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6858000" cx="12192000"/>
  <p:notesSz cx="6858000" cy="9144000"/>
  <p:embeddedFontLst>
    <p:embeddedFont>
      <p:font typeface="Proxima Nova"/>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908">
          <p15:clr>
            <a:srgbClr val="A4A3A4"/>
          </p15:clr>
        </p15:guide>
      </p15:sldGuideLst>
    </p:ext>
    <p:ext uri="GoogleSlidesCustomDataVersion2">
      <go:slidesCustomData xmlns:go="http://customooxmlschemas.google.com/" r:id="rId34" roundtripDataSignature="AMtx7mhDsIZ5W1kZoOAMZpZhyny18xCZ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3CABF0-8F5C-4412-825E-CEB4B7CBE9E1}">
  <a:tblStyle styleId="{153CABF0-8F5C-4412-825E-CEB4B7CBE9E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F1E7"/>
          </a:solidFill>
        </a:fill>
      </a:tcStyle>
    </a:wholeTbl>
    <a:band1H>
      <a:tcTxStyle b="off" i="off"/>
      <a:tcStyle>
        <a:fill>
          <a:solidFill>
            <a:srgbClr val="FBE2CC"/>
          </a:solidFill>
        </a:fill>
      </a:tcStyle>
    </a:band1H>
    <a:band2H>
      <a:tcTxStyle b="off" i="off"/>
    </a:band2H>
    <a:band1V>
      <a:tcTxStyle b="off" i="off"/>
      <a:tcStyle>
        <a:fill>
          <a:solidFill>
            <a:srgbClr val="FBE2CC"/>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90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roximaNova-regular.fntdata"/><Relationship Id="rId25" Type="http://schemas.openxmlformats.org/officeDocument/2006/relationships/slide" Target="slides/slide18.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roximaNova-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4.xml"/><Relationship Id="rId33" Type="http://schemas.openxmlformats.org/officeDocument/2006/relationships/font" Target="fonts/Lato-boldItalic.fntdata"/><Relationship Id="rId10" Type="http://schemas.openxmlformats.org/officeDocument/2006/relationships/slide" Target="slides/slide3.xml"/><Relationship Id="rId32" Type="http://schemas.openxmlformats.org/officeDocument/2006/relationships/font" Target="fonts/Lato-italic.fntdata"/><Relationship Id="rId13" Type="http://schemas.openxmlformats.org/officeDocument/2006/relationships/slide" Target="slides/slide6.xml"/><Relationship Id="rId12" Type="http://schemas.openxmlformats.org/officeDocument/2006/relationships/slide" Target="slides/slide5.xml"/><Relationship Id="rId34" Type="http://customschemas.google.com/relationships/presentationmetadata" Target="meta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66" name="Google Shape;16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b="0" i="0">
              <a:solidFill>
                <a:srgbClr val="D1D5DB"/>
              </a:solidFill>
              <a:latin typeface="Arial"/>
              <a:ea typeface="Arial"/>
              <a:cs typeface="Arial"/>
              <a:sym typeface="Arial"/>
            </a:endParaRPr>
          </a:p>
        </p:txBody>
      </p:sp>
      <p:sp>
        <p:nvSpPr>
          <p:cNvPr id="241" name="Google Shape;241;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39700" lvl="0" marL="457200" rtl="0" algn="l">
              <a:lnSpc>
                <a:spcPct val="100000"/>
              </a:lnSpc>
              <a:spcBef>
                <a:spcPts val="0"/>
              </a:spcBef>
              <a:spcAft>
                <a:spcPts val="0"/>
              </a:spcAft>
              <a:buSzPts val="1400"/>
              <a:buFont typeface="Arial"/>
              <a:buNone/>
            </a:pPr>
            <a:r>
              <a:t/>
            </a:r>
            <a:endParaRPr/>
          </a:p>
        </p:txBody>
      </p:sp>
      <p:sp>
        <p:nvSpPr>
          <p:cNvPr id="248" name="Google Shape;24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8e66472a6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308e66472a6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308e66472a6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268" name="Google Shape;268;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b="0" i="0">
              <a:solidFill>
                <a:srgbClr val="D1D5DB"/>
              </a:solidFill>
              <a:latin typeface="Arial"/>
              <a:ea typeface="Arial"/>
              <a:cs typeface="Arial"/>
              <a:sym typeface="Arial"/>
            </a:endParaRPr>
          </a:p>
        </p:txBody>
      </p:sp>
      <p:sp>
        <p:nvSpPr>
          <p:cNvPr id="275" name="Google Shape;275;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c41c0eb28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30c41c0eb28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g30c41c0eb28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b="0" i="0">
              <a:solidFill>
                <a:srgbClr val="D1D5DB"/>
              </a:solidFill>
              <a:latin typeface="Arial"/>
              <a:ea typeface="Arial"/>
              <a:cs typeface="Arial"/>
              <a:sym typeface="Arial"/>
            </a:endParaRPr>
          </a:p>
        </p:txBody>
      </p:sp>
      <p:sp>
        <p:nvSpPr>
          <p:cNvPr id="298" name="Google Shape;298;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04" name="Google Shape;30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73" name="Google Shape;17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81" name="Google Shape;18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82d3e399f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3182d3e399f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188" name="Google Shape;188;g3182d3e399f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82d3e399f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82d3e399f_0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3182d3e399f_0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b="0" i="0">
              <a:solidFill>
                <a:srgbClr val="D1D5DB"/>
              </a:solidFill>
              <a:latin typeface="Arial"/>
              <a:ea typeface="Arial"/>
              <a:cs typeface="Arial"/>
              <a:sym typeface="Arial"/>
            </a:endParaRPr>
          </a:p>
        </p:txBody>
      </p:sp>
      <p:sp>
        <p:nvSpPr>
          <p:cNvPr id="208" name="Google Shape;208;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215" name="Google Shape;215;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c41c0eb2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30c41c0eb28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30c41c0eb28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8e66472a6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308e66472a6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308e66472a6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1" name="Google Shape;21;p14"/>
          <p:cNvPicPr preferRelativeResize="0"/>
          <p:nvPr/>
        </p:nvPicPr>
        <p:blipFill rotWithShape="1">
          <a:blip r:embed="rId2">
            <a:alphaModFix/>
          </a:blip>
          <a:srcRect b="0" l="0" r="0" t="0"/>
          <a:stretch/>
        </p:blipFill>
        <p:spPr>
          <a:xfrm>
            <a:off x="885229" y="762517"/>
            <a:ext cx="2743200" cy="731991"/>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p:nvPr>
            <p:ph idx="2" type="pic"/>
          </p:nvPr>
        </p:nvSpPr>
        <p:spPr>
          <a:xfrm>
            <a:off x="5183188" y="987425"/>
            <a:ext cx="6172200" cy="4873625"/>
          </a:xfrm>
          <a:prstGeom prst="rect">
            <a:avLst/>
          </a:prstGeom>
          <a:noFill/>
          <a:ln>
            <a:noFill/>
          </a:ln>
        </p:spPr>
      </p:sp>
      <p:sp>
        <p:nvSpPr>
          <p:cNvPr id="74" name="Google Shape;7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 Line Title and Content">
  <p:cSld name="1_2 Line Title and Content">
    <p:spTree>
      <p:nvGrpSpPr>
        <p:cNvPr id="90" name="Shape 90"/>
        <p:cNvGrpSpPr/>
        <p:nvPr/>
      </p:nvGrpSpPr>
      <p:grpSpPr>
        <a:xfrm>
          <a:off x="0" y="0"/>
          <a:ext cx="0" cy="0"/>
          <a:chOff x="0" y="0"/>
          <a:chExt cx="0" cy="0"/>
        </a:xfrm>
      </p:grpSpPr>
      <p:sp>
        <p:nvSpPr>
          <p:cNvPr id="91" name="Google Shape;91;g1b88dc23bb1_0_638"/>
          <p:cNvSpPr txBox="1"/>
          <p:nvPr>
            <p:ph idx="10" type="dt"/>
          </p:nvPr>
        </p:nvSpPr>
        <p:spPr>
          <a:xfrm>
            <a:off x="838200" y="6356351"/>
            <a:ext cx="2743200" cy="365100"/>
          </a:xfrm>
          <a:prstGeom prst="rect">
            <a:avLst/>
          </a:prstGeom>
          <a:noFill/>
          <a:ln>
            <a:noFill/>
          </a:ln>
        </p:spPr>
        <p:txBody>
          <a:bodyPr anchorCtr="0" anchor="ctr" bIns="60925" lIns="121900" spcFirstLastPara="1" rIns="121900" wrap="square" tIns="609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g1b88dc23bb1_0_638"/>
          <p:cNvSpPr txBox="1"/>
          <p:nvPr>
            <p:ph idx="12" type="sldNum"/>
          </p:nvPr>
        </p:nvSpPr>
        <p:spPr>
          <a:xfrm>
            <a:off x="8610600" y="6356351"/>
            <a:ext cx="2743200" cy="365100"/>
          </a:xfrm>
          <a:prstGeom prst="rect">
            <a:avLst/>
          </a:prstGeom>
          <a:noFill/>
          <a:ln>
            <a:noFill/>
          </a:ln>
        </p:spPr>
        <p:txBody>
          <a:bodyPr anchorCtr="0" anchor="ctr" bIns="60925" lIns="121900" spcFirstLastPara="1" rIns="121900" wrap="square" tIns="609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93" name="Google Shape;93;g1b88dc23bb1_0_638"/>
          <p:cNvSpPr txBox="1"/>
          <p:nvPr>
            <p:ph idx="1" type="body"/>
          </p:nvPr>
        </p:nvSpPr>
        <p:spPr>
          <a:xfrm>
            <a:off x="4404784" y="2421467"/>
            <a:ext cx="7020900" cy="3492300"/>
          </a:xfrm>
          <a:prstGeom prst="rect">
            <a:avLst/>
          </a:prstGeom>
          <a:noFill/>
          <a:ln>
            <a:noFill/>
          </a:ln>
        </p:spPr>
        <p:txBody>
          <a:bodyPr anchorCtr="0" anchor="t" bIns="60925" lIns="121900" spcFirstLastPara="1" rIns="121900" wrap="square" tIns="60925">
            <a:normAutofit/>
          </a:bodyPr>
          <a:lstStyle>
            <a:lvl1pPr indent="-228600" lvl="0" marL="45720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Proxima Nova"/>
                <a:ea typeface="Proxima Nova"/>
                <a:cs typeface="Proxima Nova"/>
                <a:sym typeface="Proxima Nova"/>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g1b88dc23bb1_0_638"/>
          <p:cNvSpPr/>
          <p:nvPr/>
        </p:nvSpPr>
        <p:spPr>
          <a:xfrm>
            <a:off x="0" y="0"/>
            <a:ext cx="12192000" cy="849300"/>
          </a:xfrm>
          <a:prstGeom prst="rect">
            <a:avLst/>
          </a:prstGeom>
          <a:solidFill>
            <a:srgbClr val="F5333F"/>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5" name="Google Shape;95;g1b88dc23bb1_0_638"/>
          <p:cNvSpPr txBox="1"/>
          <p:nvPr>
            <p:ph type="title"/>
          </p:nvPr>
        </p:nvSpPr>
        <p:spPr>
          <a:xfrm>
            <a:off x="422239" y="162621"/>
            <a:ext cx="4981200" cy="510000"/>
          </a:xfrm>
          <a:prstGeom prst="rect">
            <a:avLst/>
          </a:prstGeom>
          <a:noFill/>
          <a:ln>
            <a:noFill/>
          </a:ln>
        </p:spPr>
        <p:txBody>
          <a:bodyPr anchorCtr="0" anchor="ctr" bIns="60925" lIns="121900" spcFirstLastPara="1" rIns="121900" wrap="square" tIns="60925">
            <a:normAutofit/>
          </a:bodyPr>
          <a:lstStyle>
            <a:lvl1pPr lvl="0" algn="l">
              <a:lnSpc>
                <a:spcPct val="90000"/>
              </a:lnSpc>
              <a:spcBef>
                <a:spcPts val="0"/>
              </a:spcBef>
              <a:spcAft>
                <a:spcPts val="0"/>
              </a:spcAft>
              <a:buClr>
                <a:schemeClr val="lt1"/>
              </a:buClr>
              <a:buSzPts val="3200"/>
              <a:buFont typeface="Proxima Nova"/>
              <a:buNone/>
              <a:defRPr b="0" i="0" sz="32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96" name="Google Shape;96;g1b88dc23bb1_0_638"/>
          <p:cNvPicPr preferRelativeResize="0"/>
          <p:nvPr/>
        </p:nvPicPr>
        <p:blipFill rotWithShape="1">
          <a:blip r:embed="rId2">
            <a:alphaModFix/>
          </a:blip>
          <a:srcRect b="0" l="0" r="0" t="0"/>
          <a:stretch/>
        </p:blipFill>
        <p:spPr>
          <a:xfrm>
            <a:off x="10572384" y="280085"/>
            <a:ext cx="1084840" cy="289624"/>
          </a:xfrm>
          <a:prstGeom prst="rect">
            <a:avLst/>
          </a:prstGeom>
          <a:noFill/>
          <a:ln>
            <a:noFill/>
          </a:ln>
        </p:spPr>
      </p:pic>
    </p:spTree>
  </p:cSld>
  <p:clrMapOvr>
    <a:masterClrMapping/>
  </p:clrMapOvr>
  <p:extLst>
    <p:ext uri="{DCECCB84-F9BA-43D5-87BE-67443E8EF086}">
      <p15:sldGuideLst>
        <p15:guide id="1" pos="529">
          <p15:clr>
            <a:srgbClr val="FBAE40"/>
          </p15:clr>
        </p15:guide>
        <p15:guide id="2" orient="horz" pos="504">
          <p15:clr>
            <a:srgbClr val="FBAE40"/>
          </p15:clr>
        </p15:guide>
        <p15:guide id="3" orient="horz" pos="1231">
          <p15:clr>
            <a:srgbClr val="FBAE40"/>
          </p15:clr>
        </p15:guide>
        <p15:guide id="4" orient="horz" pos="3725">
          <p15:clr>
            <a:srgbClr val="FBAE40"/>
          </p15:clr>
        </p15:guide>
        <p15:guide id="5" pos="2775">
          <p15:clr>
            <a:srgbClr val="FBAE40"/>
          </p15:clr>
        </p15:guide>
        <p15:guide id="6" orient="horz" pos="152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 name="Shape 101"/>
        <p:cNvGrpSpPr/>
        <p:nvPr/>
      </p:nvGrpSpPr>
      <p:grpSpPr>
        <a:xfrm>
          <a:off x="0" y="0"/>
          <a:ext cx="0" cy="0"/>
          <a:chOff x="0" y="0"/>
          <a:chExt cx="0" cy="0"/>
        </a:xfrm>
      </p:grpSpPr>
      <p:sp>
        <p:nvSpPr>
          <p:cNvPr id="102" name="Google Shape;102;g3182d3e399f_0_85"/>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03" name="Google Shape;103;g3182d3e399f_0_85"/>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04" name="Google Shape;104;g3182d3e399f_0_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5" name="Shape 105"/>
        <p:cNvGrpSpPr/>
        <p:nvPr/>
      </p:nvGrpSpPr>
      <p:grpSpPr>
        <a:xfrm>
          <a:off x="0" y="0"/>
          <a:ext cx="0" cy="0"/>
          <a:chOff x="0" y="0"/>
          <a:chExt cx="0" cy="0"/>
        </a:xfrm>
      </p:grpSpPr>
      <p:sp>
        <p:nvSpPr>
          <p:cNvPr id="106" name="Google Shape;106;g3182d3e399f_0_89"/>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7" name="Google Shape;107;g3182d3e399f_0_8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8" name="Shape 108"/>
        <p:cNvGrpSpPr/>
        <p:nvPr/>
      </p:nvGrpSpPr>
      <p:grpSpPr>
        <a:xfrm>
          <a:off x="0" y="0"/>
          <a:ext cx="0" cy="0"/>
          <a:chOff x="0" y="0"/>
          <a:chExt cx="0" cy="0"/>
        </a:xfrm>
      </p:grpSpPr>
      <p:sp>
        <p:nvSpPr>
          <p:cNvPr id="109" name="Google Shape;109;g3182d3e399f_0_9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0" name="Google Shape;110;g3182d3e399f_0_92"/>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11" name="Google Shape;111;g3182d3e399f_0_9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2" name="Shape 112"/>
        <p:cNvGrpSpPr/>
        <p:nvPr/>
      </p:nvGrpSpPr>
      <p:grpSpPr>
        <a:xfrm>
          <a:off x="0" y="0"/>
          <a:ext cx="0" cy="0"/>
          <a:chOff x="0" y="0"/>
          <a:chExt cx="0" cy="0"/>
        </a:xfrm>
      </p:grpSpPr>
      <p:sp>
        <p:nvSpPr>
          <p:cNvPr id="113" name="Google Shape;113;g3182d3e399f_0_9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4" name="Google Shape;114;g3182d3e399f_0_96"/>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15" name="Google Shape;115;g3182d3e399f_0_96"/>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16" name="Google Shape;116;g3182d3e399f_0_9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g3182d3e399f_0_10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9" name="Google Shape;119;g3182d3e399f_0_10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0" name="Shape 120"/>
        <p:cNvGrpSpPr/>
        <p:nvPr/>
      </p:nvGrpSpPr>
      <p:grpSpPr>
        <a:xfrm>
          <a:off x="0" y="0"/>
          <a:ext cx="0" cy="0"/>
          <a:chOff x="0" y="0"/>
          <a:chExt cx="0" cy="0"/>
        </a:xfrm>
      </p:grpSpPr>
      <p:sp>
        <p:nvSpPr>
          <p:cNvPr id="121" name="Google Shape;121;g3182d3e399f_0_104"/>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22" name="Google Shape;122;g3182d3e399f_0_104"/>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23" name="Google Shape;123;g3182d3e399f_0_10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1_Divider">
    <p:spTree>
      <p:nvGrpSpPr>
        <p:cNvPr id="22" name="Shape 22"/>
        <p:cNvGrpSpPr/>
        <p:nvPr/>
      </p:nvGrpSpPr>
      <p:grpSpPr>
        <a:xfrm>
          <a:off x="0" y="0"/>
          <a:ext cx="0" cy="0"/>
          <a:chOff x="0" y="0"/>
          <a:chExt cx="0" cy="0"/>
        </a:xfrm>
      </p:grpSpPr>
      <p:sp>
        <p:nvSpPr>
          <p:cNvPr id="23" name="Google Shape;23;p15"/>
          <p:cNvSpPr/>
          <p:nvPr>
            <p:ph idx="2" type="pic"/>
          </p:nvPr>
        </p:nvSpPr>
        <p:spPr>
          <a:xfrm>
            <a:off x="0" y="0"/>
            <a:ext cx="12192000" cy="6858000"/>
          </a:xfrm>
          <a:prstGeom prst="rect">
            <a:avLst/>
          </a:prstGeom>
          <a:noFill/>
          <a:ln>
            <a:noFill/>
          </a:ln>
        </p:spPr>
      </p:sp>
      <p:sp>
        <p:nvSpPr>
          <p:cNvPr id="24" name="Google Shape;24;p15"/>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5" name="Google Shape;25;p15"/>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26" name="Google Shape;26;p15"/>
          <p:cNvPicPr preferRelativeResize="0"/>
          <p:nvPr/>
        </p:nvPicPr>
        <p:blipFill rotWithShape="1">
          <a:blip r:embed="rId2">
            <a:alphaModFix/>
          </a:blip>
          <a:srcRect b="0" l="0" r="0" t="0"/>
          <a:stretch/>
        </p:blipFill>
        <p:spPr>
          <a:xfrm>
            <a:off x="838201" y="728134"/>
            <a:ext cx="4346359" cy="5378652"/>
          </a:xfrm>
          <a:prstGeom prst="rect">
            <a:avLst/>
          </a:prstGeom>
          <a:noFill/>
          <a:ln>
            <a:noFill/>
          </a:ln>
        </p:spPr>
      </p:pic>
      <p:sp>
        <p:nvSpPr>
          <p:cNvPr id="27" name="Google Shape;27;p15"/>
          <p:cNvSpPr txBox="1"/>
          <p:nvPr/>
        </p:nvSpPr>
        <p:spPr>
          <a:xfrm>
            <a:off x="1295400" y="1680839"/>
            <a:ext cx="3403848" cy="2106967"/>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Clr>
                <a:schemeClr val="lt1"/>
              </a:buClr>
              <a:buSzPts val="1400"/>
              <a:buFont typeface="Arial"/>
              <a:buNone/>
            </a:pPr>
            <a:r>
              <a:rPr b="0" i="0" lang="en-IN" sz="1867" u="none" cap="none" strike="noStrike">
                <a:solidFill>
                  <a:schemeClr val="lt1"/>
                </a:solidFill>
                <a:latin typeface="Proxima Nova"/>
                <a:ea typeface="Proxima Nova"/>
                <a:cs typeface="Proxima Nova"/>
                <a:sym typeface="Proxima Nova"/>
              </a:rPr>
              <a:t>Edit Master text styles</a:t>
            </a:r>
            <a:endParaRPr b="0" i="0" sz="2400" u="none" cap="none" strike="noStrike">
              <a:solidFill>
                <a:schemeClr val="dk1"/>
              </a:solidFill>
              <a:latin typeface="Calibri"/>
              <a:ea typeface="Calibri"/>
              <a:cs typeface="Calibri"/>
              <a:sym typeface="Calibri"/>
            </a:endParaRPr>
          </a:p>
        </p:txBody>
      </p:sp>
      <p:pic>
        <p:nvPicPr>
          <p:cNvPr id="28" name="Google Shape;28;p15"/>
          <p:cNvPicPr preferRelativeResize="0"/>
          <p:nvPr/>
        </p:nvPicPr>
        <p:blipFill rotWithShape="1">
          <a:blip r:embed="rId2">
            <a:alphaModFix/>
          </a:blip>
          <a:srcRect b="0" l="0" r="0" t="0"/>
          <a:stretch/>
        </p:blipFill>
        <p:spPr>
          <a:xfrm>
            <a:off x="838201" y="728134"/>
            <a:ext cx="4346359" cy="5378652"/>
          </a:xfrm>
          <a:prstGeom prst="rect">
            <a:avLst/>
          </a:prstGeom>
          <a:noFill/>
          <a:ln>
            <a:noFill/>
          </a:ln>
        </p:spPr>
      </p:pic>
      <p:sp>
        <p:nvSpPr>
          <p:cNvPr id="29" name="Google Shape;29;p15"/>
          <p:cNvSpPr txBox="1"/>
          <p:nvPr/>
        </p:nvSpPr>
        <p:spPr>
          <a:xfrm>
            <a:off x="1295400" y="1680839"/>
            <a:ext cx="3403848" cy="2106967"/>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Clr>
                <a:schemeClr val="lt1"/>
              </a:buClr>
              <a:buSzPts val="1400"/>
              <a:buFont typeface="Arial"/>
              <a:buNone/>
            </a:pPr>
            <a:r>
              <a:rPr b="0" i="0" lang="en-IN" sz="1867" u="none" cap="none" strike="noStrike">
                <a:solidFill>
                  <a:schemeClr val="lt1"/>
                </a:solidFill>
                <a:latin typeface="Proxima Nova"/>
                <a:ea typeface="Proxima Nova"/>
                <a:cs typeface="Proxima Nova"/>
                <a:sym typeface="Proxima Nova"/>
              </a:rPr>
              <a:t>Edit Master text styles</a:t>
            </a:r>
            <a:endParaRPr b="0" i="0" sz="24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4" name="Shape 124"/>
        <p:cNvGrpSpPr/>
        <p:nvPr/>
      </p:nvGrpSpPr>
      <p:grpSpPr>
        <a:xfrm>
          <a:off x="0" y="0"/>
          <a:ext cx="0" cy="0"/>
          <a:chOff x="0" y="0"/>
          <a:chExt cx="0" cy="0"/>
        </a:xfrm>
      </p:grpSpPr>
      <p:sp>
        <p:nvSpPr>
          <p:cNvPr id="125" name="Google Shape;125;g3182d3e399f_0_10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126" name="Google Shape;126;g3182d3e399f_0_10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sp>
        <p:nvSpPr>
          <p:cNvPr id="128" name="Google Shape;128;g3182d3e399f_0_111"/>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 name="Google Shape;129;g3182d3e399f_0_111"/>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130" name="Google Shape;130;g3182d3e399f_0_111"/>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1" name="Google Shape;131;g3182d3e399f_0_111"/>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32" name="Google Shape;132;g3182d3e399f_0_1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3" name="Shape 133"/>
        <p:cNvGrpSpPr/>
        <p:nvPr/>
      </p:nvGrpSpPr>
      <p:grpSpPr>
        <a:xfrm>
          <a:off x="0" y="0"/>
          <a:ext cx="0" cy="0"/>
          <a:chOff x="0" y="0"/>
          <a:chExt cx="0" cy="0"/>
        </a:xfrm>
      </p:grpSpPr>
      <p:sp>
        <p:nvSpPr>
          <p:cNvPr id="134" name="Google Shape;134;g3182d3e399f_0_117"/>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135" name="Google Shape;135;g3182d3e399f_0_1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6" name="Shape 136"/>
        <p:cNvGrpSpPr/>
        <p:nvPr/>
      </p:nvGrpSpPr>
      <p:grpSpPr>
        <a:xfrm>
          <a:off x="0" y="0"/>
          <a:ext cx="0" cy="0"/>
          <a:chOff x="0" y="0"/>
          <a:chExt cx="0" cy="0"/>
        </a:xfrm>
      </p:grpSpPr>
      <p:sp>
        <p:nvSpPr>
          <p:cNvPr id="137" name="Google Shape;137;g3182d3e399f_0_120"/>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138" name="Google Shape;138;g3182d3e399f_0_120"/>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139" name="Google Shape;139;g3182d3e399f_0_1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g3182d3e399f_0_1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p:cSld name="Title and Doughnut Chart">
    <p:spTree>
      <p:nvGrpSpPr>
        <p:cNvPr id="142" name="Shape 142"/>
        <p:cNvGrpSpPr/>
        <p:nvPr/>
      </p:nvGrpSpPr>
      <p:grpSpPr>
        <a:xfrm>
          <a:off x="0" y="0"/>
          <a:ext cx="0" cy="0"/>
          <a:chOff x="0" y="0"/>
          <a:chExt cx="0" cy="0"/>
        </a:xfrm>
      </p:grpSpPr>
      <p:sp>
        <p:nvSpPr>
          <p:cNvPr id="143" name="Google Shape;143;g3182d3e399f_0_1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500"/>
              <a:buNone/>
              <a:defRPr sz="15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p:txBody>
      </p:sp>
      <p:sp>
        <p:nvSpPr>
          <p:cNvPr id="144" name="Google Shape;144;g3182d3e399f_0_1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45" name="Google Shape;145;g3182d3e399f_0_126"/>
          <p:cNvSpPr/>
          <p:nvPr/>
        </p:nvSpPr>
        <p:spPr>
          <a:xfrm>
            <a:off x="0" y="0"/>
            <a:ext cx="12192000" cy="8493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Calibri"/>
              <a:ea typeface="Calibri"/>
              <a:cs typeface="Calibri"/>
              <a:sym typeface="Calibri"/>
            </a:endParaRPr>
          </a:p>
        </p:txBody>
      </p:sp>
      <p:sp>
        <p:nvSpPr>
          <p:cNvPr id="146" name="Google Shape;146;g3182d3e399f_0_126"/>
          <p:cNvSpPr txBox="1"/>
          <p:nvPr>
            <p:ph type="title"/>
          </p:nvPr>
        </p:nvSpPr>
        <p:spPr>
          <a:xfrm>
            <a:off x="422239" y="162622"/>
            <a:ext cx="4981200" cy="510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Proxima Nova"/>
              <a:buNone/>
              <a:defRPr b="0" i="0" sz="32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pic>
        <p:nvPicPr>
          <p:cNvPr id="147" name="Google Shape;147;g3182d3e399f_0_126"/>
          <p:cNvPicPr preferRelativeResize="0"/>
          <p:nvPr/>
        </p:nvPicPr>
        <p:blipFill rotWithShape="1">
          <a:blip r:embed="rId2">
            <a:alphaModFix/>
          </a:blip>
          <a:srcRect b="0" l="0" r="0" t="0"/>
          <a:stretch/>
        </p:blipFill>
        <p:spPr>
          <a:xfrm>
            <a:off x="10572384" y="280085"/>
            <a:ext cx="1084840" cy="289624"/>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1_Divider">
    <p:spTree>
      <p:nvGrpSpPr>
        <p:cNvPr id="148" name="Shape 148"/>
        <p:cNvGrpSpPr/>
        <p:nvPr/>
      </p:nvGrpSpPr>
      <p:grpSpPr>
        <a:xfrm>
          <a:off x="0" y="0"/>
          <a:ext cx="0" cy="0"/>
          <a:chOff x="0" y="0"/>
          <a:chExt cx="0" cy="0"/>
        </a:xfrm>
      </p:grpSpPr>
      <p:sp>
        <p:nvSpPr>
          <p:cNvPr id="149" name="Google Shape;149;g3182d3e399f_0_132"/>
          <p:cNvSpPr/>
          <p:nvPr>
            <p:ph idx="2" type="pic"/>
          </p:nvPr>
        </p:nvSpPr>
        <p:spPr>
          <a:xfrm>
            <a:off x="0" y="0"/>
            <a:ext cx="12192000" cy="6858000"/>
          </a:xfrm>
          <a:prstGeom prst="rect">
            <a:avLst/>
          </a:prstGeom>
          <a:noFill/>
          <a:ln>
            <a:noFill/>
          </a:ln>
        </p:spPr>
      </p:sp>
      <p:sp>
        <p:nvSpPr>
          <p:cNvPr id="150" name="Google Shape;150;g3182d3e399f_0_132"/>
          <p:cNvSpPr txBox="1"/>
          <p:nvPr>
            <p:ph idx="10" type="dt"/>
          </p:nvPr>
        </p:nvSpPr>
        <p:spPr>
          <a:xfrm>
            <a:off x="838200" y="6356351"/>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500"/>
              <a:buFont typeface="Proxima Nova"/>
              <a:buNone/>
              <a:defRPr sz="1500"/>
            </a:lvl1pPr>
            <a:lvl2pPr lvl="1" algn="l">
              <a:lnSpc>
                <a:spcPct val="100000"/>
              </a:lnSpc>
              <a:spcBef>
                <a:spcPts val="0"/>
              </a:spcBef>
              <a:spcAft>
                <a:spcPts val="0"/>
              </a:spcAft>
              <a:buClr>
                <a:schemeClr val="dk1"/>
              </a:buClr>
              <a:buSzPts val="1500"/>
              <a:buFont typeface="Calibri"/>
              <a:buNone/>
              <a:defRPr sz="1500"/>
            </a:lvl2pPr>
            <a:lvl3pPr lvl="2" algn="l">
              <a:lnSpc>
                <a:spcPct val="100000"/>
              </a:lnSpc>
              <a:spcBef>
                <a:spcPts val="0"/>
              </a:spcBef>
              <a:spcAft>
                <a:spcPts val="0"/>
              </a:spcAft>
              <a:buClr>
                <a:schemeClr val="dk1"/>
              </a:buClr>
              <a:buSzPts val="1500"/>
              <a:buFont typeface="Calibri"/>
              <a:buNone/>
              <a:defRPr sz="1500"/>
            </a:lvl3pPr>
            <a:lvl4pPr lvl="3" algn="l">
              <a:lnSpc>
                <a:spcPct val="100000"/>
              </a:lnSpc>
              <a:spcBef>
                <a:spcPts val="0"/>
              </a:spcBef>
              <a:spcAft>
                <a:spcPts val="0"/>
              </a:spcAft>
              <a:buClr>
                <a:schemeClr val="dk1"/>
              </a:buClr>
              <a:buSzPts val="1500"/>
              <a:buFont typeface="Calibri"/>
              <a:buNone/>
              <a:defRPr sz="1500"/>
            </a:lvl4pPr>
            <a:lvl5pPr lvl="4" algn="l">
              <a:lnSpc>
                <a:spcPct val="100000"/>
              </a:lnSpc>
              <a:spcBef>
                <a:spcPts val="0"/>
              </a:spcBef>
              <a:spcAft>
                <a:spcPts val="0"/>
              </a:spcAft>
              <a:buClr>
                <a:schemeClr val="dk1"/>
              </a:buClr>
              <a:buSzPts val="1500"/>
              <a:buFont typeface="Calibri"/>
              <a:buNone/>
              <a:defRPr sz="1500"/>
            </a:lvl5pPr>
            <a:lvl6pPr lvl="5" algn="l">
              <a:lnSpc>
                <a:spcPct val="100000"/>
              </a:lnSpc>
              <a:spcBef>
                <a:spcPts val="0"/>
              </a:spcBef>
              <a:spcAft>
                <a:spcPts val="0"/>
              </a:spcAft>
              <a:buClr>
                <a:schemeClr val="dk1"/>
              </a:buClr>
              <a:buSzPts val="1500"/>
              <a:buFont typeface="Calibri"/>
              <a:buNone/>
              <a:defRPr sz="1500"/>
            </a:lvl6pPr>
            <a:lvl7pPr lvl="6" algn="l">
              <a:lnSpc>
                <a:spcPct val="100000"/>
              </a:lnSpc>
              <a:spcBef>
                <a:spcPts val="0"/>
              </a:spcBef>
              <a:spcAft>
                <a:spcPts val="0"/>
              </a:spcAft>
              <a:buClr>
                <a:schemeClr val="dk1"/>
              </a:buClr>
              <a:buSzPts val="1500"/>
              <a:buFont typeface="Calibri"/>
              <a:buNone/>
              <a:defRPr sz="1500"/>
            </a:lvl7pPr>
            <a:lvl8pPr lvl="7" algn="l">
              <a:lnSpc>
                <a:spcPct val="100000"/>
              </a:lnSpc>
              <a:spcBef>
                <a:spcPts val="0"/>
              </a:spcBef>
              <a:spcAft>
                <a:spcPts val="0"/>
              </a:spcAft>
              <a:buClr>
                <a:schemeClr val="dk1"/>
              </a:buClr>
              <a:buSzPts val="1500"/>
              <a:buFont typeface="Calibri"/>
              <a:buNone/>
              <a:defRPr sz="1500"/>
            </a:lvl8pPr>
            <a:lvl9pPr lvl="8" algn="l">
              <a:lnSpc>
                <a:spcPct val="100000"/>
              </a:lnSpc>
              <a:spcBef>
                <a:spcPts val="0"/>
              </a:spcBef>
              <a:spcAft>
                <a:spcPts val="0"/>
              </a:spcAft>
              <a:buClr>
                <a:schemeClr val="dk1"/>
              </a:buClr>
              <a:buSzPts val="1500"/>
              <a:buFont typeface="Calibri"/>
              <a:buNone/>
              <a:defRPr sz="1500"/>
            </a:lvl9pPr>
          </a:lstStyle>
          <a:p/>
        </p:txBody>
      </p:sp>
      <p:sp>
        <p:nvSpPr>
          <p:cNvPr id="151" name="Google Shape;151;g3182d3e399f_0_132"/>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12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152" name="Google Shape;152;g3182d3e399f_0_132"/>
          <p:cNvPicPr preferRelativeResize="0"/>
          <p:nvPr/>
        </p:nvPicPr>
        <p:blipFill rotWithShape="1">
          <a:blip r:embed="rId2">
            <a:alphaModFix/>
          </a:blip>
          <a:srcRect b="0" l="0" r="0" t="0"/>
          <a:stretch/>
        </p:blipFill>
        <p:spPr>
          <a:xfrm>
            <a:off x="838201" y="728134"/>
            <a:ext cx="4346361" cy="5378652"/>
          </a:xfrm>
          <a:prstGeom prst="rect">
            <a:avLst/>
          </a:prstGeom>
          <a:noFill/>
          <a:ln>
            <a:noFill/>
          </a:ln>
        </p:spPr>
      </p:pic>
      <p:sp>
        <p:nvSpPr>
          <p:cNvPr id="153" name="Google Shape;153;g3182d3e399f_0_132"/>
          <p:cNvSpPr txBox="1"/>
          <p:nvPr/>
        </p:nvSpPr>
        <p:spPr>
          <a:xfrm>
            <a:off x="1295400" y="1680839"/>
            <a:ext cx="3404100" cy="2106900"/>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Clr>
                <a:schemeClr val="lt1"/>
              </a:buClr>
              <a:buSzPts val="1500"/>
              <a:buFont typeface="Arial"/>
              <a:buNone/>
            </a:pPr>
            <a:r>
              <a:rPr b="0" i="0" lang="en-IN" sz="1900" u="none" cap="none" strike="noStrike">
                <a:solidFill>
                  <a:schemeClr val="lt1"/>
                </a:solidFill>
                <a:latin typeface="Proxima Nova"/>
                <a:ea typeface="Proxima Nova"/>
                <a:cs typeface="Proxima Nova"/>
                <a:sym typeface="Proxima Nova"/>
              </a:rPr>
              <a:t>Edit Master text styles</a:t>
            </a:r>
            <a:endParaRPr b="0" i="0" sz="2400" u="none" cap="none" strike="noStrike">
              <a:solidFill>
                <a:schemeClr val="dk1"/>
              </a:solidFill>
              <a:latin typeface="Calibri"/>
              <a:ea typeface="Calibri"/>
              <a:cs typeface="Calibri"/>
              <a:sym typeface="Calibri"/>
            </a:endParaRPr>
          </a:p>
        </p:txBody>
      </p:sp>
      <p:pic>
        <p:nvPicPr>
          <p:cNvPr id="154" name="Google Shape;154;g3182d3e399f_0_132"/>
          <p:cNvPicPr preferRelativeResize="0"/>
          <p:nvPr/>
        </p:nvPicPr>
        <p:blipFill rotWithShape="1">
          <a:blip r:embed="rId2">
            <a:alphaModFix/>
          </a:blip>
          <a:srcRect b="0" l="0" r="0" t="0"/>
          <a:stretch/>
        </p:blipFill>
        <p:spPr>
          <a:xfrm>
            <a:off x="838201" y="728134"/>
            <a:ext cx="4346361" cy="5378652"/>
          </a:xfrm>
          <a:prstGeom prst="rect">
            <a:avLst/>
          </a:prstGeom>
          <a:noFill/>
          <a:ln>
            <a:noFill/>
          </a:ln>
        </p:spPr>
      </p:pic>
      <p:sp>
        <p:nvSpPr>
          <p:cNvPr id="155" name="Google Shape;155;g3182d3e399f_0_132"/>
          <p:cNvSpPr txBox="1"/>
          <p:nvPr/>
        </p:nvSpPr>
        <p:spPr>
          <a:xfrm>
            <a:off x="1295400" y="1680839"/>
            <a:ext cx="3404100" cy="2106900"/>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Clr>
                <a:schemeClr val="lt1"/>
              </a:buClr>
              <a:buSzPts val="1500"/>
              <a:buFont typeface="Arial"/>
              <a:buNone/>
            </a:pPr>
            <a:r>
              <a:rPr b="0" i="0" lang="en-IN" sz="1900" u="none" cap="none" strike="noStrike">
                <a:solidFill>
                  <a:schemeClr val="lt1"/>
                </a:solidFill>
                <a:latin typeface="Proxima Nova"/>
                <a:ea typeface="Proxima Nova"/>
                <a:cs typeface="Proxima Nova"/>
                <a:sym typeface="Proxima Nova"/>
              </a:rPr>
              <a:t>Edit Master text styles</a:t>
            </a:r>
            <a:endParaRPr b="0" i="0" sz="24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Divider">
    <p:spTree>
      <p:nvGrpSpPr>
        <p:cNvPr id="156" name="Shape 156"/>
        <p:cNvGrpSpPr/>
        <p:nvPr/>
      </p:nvGrpSpPr>
      <p:grpSpPr>
        <a:xfrm>
          <a:off x="0" y="0"/>
          <a:ext cx="0" cy="0"/>
          <a:chOff x="0" y="0"/>
          <a:chExt cx="0" cy="0"/>
        </a:xfrm>
      </p:grpSpPr>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7" name="Shape 157"/>
        <p:cNvGrpSpPr/>
        <p:nvPr/>
      </p:nvGrpSpPr>
      <p:grpSpPr>
        <a:xfrm>
          <a:off x="0" y="0"/>
          <a:ext cx="0" cy="0"/>
          <a:chOff x="0" y="0"/>
          <a:chExt cx="0" cy="0"/>
        </a:xfrm>
      </p:grpSpPr>
      <p:sp>
        <p:nvSpPr>
          <p:cNvPr id="158" name="Google Shape;158;g3182d3e399f_0_141"/>
          <p:cNvSpPr txBox="1"/>
          <p:nvPr>
            <p:ph type="ctrTitle"/>
          </p:nvPr>
        </p:nvSpPr>
        <p:spPr>
          <a:xfrm>
            <a:off x="1524000" y="1122363"/>
            <a:ext cx="9144000" cy="2387700"/>
          </a:xfrm>
          <a:prstGeom prst="rect">
            <a:avLst/>
          </a:prstGeom>
          <a:noFill/>
          <a:ln>
            <a:noFill/>
          </a:ln>
        </p:spPr>
        <p:txBody>
          <a:bodyPr anchorCtr="0" anchor="b" bIns="60925" lIns="121900" spcFirstLastPara="1" rIns="121900" wrap="square" tIns="60925">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9" name="Google Shape;159;g3182d3e399f_0_141"/>
          <p:cNvSpPr txBox="1"/>
          <p:nvPr>
            <p:ph idx="1" type="subTitle"/>
          </p:nvPr>
        </p:nvSpPr>
        <p:spPr>
          <a:xfrm>
            <a:off x="1524000" y="3602037"/>
            <a:ext cx="9144000" cy="1655700"/>
          </a:xfrm>
          <a:prstGeom prst="rect">
            <a:avLst/>
          </a:prstGeom>
          <a:noFill/>
          <a:ln>
            <a:noFill/>
          </a:ln>
        </p:spPr>
        <p:txBody>
          <a:bodyPr anchorCtr="0" anchor="t" bIns="60925" lIns="121900" spcFirstLastPara="1" rIns="121900" wrap="square" tIns="60925">
            <a:normAutofit/>
          </a:bodyPr>
          <a:lstStyle>
            <a:lvl1pPr lvl="0" marR="0" algn="ctr">
              <a:lnSpc>
                <a:spcPct val="90000"/>
              </a:lnSpc>
              <a:spcBef>
                <a:spcPts val="11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900"/>
              <a:buFont typeface="Arial"/>
              <a:buNone/>
              <a:defRPr b="0" i="0" sz="19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60" name="Google Shape;160;g3182d3e399f_0_141"/>
          <p:cNvSpPr txBox="1"/>
          <p:nvPr>
            <p:ph idx="10" type="dt"/>
          </p:nvPr>
        </p:nvSpPr>
        <p:spPr>
          <a:xfrm>
            <a:off x="885228" y="6205183"/>
            <a:ext cx="2743200" cy="365100"/>
          </a:xfrm>
          <a:prstGeom prst="rect">
            <a:avLst/>
          </a:prstGeom>
          <a:noFill/>
          <a:ln>
            <a:noFill/>
          </a:ln>
        </p:spPr>
        <p:txBody>
          <a:bodyPr anchorCtr="0" anchor="ctr" bIns="60925" lIns="121900" spcFirstLastPara="1" rIns="121900" wrap="square" tIns="60925">
            <a:noAutofit/>
          </a:bodyPr>
          <a:lstStyle>
            <a:lvl1pPr lvl="0" marR="0" algn="l">
              <a:lnSpc>
                <a:spcPct val="100000"/>
              </a:lnSpc>
              <a:spcBef>
                <a:spcPts val="0"/>
              </a:spcBef>
              <a:spcAft>
                <a:spcPts val="0"/>
              </a:spcAft>
              <a:buClr>
                <a:srgbClr val="000000"/>
              </a:buClr>
              <a:buSzPts val="1900"/>
              <a:buFont typeface="Arial"/>
              <a:buNone/>
              <a:defRPr b="0" i="0" sz="1900" u="none" cap="none" strike="noStrike">
                <a:solidFill>
                  <a:srgbClr val="E72D40"/>
                </a:solidFill>
                <a:latin typeface="Arial"/>
                <a:ea typeface="Arial"/>
                <a:cs typeface="Arial"/>
                <a:sym typeface="Arial"/>
              </a:defRPr>
            </a:lvl1pPr>
            <a:lvl2pPr lvl="1"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61" name="Google Shape;161;g3182d3e399f_0_141"/>
          <p:cNvSpPr txBox="1"/>
          <p:nvPr>
            <p:ph idx="12" type="sldNum"/>
          </p:nvPr>
        </p:nvSpPr>
        <p:spPr>
          <a:xfrm>
            <a:off x="8822634" y="5349874"/>
            <a:ext cx="2743200" cy="365100"/>
          </a:xfrm>
          <a:prstGeom prst="rect">
            <a:avLst/>
          </a:prstGeom>
          <a:noFill/>
          <a:ln>
            <a:noFill/>
          </a:ln>
        </p:spPr>
        <p:txBody>
          <a:bodyPr anchorCtr="0" anchor="ctr" bIns="60925" lIns="121900" spcFirstLastPara="1" rIns="121900" wrap="square" tIns="60925">
            <a:normAutofit/>
          </a:bodyPr>
          <a:lstStyle>
            <a:lvl1pPr indent="0" lvl="0" marL="0" marR="0" algn="r">
              <a:lnSpc>
                <a:spcPct val="100000"/>
              </a:lnSpc>
              <a:spcBef>
                <a:spcPts val="0"/>
              </a:spcBef>
              <a:spcAft>
                <a:spcPts val="0"/>
              </a:spcAft>
              <a:buClr>
                <a:srgbClr val="000000"/>
              </a:buClr>
              <a:buSzPts val="1300"/>
              <a:buFont typeface="Arial"/>
              <a:buNone/>
              <a:defRPr b="0" i="0" sz="1200" u="none" cap="none" strike="noStrike">
                <a:solidFill>
                  <a:srgbClr val="E72D40"/>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200" u="none" cap="none" strike="noStrike">
                <a:solidFill>
                  <a:srgbClr val="E72D40"/>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200" u="none" cap="none" strike="noStrike">
                <a:solidFill>
                  <a:srgbClr val="E72D40"/>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200" u="none" cap="none" strike="noStrike">
                <a:solidFill>
                  <a:srgbClr val="E72D40"/>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200" u="none" cap="none" strike="noStrike">
                <a:solidFill>
                  <a:srgbClr val="E72D40"/>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200" u="none" cap="none" strike="noStrike">
                <a:solidFill>
                  <a:srgbClr val="E72D40"/>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200" u="none" cap="none" strike="noStrike">
                <a:solidFill>
                  <a:srgbClr val="E72D40"/>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200" u="none" cap="none" strike="noStrike">
                <a:solidFill>
                  <a:srgbClr val="E72D40"/>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2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62" name="Google Shape;162;g3182d3e399f_0_141"/>
          <p:cNvSpPr/>
          <p:nvPr/>
        </p:nvSpPr>
        <p:spPr>
          <a:xfrm>
            <a:off x="0" y="0"/>
            <a:ext cx="12192000" cy="6205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Calibri"/>
              <a:ea typeface="Calibri"/>
              <a:cs typeface="Calibri"/>
              <a:sym typeface="Calibri"/>
            </a:endParaRPr>
          </a:p>
        </p:txBody>
      </p:sp>
      <p:pic>
        <p:nvPicPr>
          <p:cNvPr id="163" name="Google Shape;163;g3182d3e399f_0_141"/>
          <p:cNvPicPr preferRelativeResize="0"/>
          <p:nvPr/>
        </p:nvPicPr>
        <p:blipFill rotWithShape="1">
          <a:blip r:embed="rId2">
            <a:alphaModFix/>
          </a:blip>
          <a:srcRect b="0" l="0" r="0" t="0"/>
          <a:stretch/>
        </p:blipFill>
        <p:spPr>
          <a:xfrm>
            <a:off x="885229" y="762516"/>
            <a:ext cx="2743200" cy="731991"/>
          </a:xfrm>
          <a:prstGeom prst="rect">
            <a:avLst/>
          </a:prstGeom>
          <a:noFill/>
          <a:ln>
            <a:noFill/>
          </a:ln>
        </p:spPr>
      </p:pic>
    </p:spTree>
  </p:cSld>
  <p:clrMapOvr>
    <a:masterClrMapping/>
  </p:clrMapOvr>
  <p:extLst>
    <p:ext uri="{DCECCB84-F9BA-43D5-87BE-67443E8EF086}">
      <p15:sldGuideLst>
        <p15:guide id="1" pos="529">
          <p15:clr>
            <a:srgbClr val="FBAE40"/>
          </p15:clr>
        </p15:guide>
        <p15:guide id="2" orient="horz" pos="504">
          <p15:clr>
            <a:srgbClr val="FBAE40"/>
          </p15:clr>
        </p15:guide>
        <p15:guide id="3" orient="horz" pos="1231">
          <p15:clr>
            <a:srgbClr val="FBAE40"/>
          </p15:clr>
        </p15:guide>
        <p15:guide id="4" orient="horz" pos="2341">
          <p15:clr>
            <a:srgbClr val="FBAE40"/>
          </p15:clr>
        </p15:guide>
        <p15:guide id="5" pos="443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Divider">
    <p:spTree>
      <p:nvGrpSpPr>
        <p:cNvPr id="30" name="Shape 30"/>
        <p:cNvGrpSpPr/>
        <p:nvPr/>
      </p:nvGrpSpPr>
      <p:grpSpPr>
        <a:xfrm>
          <a:off x="0" y="0"/>
          <a:ext cx="0" cy="0"/>
          <a:chOff x="0" y="0"/>
          <a:chExt cx="0" cy="0"/>
        </a:xfrm>
      </p:grpSpPr>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p:cSld name="Title and Doughnut Chart">
    <p:spTree>
      <p:nvGrpSpPr>
        <p:cNvPr id="31" name="Shape 31"/>
        <p:cNvGrpSpPr/>
        <p:nvPr/>
      </p:nvGrpSpPr>
      <p:grpSpPr>
        <a:xfrm>
          <a:off x="0" y="0"/>
          <a:ext cx="0" cy="0"/>
          <a:chOff x="0" y="0"/>
          <a:chExt cx="0" cy="0"/>
        </a:xfrm>
      </p:grpSpPr>
      <p:sp>
        <p:nvSpPr>
          <p:cNvPr id="32" name="Google Shape;3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34" name="Google Shape;34;p32"/>
          <p:cNvSpPr/>
          <p:nvPr/>
        </p:nvSpPr>
        <p:spPr>
          <a:xfrm>
            <a:off x="0" y="0"/>
            <a:ext cx="12192000" cy="849149"/>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35" name="Google Shape;35;p32"/>
          <p:cNvSpPr txBox="1"/>
          <p:nvPr>
            <p:ph type="title"/>
          </p:nvPr>
        </p:nvSpPr>
        <p:spPr>
          <a:xfrm>
            <a:off x="422239" y="162622"/>
            <a:ext cx="4981204" cy="51008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Proxima Nova"/>
              <a:buNone/>
              <a:defRPr b="0" i="0" sz="32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6" name="Google Shape;36;p32"/>
          <p:cNvPicPr preferRelativeResize="0"/>
          <p:nvPr/>
        </p:nvPicPr>
        <p:blipFill rotWithShape="1">
          <a:blip r:embed="rId2">
            <a:alphaModFix/>
          </a:blip>
          <a:srcRect b="0" l="0" r="0" t="0"/>
          <a:stretch/>
        </p:blipFill>
        <p:spPr>
          <a:xfrm>
            <a:off x="10572384" y="280085"/>
            <a:ext cx="1084840" cy="289624"/>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6"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7" name="Shape 97"/>
        <p:cNvGrpSpPr/>
        <p:nvPr/>
      </p:nvGrpSpPr>
      <p:grpSpPr>
        <a:xfrm>
          <a:off x="0" y="0"/>
          <a:ext cx="0" cy="0"/>
          <a:chOff x="0" y="0"/>
          <a:chExt cx="0" cy="0"/>
        </a:xfrm>
      </p:grpSpPr>
      <p:sp>
        <p:nvSpPr>
          <p:cNvPr id="98" name="Google Shape;98;g3182d3e399f_0_8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99" name="Google Shape;99;g3182d3e399f_0_8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00" name="Google Shape;100;g3182d3e399f_0_8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
          <p:cNvSpPr txBox="1"/>
          <p:nvPr/>
        </p:nvSpPr>
        <p:spPr>
          <a:xfrm>
            <a:off x="1790342" y="1378470"/>
            <a:ext cx="2207700" cy="510600"/>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1333"/>
              </a:spcBef>
              <a:spcAft>
                <a:spcPts val="0"/>
              </a:spcAft>
              <a:buClr>
                <a:srgbClr val="000000"/>
              </a:buClr>
              <a:buSzPts val="1800"/>
              <a:buFont typeface="Arial"/>
              <a:buNone/>
            </a:pPr>
            <a:r>
              <a:rPr b="0" i="1" lang="en-IN" sz="1800" u="none" cap="none" strike="noStrike">
                <a:solidFill>
                  <a:schemeClr val="dk1"/>
                </a:solidFill>
                <a:latin typeface="Lato"/>
                <a:ea typeface="Lato"/>
                <a:cs typeface="Lato"/>
                <a:sym typeface="Lato"/>
              </a:rPr>
              <a:t>    #LifeKoKaroLift</a:t>
            </a:r>
            <a:endParaRPr b="0" i="1" sz="1800" u="none" cap="none" strike="noStrike">
              <a:solidFill>
                <a:schemeClr val="dk1"/>
              </a:solidFill>
              <a:latin typeface="Lato"/>
              <a:ea typeface="Lato"/>
              <a:cs typeface="Lato"/>
              <a:sym typeface="Lato"/>
            </a:endParaRPr>
          </a:p>
        </p:txBody>
      </p:sp>
      <p:sp>
        <p:nvSpPr>
          <p:cNvPr id="169" name="Google Shape;169;p1"/>
          <p:cNvSpPr txBox="1"/>
          <p:nvPr/>
        </p:nvSpPr>
        <p:spPr>
          <a:xfrm>
            <a:off x="1467234" y="4035516"/>
            <a:ext cx="8875800" cy="781800"/>
          </a:xfrm>
          <a:prstGeom prst="rect">
            <a:avLst/>
          </a:prstGeom>
          <a:noFill/>
          <a:ln>
            <a:noFill/>
          </a:ln>
        </p:spPr>
        <p:txBody>
          <a:bodyPr anchorCtr="0" anchor="b" bIns="60925" lIns="121900" spcFirstLastPara="1" rIns="121900" wrap="square" tIns="60925">
            <a:noAutofit/>
          </a:bodyPr>
          <a:lstStyle/>
          <a:p>
            <a:pPr indent="0" lvl="0" marL="0" marR="0" rtl="0" algn="l">
              <a:lnSpc>
                <a:spcPct val="90000"/>
              </a:lnSpc>
              <a:spcBef>
                <a:spcPts val="0"/>
              </a:spcBef>
              <a:spcAft>
                <a:spcPts val="0"/>
              </a:spcAft>
              <a:buClr>
                <a:srgbClr val="000000"/>
              </a:buClr>
              <a:buSzPts val="5500"/>
              <a:buFont typeface="Arial"/>
              <a:buNone/>
            </a:pPr>
            <a:r>
              <a:rPr b="0" i="0" lang="en-IN" sz="4000" u="none" cap="none" strike="noStrike">
                <a:solidFill>
                  <a:schemeClr val="dk1"/>
                </a:solidFill>
                <a:latin typeface="Arial"/>
                <a:ea typeface="Arial"/>
                <a:cs typeface="Arial"/>
                <a:sym typeface="Arial"/>
              </a:rPr>
              <a:t>Case Statements and Stored Procedures</a:t>
            </a:r>
            <a:endParaRPr b="0" i="0" sz="4000" u="none" cap="none" strike="noStrike">
              <a:solidFill>
                <a:srgbClr val="000000"/>
              </a:solidFill>
              <a:latin typeface="Arial"/>
              <a:ea typeface="Arial"/>
              <a:cs typeface="Arial"/>
              <a:sym typeface="Arial"/>
            </a:endParaRPr>
          </a:p>
        </p:txBody>
      </p:sp>
      <p:pic>
        <p:nvPicPr>
          <p:cNvPr id="170" name="Google Shape;170;p1"/>
          <p:cNvPicPr preferRelativeResize="0"/>
          <p:nvPr/>
        </p:nvPicPr>
        <p:blipFill rotWithShape="1">
          <a:blip r:embed="rId3">
            <a:alphaModFix/>
          </a:blip>
          <a:srcRect b="0" l="0" r="0" t="0"/>
          <a:stretch/>
        </p:blipFill>
        <p:spPr>
          <a:xfrm>
            <a:off x="10109828" y="0"/>
            <a:ext cx="1808721" cy="21033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7"/>
          <p:cNvSpPr txBox="1"/>
          <p:nvPr>
            <p:ph type="title"/>
          </p:nvPr>
        </p:nvSpPr>
        <p:spPr>
          <a:xfrm>
            <a:off x="357594" y="162625"/>
            <a:ext cx="9735600" cy="51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100"/>
              <a:buNone/>
            </a:pPr>
            <a:r>
              <a:rPr b="1" lang="en-IN" sz="2800">
                <a:latin typeface="Lato"/>
                <a:ea typeface="Lato"/>
                <a:cs typeface="Lato"/>
                <a:sym typeface="Lato"/>
              </a:rPr>
              <a:t>Reusable Functions</a:t>
            </a:r>
            <a:endParaRPr b="1" sz="2800">
              <a:latin typeface="Lato"/>
              <a:ea typeface="Lato"/>
              <a:cs typeface="Lato"/>
              <a:sym typeface="Lato"/>
            </a:endParaRPr>
          </a:p>
        </p:txBody>
      </p:sp>
      <p:pic>
        <p:nvPicPr>
          <p:cNvPr descr="See the source image" id="244" name="Google Shape;244;p7"/>
          <p:cNvPicPr preferRelativeResize="0"/>
          <p:nvPr/>
        </p:nvPicPr>
        <p:blipFill rotWithShape="1">
          <a:blip r:embed="rId3">
            <a:alphaModFix/>
          </a:blip>
          <a:srcRect b="0" l="0" r="0" t="0"/>
          <a:stretch/>
        </p:blipFill>
        <p:spPr>
          <a:xfrm>
            <a:off x="2995612" y="1662956"/>
            <a:ext cx="6200775" cy="35320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9"/>
          <p:cNvSpPr txBox="1"/>
          <p:nvPr>
            <p:ph type="title"/>
          </p:nvPr>
        </p:nvSpPr>
        <p:spPr>
          <a:xfrm>
            <a:off x="357594" y="162625"/>
            <a:ext cx="9735600" cy="51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100"/>
              <a:buNone/>
            </a:pPr>
            <a:r>
              <a:rPr b="1" lang="en-IN" sz="2800">
                <a:latin typeface="Lato"/>
                <a:ea typeface="Lato"/>
                <a:cs typeface="Lato"/>
                <a:sym typeface="Lato"/>
              </a:rPr>
              <a:t>Stored Procedures in SQL</a:t>
            </a:r>
            <a:endParaRPr b="1">
              <a:latin typeface="Lato"/>
              <a:ea typeface="Lato"/>
              <a:cs typeface="Lato"/>
              <a:sym typeface="Lato"/>
            </a:endParaRPr>
          </a:p>
        </p:txBody>
      </p:sp>
      <p:sp>
        <p:nvSpPr>
          <p:cNvPr id="251" name="Google Shape;251;p9"/>
          <p:cNvSpPr txBox="1"/>
          <p:nvPr/>
        </p:nvSpPr>
        <p:spPr>
          <a:xfrm>
            <a:off x="1327800" y="1736188"/>
            <a:ext cx="9536400" cy="1477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A stored procedure is a precompiled set of SQL statements that can be executed on demand. Stored procedures are great for executing complex operations, as they accept parameters and can include multiple SQL statements within them.</a:t>
            </a:r>
            <a:endParaRPr b="0" i="0" sz="1800" u="none" cap="none" strike="noStrike">
              <a:solidFill>
                <a:srgbClr val="000000"/>
              </a:solidFill>
              <a:latin typeface="Arial"/>
              <a:ea typeface="Arial"/>
              <a:cs typeface="Arial"/>
              <a:sym typeface="Arial"/>
            </a:endParaRPr>
          </a:p>
        </p:txBody>
      </p:sp>
      <p:sp>
        <p:nvSpPr>
          <p:cNvPr id="252" name="Google Shape;252;p9"/>
          <p:cNvSpPr txBox="1"/>
          <p:nvPr/>
        </p:nvSpPr>
        <p:spPr>
          <a:xfrm>
            <a:off x="1624800" y="4607988"/>
            <a:ext cx="8942400" cy="1569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Characteristics:</a:t>
            </a:r>
            <a:endParaRPr b="1"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1800"/>
              <a:buFont typeface="Arial"/>
              <a:buAutoNum type="arabicPeriod"/>
            </a:pPr>
            <a:r>
              <a:rPr b="0" i="0" lang="en-IN" sz="1800" u="none" cap="none" strike="noStrike">
                <a:solidFill>
                  <a:schemeClr val="dk1"/>
                </a:solidFill>
                <a:latin typeface="Arial"/>
                <a:ea typeface="Arial"/>
                <a:cs typeface="Arial"/>
                <a:sym typeface="Arial"/>
              </a:rPr>
              <a:t>They don't always return values (unlike functions), but they can return result sets. </a:t>
            </a:r>
            <a:endParaRPr b="0" i="0" sz="1800" u="none" cap="none" strike="noStrike">
              <a:solidFill>
                <a:schemeClr val="dk1"/>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1800"/>
              <a:buFont typeface="Arial"/>
              <a:buAutoNum type="arabicPeriod"/>
            </a:pPr>
            <a:r>
              <a:rPr b="0" i="0" lang="en-IN" sz="1800" u="none" cap="none" strike="noStrike">
                <a:solidFill>
                  <a:schemeClr val="dk1"/>
                </a:solidFill>
                <a:latin typeface="Arial"/>
                <a:ea typeface="Arial"/>
                <a:cs typeface="Arial"/>
                <a:sym typeface="Arial"/>
              </a:rPr>
              <a:t>They can perform actions such as modifying data or processing tasks on the server.</a:t>
            </a:r>
            <a:endParaRPr b="0" i="0" sz="1400" u="none" cap="none" strike="noStrike">
              <a:solidFill>
                <a:srgbClr val="000000"/>
              </a:solidFill>
              <a:latin typeface="Arial"/>
              <a:ea typeface="Arial"/>
              <a:cs typeface="Arial"/>
              <a:sym typeface="Arial"/>
            </a:endParaRPr>
          </a:p>
        </p:txBody>
      </p:sp>
      <p:pic>
        <p:nvPicPr>
          <p:cNvPr id="253" name="Google Shape;253;p9"/>
          <p:cNvPicPr preferRelativeResize="0"/>
          <p:nvPr/>
        </p:nvPicPr>
        <p:blipFill rotWithShape="1">
          <a:blip r:embed="rId3">
            <a:alphaModFix/>
          </a:blip>
          <a:srcRect b="0" l="0" r="0" t="0"/>
          <a:stretch/>
        </p:blipFill>
        <p:spPr>
          <a:xfrm>
            <a:off x="1228200" y="1639275"/>
            <a:ext cx="9735600" cy="2152750"/>
          </a:xfrm>
          <a:prstGeom prst="rect">
            <a:avLst/>
          </a:prstGeom>
          <a:noFill/>
          <a:ln>
            <a:noFill/>
          </a:ln>
        </p:spPr>
      </p:pic>
      <p:pic>
        <p:nvPicPr>
          <p:cNvPr id="254" name="Google Shape;254;p9"/>
          <p:cNvPicPr preferRelativeResize="0"/>
          <p:nvPr/>
        </p:nvPicPr>
        <p:blipFill rotWithShape="1">
          <a:blip r:embed="rId3">
            <a:alphaModFix/>
          </a:blip>
          <a:srcRect b="0" l="0" r="0" t="0"/>
          <a:stretch/>
        </p:blipFill>
        <p:spPr>
          <a:xfrm>
            <a:off x="1228200" y="4277275"/>
            <a:ext cx="9735600" cy="2231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308e66472a6_0_19"/>
          <p:cNvSpPr txBox="1"/>
          <p:nvPr>
            <p:ph type="title"/>
          </p:nvPr>
        </p:nvSpPr>
        <p:spPr>
          <a:xfrm>
            <a:off x="422239" y="162622"/>
            <a:ext cx="4981200" cy="51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b="1" lang="en-IN">
                <a:latin typeface="Lato"/>
                <a:ea typeface="Lato"/>
                <a:cs typeface="Lato"/>
                <a:sym typeface="Lato"/>
              </a:rPr>
              <a:t>Example</a:t>
            </a:r>
            <a:endParaRPr b="1">
              <a:latin typeface="Lato"/>
              <a:ea typeface="Lato"/>
              <a:cs typeface="Lato"/>
              <a:sym typeface="Lato"/>
            </a:endParaRPr>
          </a:p>
        </p:txBody>
      </p:sp>
      <p:sp>
        <p:nvSpPr>
          <p:cNvPr id="261" name="Google Shape;261;g308e66472a6_0_19"/>
          <p:cNvSpPr txBox="1"/>
          <p:nvPr/>
        </p:nvSpPr>
        <p:spPr>
          <a:xfrm>
            <a:off x="3474700" y="1679600"/>
            <a:ext cx="60786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QUERY</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accent2"/>
                </a:solidFill>
                <a:latin typeface="Arial"/>
                <a:ea typeface="Arial"/>
                <a:cs typeface="Arial"/>
                <a:sym typeface="Arial"/>
              </a:rPr>
              <a:t>CREATE PROCEDURE UpdateProductPrice(IN productID INT, IN newPrice DECIMAL(10, 2))</a:t>
            </a:r>
            <a:endParaRPr b="0" i="0" sz="18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accent2"/>
                </a:solidFill>
                <a:latin typeface="Arial"/>
                <a:ea typeface="Arial"/>
                <a:cs typeface="Arial"/>
                <a:sym typeface="Arial"/>
              </a:rPr>
              <a:t>BEGIN</a:t>
            </a:r>
            <a:endParaRPr b="0" i="0" sz="18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accent2"/>
                </a:solidFill>
                <a:latin typeface="Arial"/>
                <a:ea typeface="Arial"/>
                <a:cs typeface="Arial"/>
                <a:sym typeface="Arial"/>
              </a:rPr>
              <a:t>    UPDATE Products</a:t>
            </a:r>
            <a:endParaRPr b="0" i="0" sz="18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accent2"/>
                </a:solidFill>
                <a:latin typeface="Arial"/>
                <a:ea typeface="Arial"/>
                <a:cs typeface="Arial"/>
                <a:sym typeface="Arial"/>
              </a:rPr>
              <a:t>    SET Price = newPrice</a:t>
            </a:r>
            <a:endParaRPr b="0" i="0" sz="18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accent2"/>
                </a:solidFill>
                <a:latin typeface="Arial"/>
                <a:ea typeface="Arial"/>
                <a:cs typeface="Arial"/>
                <a:sym typeface="Arial"/>
              </a:rPr>
              <a:t>    WHERE ProductID = productID;</a:t>
            </a:r>
            <a:endParaRPr b="0" i="0" sz="18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accent2"/>
                </a:solidFill>
                <a:latin typeface="Arial"/>
                <a:ea typeface="Arial"/>
                <a:cs typeface="Arial"/>
                <a:sym typeface="Arial"/>
              </a:rPr>
              <a:t>END;</a:t>
            </a:r>
            <a:endParaRPr b="0" i="0" sz="1800" u="none" cap="none" strike="noStrike">
              <a:solidFill>
                <a:schemeClr val="accent2"/>
              </a:solidFill>
              <a:latin typeface="Arial"/>
              <a:ea typeface="Arial"/>
              <a:cs typeface="Arial"/>
              <a:sym typeface="Arial"/>
            </a:endParaRPr>
          </a:p>
        </p:txBody>
      </p:sp>
      <p:sp>
        <p:nvSpPr>
          <p:cNvPr id="262" name="Google Shape;262;g308e66472a6_0_19"/>
          <p:cNvSpPr txBox="1"/>
          <p:nvPr/>
        </p:nvSpPr>
        <p:spPr>
          <a:xfrm>
            <a:off x="3411225" y="5481225"/>
            <a:ext cx="52863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Execute this stored procedure: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accent2"/>
                </a:solidFill>
                <a:latin typeface="Arial"/>
                <a:ea typeface="Arial"/>
                <a:cs typeface="Arial"/>
                <a:sym typeface="Arial"/>
              </a:rPr>
              <a:t>CALL UpdateProductPrice(101, 150.00);</a:t>
            </a:r>
            <a:endParaRPr b="0" i="0" sz="1800" u="none" cap="none" strike="noStrike">
              <a:solidFill>
                <a:schemeClr val="accent2"/>
              </a:solidFill>
              <a:latin typeface="Arial"/>
              <a:ea typeface="Arial"/>
              <a:cs typeface="Arial"/>
              <a:sym typeface="Arial"/>
            </a:endParaRPr>
          </a:p>
        </p:txBody>
      </p:sp>
      <p:pic>
        <p:nvPicPr>
          <p:cNvPr id="263" name="Google Shape;263;g308e66472a6_0_19"/>
          <p:cNvPicPr preferRelativeResize="0"/>
          <p:nvPr/>
        </p:nvPicPr>
        <p:blipFill rotWithShape="1">
          <a:blip r:embed="rId3">
            <a:alphaModFix/>
          </a:blip>
          <a:srcRect b="0" l="0" r="0" t="0"/>
          <a:stretch/>
        </p:blipFill>
        <p:spPr>
          <a:xfrm>
            <a:off x="3015075" y="1397987"/>
            <a:ext cx="6078600" cy="3227163"/>
          </a:xfrm>
          <a:prstGeom prst="rect">
            <a:avLst/>
          </a:prstGeom>
          <a:noFill/>
          <a:ln>
            <a:noFill/>
          </a:ln>
        </p:spPr>
      </p:pic>
      <p:pic>
        <p:nvPicPr>
          <p:cNvPr id="264" name="Google Shape;264;g308e66472a6_0_19"/>
          <p:cNvPicPr preferRelativeResize="0"/>
          <p:nvPr/>
        </p:nvPicPr>
        <p:blipFill rotWithShape="1">
          <a:blip r:embed="rId3">
            <a:alphaModFix/>
          </a:blip>
          <a:srcRect b="0" l="0" r="0" t="0"/>
          <a:stretch/>
        </p:blipFill>
        <p:spPr>
          <a:xfrm>
            <a:off x="3015075" y="5364675"/>
            <a:ext cx="6078600" cy="124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357594" y="162625"/>
            <a:ext cx="5738406" cy="51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100"/>
              <a:buNone/>
            </a:pPr>
            <a:r>
              <a:rPr b="1" lang="en-IN" sz="2800">
                <a:highlight>
                  <a:schemeClr val="dk2"/>
                </a:highlight>
                <a:latin typeface="Lato"/>
                <a:ea typeface="Lato"/>
                <a:cs typeface="Lato"/>
                <a:sym typeface="Lato"/>
              </a:rPr>
              <a:t>UDFs vs. Stored Procedures</a:t>
            </a:r>
            <a:endParaRPr b="1" sz="2800">
              <a:highlight>
                <a:schemeClr val="dk2"/>
              </a:highlight>
              <a:latin typeface="Lato"/>
              <a:ea typeface="Lato"/>
              <a:cs typeface="Lato"/>
              <a:sym typeface="Lato"/>
            </a:endParaRPr>
          </a:p>
        </p:txBody>
      </p:sp>
      <p:graphicFrame>
        <p:nvGraphicFramePr>
          <p:cNvPr id="271" name="Google Shape;271;p30"/>
          <p:cNvGraphicFramePr/>
          <p:nvPr/>
        </p:nvGraphicFramePr>
        <p:xfrm>
          <a:off x="32" y="843116"/>
          <a:ext cx="3000000" cy="3000000"/>
        </p:xfrm>
        <a:graphic>
          <a:graphicData uri="http://schemas.openxmlformats.org/drawingml/2006/table">
            <a:tbl>
              <a:tblPr bandRow="1" firstRow="1">
                <a:noFill/>
                <a:tableStyleId>{153CABF0-8F5C-4412-825E-CEB4B7CBE9E1}</a:tableStyleId>
              </a:tblPr>
              <a:tblGrid>
                <a:gridCol w="2335500"/>
                <a:gridCol w="4809700"/>
                <a:gridCol w="5046800"/>
              </a:tblGrid>
              <a:tr h="967625">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t>Aspect</a:t>
                      </a:r>
                      <a:endParaRPr sz="18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t>User Defined Functions (UDFs)</a:t>
                      </a:r>
                      <a:endParaRPr sz="18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t>Stored Procedures</a:t>
                      </a:r>
                      <a:endParaRPr sz="1800" u="none" cap="none" strike="noStrike"/>
                    </a:p>
                  </a:txBody>
                  <a:tcPr marT="45725" marB="45725" marR="91450" marL="91450" anchor="ctr"/>
                </a:tc>
              </a:tr>
              <a:tr h="967625">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t>Returns</a:t>
                      </a:r>
                      <a:endParaRPr sz="18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Returns a single scalar value or table</a:t>
                      </a:r>
                      <a:endParaRPr sz="18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Does not return values but can return result sets</a:t>
                      </a:r>
                      <a:endParaRPr sz="1800" u="none" cap="none" strike="noStrike"/>
                    </a:p>
                  </a:txBody>
                  <a:tcPr marT="45725" marB="45725" marR="91450" marL="91450" anchor="ctr"/>
                </a:tc>
              </a:tr>
              <a:tr h="967625">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t>Usage</a:t>
                      </a:r>
                      <a:endParaRPr sz="18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Typically used for calculations</a:t>
                      </a:r>
                      <a:endParaRPr sz="18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Used to execute complex logic and SQL statements</a:t>
                      </a:r>
                      <a:endParaRPr sz="1800" u="none" cap="none" strike="noStrike"/>
                    </a:p>
                  </a:txBody>
                  <a:tcPr marT="45725" marB="45725" marR="91450" marL="91450" anchor="ctr"/>
                </a:tc>
              </a:tr>
              <a:tr h="1375100">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t>Called In</a:t>
                      </a:r>
                      <a:endParaRPr sz="18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Can be used in SELECT, WHERE, JOIN, etc.</a:t>
                      </a:r>
                      <a:endParaRPr sz="18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Can't be called within SQL queries like a SELECT statement</a:t>
                      </a:r>
                      <a:endParaRPr sz="1800" u="none" cap="none" strike="noStrike"/>
                    </a:p>
                  </a:txBody>
                  <a:tcPr marT="45725" marB="45725" marR="91450" marL="91450" anchor="ctr"/>
                </a:tc>
              </a:tr>
              <a:tr h="1736875">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t>Side Effects</a:t>
                      </a:r>
                      <a:endParaRPr sz="18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Cannot modify data or create side effects</a:t>
                      </a:r>
                      <a:endParaRPr sz="18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t>Can modify data and perform complex operations</a:t>
                      </a:r>
                      <a:endParaRPr sz="1800" u="none" cap="none" strike="noStrike"/>
                    </a:p>
                  </a:txBody>
                  <a:tcPr marT="45725" marB="45725" marR="91450" marL="9145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7"/>
          <p:cNvSpPr txBox="1"/>
          <p:nvPr>
            <p:ph type="title"/>
          </p:nvPr>
        </p:nvSpPr>
        <p:spPr>
          <a:xfrm>
            <a:off x="357594" y="162625"/>
            <a:ext cx="9735600" cy="51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100"/>
              <a:buNone/>
            </a:pPr>
            <a:r>
              <a:rPr b="1" lang="en-IN" sz="2800">
                <a:latin typeface="Lato"/>
                <a:ea typeface="Lato"/>
                <a:cs typeface="Lato"/>
                <a:sym typeface="Lato"/>
              </a:rPr>
              <a:t>Stored Procedures</a:t>
            </a:r>
            <a:endParaRPr b="1" sz="2800">
              <a:latin typeface="Lato"/>
              <a:ea typeface="Lato"/>
              <a:cs typeface="Lato"/>
              <a:sym typeface="Lato"/>
            </a:endParaRPr>
          </a:p>
        </p:txBody>
      </p:sp>
      <p:pic>
        <p:nvPicPr>
          <p:cNvPr descr="See the source image" id="278" name="Google Shape;278;p27"/>
          <p:cNvPicPr preferRelativeResize="0"/>
          <p:nvPr/>
        </p:nvPicPr>
        <p:blipFill rotWithShape="1">
          <a:blip r:embed="rId3">
            <a:alphaModFix/>
          </a:blip>
          <a:srcRect b="0" l="0" r="0" t="0"/>
          <a:stretch/>
        </p:blipFill>
        <p:spPr>
          <a:xfrm>
            <a:off x="2995612" y="1662956"/>
            <a:ext cx="6200775" cy="35320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8"/>
          <p:cNvSpPr txBox="1"/>
          <p:nvPr>
            <p:ph type="title"/>
          </p:nvPr>
        </p:nvSpPr>
        <p:spPr>
          <a:xfrm>
            <a:off x="422239" y="162622"/>
            <a:ext cx="4981204" cy="51008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Proxima Nova"/>
              <a:buNone/>
            </a:pPr>
            <a:r>
              <a:rPr b="1" lang="en-IN" sz="2800">
                <a:latin typeface="Lato"/>
                <a:ea typeface="Lato"/>
                <a:cs typeface="Lato"/>
                <a:sym typeface="Lato"/>
              </a:rPr>
              <a:t>Cursors in SQL</a:t>
            </a:r>
            <a:endParaRPr b="1" sz="2800">
              <a:latin typeface="Lato"/>
              <a:ea typeface="Lato"/>
              <a:cs typeface="Lato"/>
              <a:sym typeface="Lato"/>
            </a:endParaRPr>
          </a:p>
        </p:txBody>
      </p:sp>
      <p:sp>
        <p:nvSpPr>
          <p:cNvPr id="284" name="Google Shape;284;p8"/>
          <p:cNvSpPr txBox="1"/>
          <p:nvPr/>
        </p:nvSpPr>
        <p:spPr>
          <a:xfrm>
            <a:off x="422250" y="1312600"/>
            <a:ext cx="11347500" cy="123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2000" u="none" cap="none" strike="noStrike">
                <a:solidFill>
                  <a:srgbClr val="000000"/>
                </a:solidFill>
                <a:latin typeface="Arial"/>
                <a:ea typeface="Arial"/>
                <a:cs typeface="Arial"/>
                <a:sym typeface="Arial"/>
              </a:rPr>
              <a:t>SQL Cursors: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A cursor is a database object used to retrieve rows from a result set one row at a time. Cursors are ideal for handling complex row-by-row processing when set-based operations are insufficient.</a:t>
            </a:r>
            <a:endParaRPr b="0" i="0" sz="1800" u="none" cap="none" strike="noStrike">
              <a:solidFill>
                <a:srgbClr val="000000"/>
              </a:solidFill>
              <a:latin typeface="Arial"/>
              <a:ea typeface="Arial"/>
              <a:cs typeface="Arial"/>
              <a:sym typeface="Arial"/>
            </a:endParaRPr>
          </a:p>
        </p:txBody>
      </p:sp>
      <p:sp>
        <p:nvSpPr>
          <p:cNvPr id="285" name="Google Shape;285;p8"/>
          <p:cNvSpPr txBox="1"/>
          <p:nvPr/>
        </p:nvSpPr>
        <p:spPr>
          <a:xfrm>
            <a:off x="3261764" y="3892531"/>
            <a:ext cx="60984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Steps: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IN" sz="1800" u="none" cap="none" strike="noStrike">
                <a:solidFill>
                  <a:srgbClr val="000000"/>
                </a:solidFill>
                <a:latin typeface="Arial"/>
                <a:ea typeface="Arial"/>
                <a:cs typeface="Arial"/>
                <a:sym typeface="Arial"/>
              </a:rPr>
              <a:t>Declare the cursor to define the result 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IN" sz="1800" u="none" cap="none" strike="noStrike">
                <a:solidFill>
                  <a:srgbClr val="000000"/>
                </a:solidFill>
                <a:latin typeface="Arial"/>
                <a:ea typeface="Arial"/>
                <a:cs typeface="Arial"/>
                <a:sym typeface="Arial"/>
              </a:rPr>
              <a:t>Open the cursor to establish the result 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IN" sz="1800" u="none" cap="none" strike="noStrike">
                <a:solidFill>
                  <a:srgbClr val="000000"/>
                </a:solidFill>
                <a:latin typeface="Arial"/>
                <a:ea typeface="Arial"/>
                <a:cs typeface="Arial"/>
                <a:sym typeface="Arial"/>
              </a:rPr>
              <a:t>Fetch individual rows from the result 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IN" sz="1800" u="none" cap="none" strike="noStrike">
                <a:solidFill>
                  <a:srgbClr val="000000"/>
                </a:solidFill>
                <a:latin typeface="Arial"/>
                <a:ea typeface="Arial"/>
                <a:cs typeface="Arial"/>
                <a:sym typeface="Arial"/>
              </a:rPr>
              <a:t>Close the cursor once the operation is complete.</a:t>
            </a:r>
            <a:endParaRPr b="0" i="0" sz="1400" u="none" cap="none" strike="noStrike">
              <a:solidFill>
                <a:srgbClr val="000000"/>
              </a:solidFill>
              <a:latin typeface="Arial"/>
              <a:ea typeface="Arial"/>
              <a:cs typeface="Arial"/>
              <a:sym typeface="Arial"/>
            </a:endParaRPr>
          </a:p>
        </p:txBody>
      </p:sp>
      <p:pic>
        <p:nvPicPr>
          <p:cNvPr id="286" name="Google Shape;286;p8"/>
          <p:cNvPicPr preferRelativeResize="0"/>
          <p:nvPr/>
        </p:nvPicPr>
        <p:blipFill rotWithShape="1">
          <a:blip r:embed="rId3">
            <a:alphaModFix/>
          </a:blip>
          <a:srcRect b="0" l="0" r="0" t="0"/>
          <a:stretch/>
        </p:blipFill>
        <p:spPr>
          <a:xfrm>
            <a:off x="3107100" y="3429000"/>
            <a:ext cx="6253075" cy="2681375"/>
          </a:xfrm>
          <a:prstGeom prst="rect">
            <a:avLst/>
          </a:prstGeom>
          <a:noFill/>
          <a:ln>
            <a:noFill/>
          </a:ln>
        </p:spPr>
      </p:pic>
      <p:pic>
        <p:nvPicPr>
          <p:cNvPr id="287" name="Google Shape;287;p8"/>
          <p:cNvPicPr preferRelativeResize="0"/>
          <p:nvPr/>
        </p:nvPicPr>
        <p:blipFill rotWithShape="1">
          <a:blip r:embed="rId3">
            <a:alphaModFix/>
          </a:blip>
          <a:srcRect b="0" l="0" r="0" t="0"/>
          <a:stretch/>
        </p:blipFill>
        <p:spPr>
          <a:xfrm>
            <a:off x="152400" y="1089350"/>
            <a:ext cx="11762826" cy="1893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30c41c0eb28_0_12"/>
          <p:cNvSpPr txBox="1"/>
          <p:nvPr>
            <p:ph type="title"/>
          </p:nvPr>
        </p:nvSpPr>
        <p:spPr>
          <a:xfrm>
            <a:off x="422239" y="162622"/>
            <a:ext cx="4981200" cy="51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b="1" lang="en-IN" sz="2800">
                <a:latin typeface="Lato"/>
                <a:ea typeface="Lato"/>
                <a:cs typeface="Lato"/>
                <a:sym typeface="Lato"/>
              </a:rPr>
              <a:t>Visual</a:t>
            </a:r>
            <a:endParaRPr b="1" sz="2800">
              <a:latin typeface="Lato"/>
              <a:ea typeface="Lato"/>
              <a:cs typeface="Lato"/>
              <a:sym typeface="Lato"/>
            </a:endParaRPr>
          </a:p>
        </p:txBody>
      </p:sp>
      <p:pic>
        <p:nvPicPr>
          <p:cNvPr descr="A diagram of a database" id="294" name="Google Shape;294;g30c41c0eb28_0_12"/>
          <p:cNvPicPr preferRelativeResize="0"/>
          <p:nvPr/>
        </p:nvPicPr>
        <p:blipFill rotWithShape="1">
          <a:blip r:embed="rId3">
            <a:alphaModFix/>
          </a:blip>
          <a:srcRect b="0" l="0" r="0" t="0"/>
          <a:stretch/>
        </p:blipFill>
        <p:spPr>
          <a:xfrm>
            <a:off x="2888050" y="1815375"/>
            <a:ext cx="6415900" cy="4021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txBox="1"/>
          <p:nvPr>
            <p:ph type="title"/>
          </p:nvPr>
        </p:nvSpPr>
        <p:spPr>
          <a:xfrm>
            <a:off x="357594" y="162625"/>
            <a:ext cx="9735600" cy="51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100"/>
              <a:buNone/>
            </a:pPr>
            <a:r>
              <a:rPr b="1" lang="en-IN" sz="2800">
                <a:highlight>
                  <a:schemeClr val="dk2"/>
                </a:highlight>
                <a:latin typeface="Lato"/>
                <a:ea typeface="Lato"/>
                <a:cs typeface="Lato"/>
                <a:sym typeface="Lato"/>
              </a:rPr>
              <a:t>Cursors</a:t>
            </a:r>
            <a:endParaRPr b="1" sz="2800">
              <a:highlight>
                <a:schemeClr val="dk2"/>
              </a:highlight>
              <a:latin typeface="Lato"/>
              <a:ea typeface="Lato"/>
              <a:cs typeface="Lato"/>
              <a:sym typeface="Lato"/>
            </a:endParaRPr>
          </a:p>
        </p:txBody>
      </p:sp>
      <p:pic>
        <p:nvPicPr>
          <p:cNvPr descr="See the source image" id="301" name="Google Shape;301;p31"/>
          <p:cNvPicPr preferRelativeResize="0"/>
          <p:nvPr/>
        </p:nvPicPr>
        <p:blipFill rotWithShape="1">
          <a:blip r:embed="rId3">
            <a:alphaModFix/>
          </a:blip>
          <a:srcRect b="0" l="0" r="0" t="0"/>
          <a:stretch/>
        </p:blipFill>
        <p:spPr>
          <a:xfrm>
            <a:off x="2995612" y="1662956"/>
            <a:ext cx="6200775" cy="35320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12"/>
          <p:cNvPicPr preferRelativeResize="0"/>
          <p:nvPr/>
        </p:nvPicPr>
        <p:blipFill rotWithShape="1">
          <a:blip r:embed="rId3">
            <a:alphaModFix/>
          </a:blip>
          <a:srcRect b="0" l="0" r="0" t="0"/>
          <a:stretch/>
        </p:blipFill>
        <p:spPr>
          <a:xfrm>
            <a:off x="10109829" y="0"/>
            <a:ext cx="1808721" cy="2103309"/>
          </a:xfrm>
          <a:prstGeom prst="rect">
            <a:avLst/>
          </a:prstGeom>
          <a:noFill/>
          <a:ln>
            <a:noFill/>
          </a:ln>
        </p:spPr>
      </p:pic>
      <p:sp>
        <p:nvSpPr>
          <p:cNvPr id="307" name="Google Shape;307;p12"/>
          <p:cNvSpPr txBox="1"/>
          <p:nvPr/>
        </p:nvSpPr>
        <p:spPr>
          <a:xfrm>
            <a:off x="1524000" y="3141612"/>
            <a:ext cx="9144000" cy="1135420"/>
          </a:xfrm>
          <a:prstGeom prst="rect">
            <a:avLst/>
          </a:prstGeom>
          <a:noFill/>
          <a:ln>
            <a:noFill/>
          </a:ln>
        </p:spPr>
        <p:txBody>
          <a:bodyPr anchorCtr="0" anchor="b" bIns="60925" lIns="121900" spcFirstLastPara="1" rIns="121900" wrap="square" tIns="60925">
            <a:noAutofit/>
          </a:bodyPr>
          <a:lstStyle/>
          <a:p>
            <a:pPr indent="0" lvl="0" marL="0" marR="0" rtl="0" algn="ctr">
              <a:lnSpc>
                <a:spcPct val="90000"/>
              </a:lnSpc>
              <a:spcBef>
                <a:spcPts val="0"/>
              </a:spcBef>
              <a:spcAft>
                <a:spcPts val="0"/>
              </a:spcAft>
              <a:buClr>
                <a:srgbClr val="000000"/>
              </a:buClr>
              <a:buSzPts val="5500"/>
              <a:buFont typeface="Arial"/>
              <a:buNone/>
            </a:pPr>
            <a:r>
              <a:rPr b="1" i="0" lang="en-IN" sz="5500" u="none" cap="none" strike="noStrike">
                <a:solidFill>
                  <a:schemeClr val="dk2"/>
                </a:solidFill>
                <a:latin typeface="Lato"/>
                <a:ea typeface="Lato"/>
                <a:cs typeface="Lato"/>
                <a:sym typeface="Lato"/>
              </a:rPr>
              <a:t>T</a:t>
            </a:r>
            <a:r>
              <a:rPr b="1" i="0" lang="en-IN" sz="5500" u="none" cap="none" strike="noStrike">
                <a:solidFill>
                  <a:srgbClr val="000000"/>
                </a:solidFill>
                <a:latin typeface="Lato"/>
                <a:ea typeface="Lato"/>
                <a:cs typeface="Lato"/>
                <a:sym typeface="Lato"/>
              </a:rPr>
              <a:t>hank </a:t>
            </a:r>
            <a:r>
              <a:rPr b="1" i="0" lang="en-IN" sz="5500" u="none" cap="none" strike="noStrike">
                <a:solidFill>
                  <a:schemeClr val="dk2"/>
                </a:solidFill>
                <a:latin typeface="Lato"/>
                <a:ea typeface="Lato"/>
                <a:cs typeface="Lato"/>
                <a:sym typeface="Lato"/>
              </a:rPr>
              <a:t>Y</a:t>
            </a:r>
            <a:r>
              <a:rPr b="1" i="0" lang="en-IN" sz="5500" u="none" cap="none" strike="noStrike">
                <a:solidFill>
                  <a:srgbClr val="000000"/>
                </a:solidFill>
                <a:latin typeface="Lato"/>
                <a:ea typeface="Lato"/>
                <a:cs typeface="Lato"/>
                <a:sym typeface="Lato"/>
              </a:rPr>
              <a:t>ou!</a:t>
            </a:r>
            <a:endParaRPr b="0" i="0" sz="5500" u="none" cap="none" strike="noStrike">
              <a:solidFill>
                <a:srgbClr val="000000"/>
              </a:solidFill>
              <a:latin typeface="Arial"/>
              <a:ea typeface="Arial"/>
              <a:cs typeface="Arial"/>
              <a:sym typeface="Arial"/>
            </a:endParaRPr>
          </a:p>
        </p:txBody>
      </p:sp>
      <p:pic>
        <p:nvPicPr>
          <p:cNvPr id="308" name="Google Shape;308;p12"/>
          <p:cNvPicPr preferRelativeResize="0"/>
          <p:nvPr/>
        </p:nvPicPr>
        <p:blipFill rotWithShape="1">
          <a:blip r:embed="rId4">
            <a:alphaModFix/>
          </a:blip>
          <a:srcRect b="0" l="0" r="0" t="0"/>
          <a:stretch/>
        </p:blipFill>
        <p:spPr>
          <a:xfrm>
            <a:off x="885229" y="762517"/>
            <a:ext cx="2743200" cy="7319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
          <p:cNvPicPr preferRelativeResize="0"/>
          <p:nvPr>
            <p:ph idx="2" type="pic"/>
          </p:nvPr>
        </p:nvPicPr>
        <p:blipFill rotWithShape="1">
          <a:blip r:embed="rId3">
            <a:alphaModFix/>
          </a:blip>
          <a:srcRect b="7692" l="0" r="0" t="7698"/>
          <a:stretch/>
        </p:blipFill>
        <p:spPr>
          <a:xfrm>
            <a:off x="0" y="-15"/>
            <a:ext cx="12192000" cy="6858000"/>
          </a:xfrm>
          <a:prstGeom prst="rect">
            <a:avLst/>
          </a:prstGeom>
          <a:noFill/>
          <a:ln>
            <a:noFill/>
          </a:ln>
        </p:spPr>
      </p:pic>
      <p:pic>
        <p:nvPicPr>
          <p:cNvPr id="176" name="Google Shape;176;p2"/>
          <p:cNvPicPr preferRelativeResize="0"/>
          <p:nvPr/>
        </p:nvPicPr>
        <p:blipFill rotWithShape="1">
          <a:blip r:embed="rId4">
            <a:alphaModFix/>
          </a:blip>
          <a:srcRect b="0" l="0" r="0" t="0"/>
          <a:stretch/>
        </p:blipFill>
        <p:spPr>
          <a:xfrm>
            <a:off x="846896" y="0"/>
            <a:ext cx="4584640" cy="5623560"/>
          </a:xfrm>
          <a:prstGeom prst="rect">
            <a:avLst/>
          </a:prstGeom>
          <a:noFill/>
          <a:ln>
            <a:noFill/>
          </a:ln>
        </p:spPr>
      </p:pic>
      <p:sp>
        <p:nvSpPr>
          <p:cNvPr id="177" name="Google Shape;177;p2"/>
          <p:cNvSpPr txBox="1"/>
          <p:nvPr/>
        </p:nvSpPr>
        <p:spPr>
          <a:xfrm>
            <a:off x="846897" y="797433"/>
            <a:ext cx="4584640" cy="2137496"/>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Clr>
                <a:srgbClr val="000000"/>
              </a:buClr>
              <a:buSzPts val="1800"/>
              <a:buFont typeface="Arial"/>
              <a:buNone/>
            </a:pPr>
            <a:r>
              <a:rPr b="1" i="0" lang="en-IN" sz="2800" u="none" cap="none" strike="noStrike">
                <a:solidFill>
                  <a:srgbClr val="FFFFFF"/>
                </a:solidFill>
                <a:latin typeface="Lato"/>
                <a:ea typeface="Lato"/>
                <a:cs typeface="Lato"/>
                <a:sym typeface="Lato"/>
              </a:rPr>
              <a:t>Course: </a:t>
            </a:r>
            <a:r>
              <a:rPr b="0" i="0" lang="en-IN" sz="2800" u="none" cap="none" strike="noStrike">
                <a:solidFill>
                  <a:srgbClr val="FFFFFF"/>
                </a:solidFill>
                <a:latin typeface="Lato"/>
                <a:ea typeface="Lato"/>
                <a:cs typeface="Lato"/>
                <a:sym typeface="Lato"/>
              </a:rPr>
              <a:t>SQL</a:t>
            </a:r>
            <a:endParaRPr b="0" i="0" sz="2800" u="none" cap="none" strike="noStrike">
              <a:solidFill>
                <a:srgbClr val="FFFFFF"/>
              </a:solidFill>
              <a:latin typeface="Lato"/>
              <a:ea typeface="Lato"/>
              <a:cs typeface="Lato"/>
              <a:sym typeface="Lato"/>
            </a:endParaRPr>
          </a:p>
          <a:p>
            <a:pPr indent="0" lvl="0" marL="0" marR="0" rtl="0" algn="l">
              <a:lnSpc>
                <a:spcPct val="90000"/>
              </a:lnSpc>
              <a:spcBef>
                <a:spcPts val="0"/>
              </a:spcBef>
              <a:spcAft>
                <a:spcPts val="0"/>
              </a:spcAft>
              <a:buClr>
                <a:srgbClr val="000000"/>
              </a:buClr>
              <a:buSzPts val="1800"/>
              <a:buFont typeface="Arial"/>
              <a:buNone/>
            </a:pPr>
            <a:r>
              <a:rPr b="1" i="0" lang="en-IN" sz="2800" u="none" cap="none" strike="noStrike">
                <a:solidFill>
                  <a:srgbClr val="FFFFFF"/>
                </a:solidFill>
                <a:latin typeface="Lato"/>
                <a:ea typeface="Lato"/>
                <a:cs typeface="Lato"/>
                <a:sym typeface="Lato"/>
              </a:rPr>
              <a:t>Lecture on: </a:t>
            </a:r>
            <a:r>
              <a:rPr b="0" i="0" lang="en-IN" sz="2800" u="none" cap="none" strike="noStrike">
                <a:solidFill>
                  <a:srgbClr val="FFFFFF"/>
                </a:solidFill>
                <a:latin typeface="Lato"/>
                <a:ea typeface="Lato"/>
                <a:cs typeface="Lato"/>
                <a:sym typeface="Lato"/>
              </a:rPr>
              <a:t>Case Statements and Stored Procedures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800"/>
              <a:buFont typeface="Arial"/>
              <a:buNone/>
            </a:pPr>
            <a:r>
              <a:rPr b="1" i="0" lang="en-IN" sz="2800" u="none" cap="none" strike="noStrike">
                <a:solidFill>
                  <a:srgbClr val="FFFFFF"/>
                </a:solidFill>
                <a:latin typeface="Lato"/>
                <a:ea typeface="Lato"/>
                <a:cs typeface="Lato"/>
                <a:sym typeface="Lato"/>
              </a:rPr>
              <a:t>Instructor: </a:t>
            </a:r>
            <a:endParaRPr b="0" i="0" sz="2800" u="none" cap="none" strike="noStrike">
              <a:solidFill>
                <a:srgbClr val="FFFFFF"/>
              </a:solidFill>
              <a:latin typeface="Lato"/>
              <a:ea typeface="Lato"/>
              <a:cs typeface="Lato"/>
              <a:sym typeface="Lato"/>
            </a:endParaRPr>
          </a:p>
        </p:txBody>
      </p:sp>
      <p:pic>
        <p:nvPicPr>
          <p:cNvPr id="178" name="Google Shape;178;p2"/>
          <p:cNvPicPr preferRelativeResize="0"/>
          <p:nvPr/>
        </p:nvPicPr>
        <p:blipFill rotWithShape="1">
          <a:blip r:embed="rId5">
            <a:alphaModFix/>
          </a:blip>
          <a:srcRect b="0" l="0" r="0" t="0"/>
          <a:stretch/>
        </p:blipFill>
        <p:spPr>
          <a:xfrm>
            <a:off x="10572384" y="280085"/>
            <a:ext cx="1084840" cy="289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
          <p:cNvSpPr/>
          <p:nvPr/>
        </p:nvSpPr>
        <p:spPr>
          <a:xfrm>
            <a:off x="3992650" y="2083475"/>
            <a:ext cx="4206600" cy="3042300"/>
          </a:xfrm>
          <a:prstGeom prst="roundRect">
            <a:avLst>
              <a:gd fmla="val 4544" name="adj"/>
            </a:avLst>
          </a:prstGeom>
          <a:noFill/>
          <a:ln cap="flat" cmpd="sng" w="28575">
            <a:solidFill>
              <a:schemeClr val="accent1"/>
            </a:solidFill>
            <a:prstDash val="solid"/>
            <a:round/>
            <a:headEnd len="sm" w="sm" type="none"/>
            <a:tailEnd len="sm" w="sm" type="none"/>
          </a:ln>
        </p:spPr>
        <p:txBody>
          <a:bodyPr anchorCtr="0" anchor="t" bIns="121900" lIns="121900" spcFirstLastPara="1" rIns="121900" wrap="square" tIns="121900">
            <a:noAutofit/>
          </a:bodyPr>
          <a:lstStyle/>
          <a:p>
            <a:pPr indent="-342900" lvl="0" marL="342900" marR="0" rtl="0" algn="l">
              <a:lnSpc>
                <a:spcPct val="107000"/>
              </a:lnSpc>
              <a:spcBef>
                <a:spcPts val="600"/>
              </a:spcBef>
              <a:spcAft>
                <a:spcPts val="0"/>
              </a:spcAft>
              <a:buClr>
                <a:schemeClr val="dk2"/>
              </a:buClr>
              <a:buSzPts val="2200"/>
              <a:buFont typeface="Arial"/>
              <a:buAutoNum type="arabicPeriod"/>
            </a:pPr>
            <a:r>
              <a:rPr b="0" i="0" lang="en-IN" sz="1800" u="none" cap="none" strike="noStrike">
                <a:solidFill>
                  <a:srgbClr val="000000"/>
                </a:solidFill>
                <a:highlight>
                  <a:schemeClr val="lt1"/>
                </a:highlight>
                <a:latin typeface="Arial"/>
                <a:ea typeface="Arial"/>
                <a:cs typeface="Arial"/>
                <a:sym typeface="Arial"/>
              </a:rPr>
              <a:t>Demonstrating SQL CASE Statements</a:t>
            </a:r>
            <a:endParaRPr b="0" i="0" sz="1600" u="none" cap="none" strike="noStrike">
              <a:solidFill>
                <a:srgbClr val="000000"/>
              </a:solidFill>
              <a:latin typeface="Arial"/>
              <a:ea typeface="Arial"/>
              <a:cs typeface="Arial"/>
              <a:sym typeface="Arial"/>
            </a:endParaRPr>
          </a:p>
          <a:p>
            <a:pPr indent="-342900" lvl="0" marL="342900" marR="0" rtl="0" algn="l">
              <a:lnSpc>
                <a:spcPct val="107000"/>
              </a:lnSpc>
              <a:spcBef>
                <a:spcPts val="600"/>
              </a:spcBef>
              <a:spcAft>
                <a:spcPts val="0"/>
              </a:spcAft>
              <a:buClr>
                <a:schemeClr val="dk2"/>
              </a:buClr>
              <a:buSzPts val="2200"/>
              <a:buFont typeface="Arial"/>
              <a:buAutoNum type="arabicPeriod"/>
            </a:pPr>
            <a:r>
              <a:rPr b="0" i="0" lang="en-IN" sz="1800" u="none" cap="none" strike="noStrike">
                <a:solidFill>
                  <a:srgbClr val="000000"/>
                </a:solidFill>
                <a:latin typeface="Arial"/>
                <a:ea typeface="Arial"/>
                <a:cs typeface="Arial"/>
                <a:sym typeface="Arial"/>
              </a:rPr>
              <a:t>Creating Reusable Functions in SQL</a:t>
            </a:r>
            <a:endParaRPr b="0" i="0" sz="1600" u="none" cap="none" strike="noStrike">
              <a:solidFill>
                <a:srgbClr val="000000"/>
              </a:solidFill>
              <a:latin typeface="Arial"/>
              <a:ea typeface="Arial"/>
              <a:cs typeface="Arial"/>
              <a:sym typeface="Arial"/>
            </a:endParaRPr>
          </a:p>
          <a:p>
            <a:pPr indent="-342900" lvl="0" marL="342900" marR="0" rtl="0" algn="l">
              <a:lnSpc>
                <a:spcPct val="107000"/>
              </a:lnSpc>
              <a:spcBef>
                <a:spcPts val="600"/>
              </a:spcBef>
              <a:spcAft>
                <a:spcPts val="0"/>
              </a:spcAft>
              <a:buClr>
                <a:schemeClr val="dk2"/>
              </a:buClr>
              <a:buSzPts val="2200"/>
              <a:buFont typeface="Arial"/>
              <a:buAutoNum type="arabicPeriod"/>
            </a:pPr>
            <a:r>
              <a:rPr b="0" i="0" lang="en-IN" sz="1800" u="none" cap="none" strike="noStrike">
                <a:solidFill>
                  <a:srgbClr val="000000"/>
                </a:solidFill>
                <a:latin typeface="Arial"/>
                <a:ea typeface="Arial"/>
                <a:cs typeface="Arial"/>
                <a:sym typeface="Arial"/>
              </a:rPr>
              <a:t>Stored Procedures in SQL</a:t>
            </a:r>
            <a:endParaRPr b="0" i="0" sz="1600" u="none" cap="none" strike="noStrike">
              <a:solidFill>
                <a:srgbClr val="000000"/>
              </a:solidFill>
              <a:latin typeface="Arial"/>
              <a:ea typeface="Arial"/>
              <a:cs typeface="Arial"/>
              <a:sym typeface="Arial"/>
            </a:endParaRPr>
          </a:p>
          <a:p>
            <a:pPr indent="-342900" lvl="0" marL="342900" marR="0" rtl="0" algn="l">
              <a:lnSpc>
                <a:spcPct val="107000"/>
              </a:lnSpc>
              <a:spcBef>
                <a:spcPts val="600"/>
              </a:spcBef>
              <a:spcAft>
                <a:spcPts val="0"/>
              </a:spcAft>
              <a:buClr>
                <a:schemeClr val="dk2"/>
              </a:buClr>
              <a:buSzPts val="2200"/>
              <a:buFont typeface="Arial"/>
              <a:buAutoNum type="arabicPeriod"/>
            </a:pPr>
            <a:r>
              <a:rPr b="0" i="0" lang="en-IN" sz="1800" u="none" cap="none" strike="noStrike">
                <a:solidFill>
                  <a:srgbClr val="000000"/>
                </a:solidFill>
                <a:latin typeface="Arial"/>
                <a:ea typeface="Arial"/>
                <a:cs typeface="Arial"/>
                <a:sym typeface="Arial"/>
              </a:rPr>
              <a:t>UDFs vs. Stored Procedures</a:t>
            </a:r>
            <a:endParaRPr b="0" i="0" sz="1600" u="none" cap="none" strike="noStrike">
              <a:solidFill>
                <a:srgbClr val="000000"/>
              </a:solidFill>
              <a:latin typeface="Arial"/>
              <a:ea typeface="Arial"/>
              <a:cs typeface="Arial"/>
              <a:sym typeface="Arial"/>
            </a:endParaRPr>
          </a:p>
          <a:p>
            <a:pPr indent="-342900" lvl="0" marL="342900" marR="0" rtl="0" algn="l">
              <a:lnSpc>
                <a:spcPct val="107000"/>
              </a:lnSpc>
              <a:spcBef>
                <a:spcPts val="600"/>
              </a:spcBef>
              <a:spcAft>
                <a:spcPts val="0"/>
              </a:spcAft>
              <a:buClr>
                <a:schemeClr val="dk2"/>
              </a:buClr>
              <a:buSzPts val="2200"/>
              <a:buFont typeface="Arial"/>
              <a:buAutoNum type="arabicPeriod"/>
            </a:pPr>
            <a:r>
              <a:rPr b="0" i="0" lang="en-IN" sz="1800" u="none" cap="none" strike="noStrike">
                <a:solidFill>
                  <a:srgbClr val="000000"/>
                </a:solidFill>
                <a:latin typeface="Arial"/>
                <a:ea typeface="Arial"/>
                <a:cs typeface="Arial"/>
                <a:sym typeface="Arial"/>
              </a:rPr>
              <a:t>SQL Cursors</a:t>
            </a:r>
            <a:endParaRPr b="0" i="0" sz="1800" u="none" cap="none" strike="noStrike">
              <a:solidFill>
                <a:srgbClr val="000000"/>
              </a:solidFill>
              <a:highlight>
                <a:schemeClr val="lt1"/>
              </a:highlight>
              <a:latin typeface="Arial"/>
              <a:ea typeface="Arial"/>
              <a:cs typeface="Arial"/>
              <a:sym typeface="Arial"/>
            </a:endParaRPr>
          </a:p>
        </p:txBody>
      </p:sp>
      <p:sp>
        <p:nvSpPr>
          <p:cNvPr id="184" name="Google Shape;184;p3"/>
          <p:cNvSpPr txBox="1"/>
          <p:nvPr/>
        </p:nvSpPr>
        <p:spPr>
          <a:xfrm>
            <a:off x="4274061" y="514911"/>
            <a:ext cx="3643876" cy="52318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IN" sz="2800" u="none" cap="none" strike="noStrike">
                <a:solidFill>
                  <a:srgbClr val="000000"/>
                </a:solidFill>
                <a:latin typeface="Lato"/>
                <a:ea typeface="Lato"/>
                <a:cs typeface="Lato"/>
                <a:sym typeface="Lato"/>
              </a:rPr>
              <a:t>SESSION 2 : AGENDA</a:t>
            </a:r>
            <a:endParaRPr b="1" i="0" sz="2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200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200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5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200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5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200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5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200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500"/>
                                        <p:tgtEl>
                                          <p:spTgt spid="1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2000"/>
                                  </p:stCondLst>
                                  <p:childTnLst>
                                    <p:set>
                                      <p:cBhvr>
                                        <p:cTn dur="1" fill="hold">
                                          <p:stCondLst>
                                            <p:cond delay="0"/>
                                          </p:stCondLst>
                                        </p:cTn>
                                        <p:tgtEl>
                                          <p:spTgt spid="183">
                                            <p:txEl>
                                              <p:pRg end="4" st="4"/>
                                            </p:txEl>
                                          </p:spTgt>
                                        </p:tgtEl>
                                        <p:attrNameLst>
                                          <p:attrName>style.visibility</p:attrName>
                                        </p:attrNameLst>
                                      </p:cBhvr>
                                      <p:to>
                                        <p:strVal val="visible"/>
                                      </p:to>
                                    </p:set>
                                    <p:animEffect filter="fade" transition="in">
                                      <p:cBhvr>
                                        <p:cTn dur="500"/>
                                        <p:tgtEl>
                                          <p:spTgt spid="1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2000"/>
                                  </p:stCondLst>
                                  <p:childTnLst>
                                    <p:animEffect filter="fade" transition="out">
                                      <p:cBhvr>
                                        <p:cTn dur="500"/>
                                        <p:tgtEl>
                                          <p:spTgt spid="184"/>
                                        </p:tgtEl>
                                      </p:cBhvr>
                                    </p:animEffect>
                                    <p:set>
                                      <p:cBhvr>
                                        <p:cTn dur="1" fill="hold">
                                          <p:stCondLst>
                                            <p:cond delay="500"/>
                                          </p:stCondLst>
                                        </p:cTn>
                                        <p:tgtEl>
                                          <p:spTgt spid="184"/>
                                        </p:tgtEl>
                                        <p:attrNameLst>
                                          <p:attrName>style.visibility</p:attrName>
                                        </p:attrNameLst>
                                      </p:cBhvr>
                                      <p:to>
                                        <p:strVal val="hidden"/>
                                      </p:to>
                                    </p:set>
                                  </p:childTnLst>
                                </p:cTn>
                              </p:par>
                              <p:par>
                                <p:cTn fill="hold" nodeType="withEffect" presetClass="exit" presetID="10" presetSubtype="0">
                                  <p:stCondLst>
                                    <p:cond delay="2000"/>
                                  </p:stCondLst>
                                  <p:childTnLst>
                                    <p:animEffect filter="fade" transition="out">
                                      <p:cBhvr>
                                        <p:cTn dur="500"/>
                                        <p:tgtEl>
                                          <p:spTgt spid="183">
                                            <p:txEl>
                                              <p:pRg end="0" st="0"/>
                                            </p:txEl>
                                          </p:spTgt>
                                        </p:tgtEl>
                                      </p:cBhvr>
                                    </p:animEffect>
                                    <p:set>
                                      <p:cBhvr>
                                        <p:cTn dur="1" fill="hold">
                                          <p:stCondLst>
                                            <p:cond delay="500"/>
                                          </p:stCondLst>
                                        </p:cTn>
                                        <p:tgtEl>
                                          <p:spTgt spid="183">
                                            <p:txEl>
                                              <p:pRg end="0" st="0"/>
                                            </p:txEl>
                                          </p:spTgt>
                                        </p:tgtEl>
                                        <p:attrNameLst>
                                          <p:attrName>style.visibility</p:attrName>
                                        </p:attrNameLst>
                                      </p:cBhvr>
                                      <p:to>
                                        <p:strVal val="hidden"/>
                                      </p:to>
                                    </p:set>
                                  </p:childTnLst>
                                </p:cTn>
                              </p:par>
                              <p:par>
                                <p:cTn fill="hold" nodeType="withEffect" presetClass="exit" presetID="10" presetSubtype="0">
                                  <p:stCondLst>
                                    <p:cond delay="2000"/>
                                  </p:stCondLst>
                                  <p:childTnLst>
                                    <p:animEffect filter="fade" transition="out">
                                      <p:cBhvr>
                                        <p:cTn dur="500"/>
                                        <p:tgtEl>
                                          <p:spTgt spid="183">
                                            <p:txEl>
                                              <p:pRg end="1" st="1"/>
                                            </p:txEl>
                                          </p:spTgt>
                                        </p:tgtEl>
                                      </p:cBhvr>
                                    </p:animEffect>
                                    <p:set>
                                      <p:cBhvr>
                                        <p:cTn dur="1" fill="hold">
                                          <p:stCondLst>
                                            <p:cond delay="500"/>
                                          </p:stCondLst>
                                        </p:cTn>
                                        <p:tgtEl>
                                          <p:spTgt spid="183">
                                            <p:txEl>
                                              <p:pRg end="1" st="1"/>
                                            </p:txEl>
                                          </p:spTgt>
                                        </p:tgtEl>
                                        <p:attrNameLst>
                                          <p:attrName>style.visibility</p:attrName>
                                        </p:attrNameLst>
                                      </p:cBhvr>
                                      <p:to>
                                        <p:strVal val="hidden"/>
                                      </p:to>
                                    </p:set>
                                  </p:childTnLst>
                                </p:cTn>
                              </p:par>
                              <p:par>
                                <p:cTn fill="hold" nodeType="withEffect" presetClass="exit" presetID="10" presetSubtype="0">
                                  <p:stCondLst>
                                    <p:cond delay="2000"/>
                                  </p:stCondLst>
                                  <p:childTnLst>
                                    <p:animEffect filter="fade" transition="out">
                                      <p:cBhvr>
                                        <p:cTn dur="500"/>
                                        <p:tgtEl>
                                          <p:spTgt spid="183">
                                            <p:txEl>
                                              <p:pRg end="2" st="2"/>
                                            </p:txEl>
                                          </p:spTgt>
                                        </p:tgtEl>
                                      </p:cBhvr>
                                    </p:animEffect>
                                    <p:set>
                                      <p:cBhvr>
                                        <p:cTn dur="1" fill="hold">
                                          <p:stCondLst>
                                            <p:cond delay="500"/>
                                          </p:stCondLst>
                                        </p:cTn>
                                        <p:tgtEl>
                                          <p:spTgt spid="183">
                                            <p:txEl>
                                              <p:pRg end="2" st="2"/>
                                            </p:txEl>
                                          </p:spTgt>
                                        </p:tgtEl>
                                        <p:attrNameLst>
                                          <p:attrName>style.visibility</p:attrName>
                                        </p:attrNameLst>
                                      </p:cBhvr>
                                      <p:to>
                                        <p:strVal val="hidden"/>
                                      </p:to>
                                    </p:set>
                                  </p:childTnLst>
                                </p:cTn>
                              </p:par>
                              <p:par>
                                <p:cTn fill="hold" nodeType="withEffect" presetClass="exit" presetID="10" presetSubtype="0">
                                  <p:stCondLst>
                                    <p:cond delay="2000"/>
                                  </p:stCondLst>
                                  <p:childTnLst>
                                    <p:animEffect filter="fade" transition="out">
                                      <p:cBhvr>
                                        <p:cTn dur="500"/>
                                        <p:tgtEl>
                                          <p:spTgt spid="183">
                                            <p:txEl>
                                              <p:pRg end="3" st="3"/>
                                            </p:txEl>
                                          </p:spTgt>
                                        </p:tgtEl>
                                      </p:cBhvr>
                                    </p:animEffect>
                                    <p:set>
                                      <p:cBhvr>
                                        <p:cTn dur="1" fill="hold">
                                          <p:stCondLst>
                                            <p:cond delay="500"/>
                                          </p:stCondLst>
                                        </p:cTn>
                                        <p:tgtEl>
                                          <p:spTgt spid="183">
                                            <p:txEl>
                                              <p:pRg end="3" st="3"/>
                                            </p:txEl>
                                          </p:spTgt>
                                        </p:tgtEl>
                                        <p:attrNameLst>
                                          <p:attrName>style.visibility</p:attrName>
                                        </p:attrNameLst>
                                      </p:cBhvr>
                                      <p:to>
                                        <p:strVal val="hidden"/>
                                      </p:to>
                                    </p:set>
                                  </p:childTnLst>
                                </p:cTn>
                              </p:par>
                              <p:par>
                                <p:cTn fill="hold" nodeType="withEffect" presetClass="exit" presetID="10" presetSubtype="0">
                                  <p:stCondLst>
                                    <p:cond delay="2000"/>
                                  </p:stCondLst>
                                  <p:childTnLst>
                                    <p:animEffect filter="fade" transition="out">
                                      <p:cBhvr>
                                        <p:cTn dur="500"/>
                                        <p:tgtEl>
                                          <p:spTgt spid="183">
                                            <p:txEl>
                                              <p:pRg end="4" st="4"/>
                                            </p:txEl>
                                          </p:spTgt>
                                        </p:tgtEl>
                                      </p:cBhvr>
                                    </p:animEffect>
                                    <p:set>
                                      <p:cBhvr>
                                        <p:cTn dur="1" fill="hold">
                                          <p:stCondLst>
                                            <p:cond delay="500"/>
                                          </p:stCondLst>
                                        </p:cTn>
                                        <p:tgtEl>
                                          <p:spTgt spid="183">
                                            <p:txEl>
                                              <p:pRg end="4" st="4"/>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182d3e399f_0_74"/>
          <p:cNvSpPr txBox="1"/>
          <p:nvPr>
            <p:ph type="title"/>
          </p:nvPr>
        </p:nvSpPr>
        <p:spPr>
          <a:xfrm>
            <a:off x="357594" y="162625"/>
            <a:ext cx="9735600" cy="51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100"/>
              <a:buNone/>
            </a:pPr>
            <a:r>
              <a:rPr lang="en-IN" sz="2800">
                <a:extLst>
                  <a:ext uri="http://customooxmlschemas.google.com/">
                    <go:slidesCustomData xmlns:go="http://customooxmlschemas.google.com/" textRoundtripDataId="0"/>
                  </a:ext>
                </a:extLst>
              </a:rPr>
              <a:t>Case Statements in SQL</a:t>
            </a:r>
            <a:endParaRPr/>
          </a:p>
        </p:txBody>
      </p:sp>
      <p:sp>
        <p:nvSpPr>
          <p:cNvPr id="191" name="Google Shape;191;g3182d3e399f_0_74"/>
          <p:cNvSpPr txBox="1"/>
          <p:nvPr/>
        </p:nvSpPr>
        <p:spPr>
          <a:xfrm>
            <a:off x="1518638" y="2438867"/>
            <a:ext cx="8923200" cy="3294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900"/>
              <a:buFont typeface="Arial"/>
              <a:buNone/>
            </a:pPr>
            <a:r>
              <a:t/>
            </a:r>
            <a:endParaRPr b="0" i="0" sz="2700" u="none" cap="none" strike="noStrike">
              <a:solidFill>
                <a:srgbClr val="000000"/>
              </a:solidFill>
              <a:latin typeface="Arial"/>
              <a:ea typeface="Arial"/>
              <a:cs typeface="Arial"/>
              <a:sym typeface="Arial"/>
            </a:endParaRPr>
          </a:p>
          <a:p>
            <a:pPr indent="-400050" lvl="0" marL="342900" marR="0" rtl="0" algn="just">
              <a:lnSpc>
                <a:spcPct val="100000"/>
              </a:lnSpc>
              <a:spcBef>
                <a:spcPts val="0"/>
              </a:spcBef>
              <a:spcAft>
                <a:spcPts val="0"/>
              </a:spcAft>
              <a:buClr>
                <a:srgbClr val="000000"/>
              </a:buClr>
              <a:buSzPts val="2700"/>
              <a:buFont typeface="Arial"/>
              <a:buAutoNum type="arabicPeriod"/>
            </a:pPr>
            <a:r>
              <a:rPr b="0" i="0" lang="en-IN" sz="2700" u="none" cap="none" strike="noStrike">
                <a:solidFill>
                  <a:srgbClr val="000000"/>
                </a:solidFill>
                <a:latin typeface="Arial"/>
                <a:ea typeface="Arial"/>
                <a:cs typeface="Arial"/>
                <a:sym typeface="Arial"/>
              </a:rPr>
              <a:t>The </a:t>
            </a:r>
            <a:r>
              <a:rPr b="1" i="0" lang="en-IN" sz="2700" u="none" cap="none" strike="noStrike">
                <a:solidFill>
                  <a:srgbClr val="000000"/>
                </a:solidFill>
                <a:latin typeface="Arial"/>
                <a:ea typeface="Arial"/>
                <a:cs typeface="Arial"/>
                <a:sym typeface="Arial"/>
              </a:rPr>
              <a:t>CASE</a:t>
            </a:r>
            <a:r>
              <a:rPr b="0" i="0" lang="en-IN" sz="2700" u="none" cap="none" strike="noStrike">
                <a:solidFill>
                  <a:srgbClr val="000000"/>
                </a:solidFill>
                <a:latin typeface="Arial"/>
                <a:ea typeface="Arial"/>
                <a:cs typeface="Arial"/>
                <a:sym typeface="Arial"/>
              </a:rPr>
              <a:t> statement in SQL is used to apply conditional logic within queries. </a:t>
            </a:r>
            <a:endParaRPr b="0" i="0" sz="2700" u="none" cap="none" strike="noStrike">
              <a:solidFill>
                <a:srgbClr val="000000"/>
              </a:solidFill>
              <a:latin typeface="Arial"/>
              <a:ea typeface="Arial"/>
              <a:cs typeface="Arial"/>
              <a:sym typeface="Arial"/>
            </a:endParaRPr>
          </a:p>
          <a:p>
            <a:pPr indent="-400050" lvl="0" marL="342900" marR="0" rtl="0" algn="just">
              <a:lnSpc>
                <a:spcPct val="100000"/>
              </a:lnSpc>
              <a:spcBef>
                <a:spcPts val="0"/>
              </a:spcBef>
              <a:spcAft>
                <a:spcPts val="0"/>
              </a:spcAft>
              <a:buClr>
                <a:srgbClr val="000000"/>
              </a:buClr>
              <a:buSzPts val="2700"/>
              <a:buFont typeface="Arial"/>
              <a:buAutoNum type="arabicPeriod"/>
            </a:pPr>
            <a:r>
              <a:rPr b="0" i="0" lang="en-IN" sz="2700" u="none" cap="none" strike="noStrike">
                <a:solidFill>
                  <a:srgbClr val="000000"/>
                </a:solidFill>
                <a:latin typeface="Arial"/>
                <a:ea typeface="Arial"/>
                <a:cs typeface="Arial"/>
                <a:sym typeface="Arial"/>
              </a:rPr>
              <a:t>It allows you to evaluate conditions and return different values based on the result.</a:t>
            </a:r>
            <a:endParaRPr b="0" i="0" sz="2700" u="none" cap="none" strike="noStrike">
              <a:solidFill>
                <a:srgbClr val="000000"/>
              </a:solidFill>
              <a:latin typeface="Arial"/>
              <a:ea typeface="Arial"/>
              <a:cs typeface="Arial"/>
              <a:sym typeface="Arial"/>
            </a:endParaRPr>
          </a:p>
          <a:p>
            <a:pPr indent="-400050" lvl="0" marL="342900" marR="0" rtl="0" algn="just">
              <a:lnSpc>
                <a:spcPct val="100000"/>
              </a:lnSpc>
              <a:spcBef>
                <a:spcPts val="0"/>
              </a:spcBef>
              <a:spcAft>
                <a:spcPts val="0"/>
              </a:spcAft>
              <a:buClr>
                <a:srgbClr val="000000"/>
              </a:buClr>
              <a:buSzPts val="2700"/>
              <a:buFont typeface="Arial"/>
              <a:buAutoNum type="arabicPeriod"/>
            </a:pPr>
            <a:r>
              <a:rPr b="0" i="0" lang="en-IN" sz="2700" u="none" cap="none" strike="noStrike">
                <a:solidFill>
                  <a:srgbClr val="000000"/>
                </a:solidFill>
                <a:latin typeface="Arial"/>
                <a:ea typeface="Arial"/>
                <a:cs typeface="Arial"/>
                <a:sym typeface="Arial"/>
              </a:rPr>
              <a:t>It can be used in </a:t>
            </a:r>
            <a:r>
              <a:rPr b="1" i="0" lang="en-IN" sz="2700" u="none" cap="none" strike="noStrike">
                <a:solidFill>
                  <a:srgbClr val="000000"/>
                </a:solidFill>
                <a:latin typeface="Arial"/>
                <a:ea typeface="Arial"/>
                <a:cs typeface="Arial"/>
                <a:sym typeface="Arial"/>
              </a:rPr>
              <a:t>SELECT</a:t>
            </a:r>
            <a:r>
              <a:rPr b="0" i="0" lang="en-IN" sz="2700" u="none" cap="none" strike="noStrike">
                <a:solidFill>
                  <a:srgbClr val="000000"/>
                </a:solidFill>
                <a:latin typeface="Arial"/>
                <a:ea typeface="Arial"/>
                <a:cs typeface="Arial"/>
                <a:sym typeface="Arial"/>
              </a:rPr>
              <a:t>, </a:t>
            </a:r>
            <a:r>
              <a:rPr b="1" i="0" lang="en-IN" sz="2700" u="none" cap="none" strike="noStrike">
                <a:solidFill>
                  <a:srgbClr val="000000"/>
                </a:solidFill>
                <a:latin typeface="Arial"/>
                <a:ea typeface="Arial"/>
                <a:cs typeface="Arial"/>
                <a:sym typeface="Arial"/>
              </a:rPr>
              <a:t>UPDATE</a:t>
            </a:r>
            <a:r>
              <a:rPr b="0" i="0" lang="en-IN" sz="2700" u="none" cap="none" strike="noStrike">
                <a:solidFill>
                  <a:srgbClr val="000000"/>
                </a:solidFill>
                <a:latin typeface="Arial"/>
                <a:ea typeface="Arial"/>
                <a:cs typeface="Arial"/>
                <a:sym typeface="Arial"/>
              </a:rPr>
              <a:t>, </a:t>
            </a:r>
            <a:r>
              <a:rPr b="1" i="0" lang="en-IN" sz="2700" u="none" cap="none" strike="noStrike">
                <a:solidFill>
                  <a:srgbClr val="000000"/>
                </a:solidFill>
                <a:latin typeface="Arial"/>
                <a:ea typeface="Arial"/>
                <a:cs typeface="Arial"/>
                <a:sym typeface="Arial"/>
              </a:rPr>
              <a:t>DELETE</a:t>
            </a:r>
            <a:r>
              <a:rPr b="0" i="0" lang="en-IN" sz="2700" u="none" cap="none" strike="noStrike">
                <a:solidFill>
                  <a:srgbClr val="000000"/>
                </a:solidFill>
                <a:latin typeface="Arial"/>
                <a:ea typeface="Arial"/>
                <a:cs typeface="Arial"/>
                <a:sym typeface="Arial"/>
              </a:rPr>
              <a:t>, and other SQL commands.</a:t>
            </a:r>
            <a:endParaRPr b="0" i="0" sz="27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900" u="none" cap="none" strike="noStrike">
              <a:solidFill>
                <a:srgbClr val="000000"/>
              </a:solidFill>
              <a:highlight>
                <a:schemeClr val="lt1"/>
              </a:highlight>
              <a:latin typeface="Arial"/>
              <a:ea typeface="Arial"/>
              <a:cs typeface="Arial"/>
              <a:sym typeface="Arial"/>
            </a:endParaRPr>
          </a:p>
        </p:txBody>
      </p:sp>
      <p:sp>
        <p:nvSpPr>
          <p:cNvPr id="192" name="Google Shape;192;g3182d3e399f_0_74"/>
          <p:cNvSpPr txBox="1"/>
          <p:nvPr/>
        </p:nvSpPr>
        <p:spPr>
          <a:xfrm>
            <a:off x="3184825" y="1389900"/>
            <a:ext cx="5715900" cy="600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IN" sz="2700">
                <a:solidFill>
                  <a:schemeClr val="dk1"/>
                </a:solidFill>
              </a:rPr>
              <a:t>Why use SQL CASE Statements?</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3182d3e399f_0_148"/>
          <p:cNvSpPr txBox="1"/>
          <p:nvPr>
            <p:ph type="title"/>
          </p:nvPr>
        </p:nvSpPr>
        <p:spPr>
          <a:xfrm>
            <a:off x="331979" y="244667"/>
            <a:ext cx="3735900" cy="38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sz="2800"/>
              <a:t>Example</a:t>
            </a:r>
            <a:endParaRPr sz="2800"/>
          </a:p>
        </p:txBody>
      </p:sp>
      <p:sp>
        <p:nvSpPr>
          <p:cNvPr id="199" name="Google Shape;199;g3182d3e399f_0_148"/>
          <p:cNvSpPr txBox="1"/>
          <p:nvPr/>
        </p:nvSpPr>
        <p:spPr>
          <a:xfrm>
            <a:off x="8074492" y="6152167"/>
            <a:ext cx="67215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200" name="Google Shape;200;g3182d3e399f_0_148"/>
          <p:cNvPicPr preferRelativeResize="0"/>
          <p:nvPr/>
        </p:nvPicPr>
        <p:blipFill>
          <a:blip r:embed="rId3">
            <a:alphaModFix/>
          </a:blip>
          <a:stretch>
            <a:fillRect/>
          </a:stretch>
        </p:blipFill>
        <p:spPr>
          <a:xfrm>
            <a:off x="6263133" y="2077800"/>
            <a:ext cx="5574233" cy="2702400"/>
          </a:xfrm>
          <a:prstGeom prst="rect">
            <a:avLst/>
          </a:prstGeom>
          <a:noFill/>
          <a:ln>
            <a:noFill/>
          </a:ln>
        </p:spPr>
      </p:pic>
      <p:sp>
        <p:nvSpPr>
          <p:cNvPr id="201" name="Google Shape;201;g3182d3e399f_0_148"/>
          <p:cNvSpPr txBox="1"/>
          <p:nvPr/>
        </p:nvSpPr>
        <p:spPr>
          <a:xfrm>
            <a:off x="420075" y="1254929"/>
            <a:ext cx="6007200" cy="45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IN" sz="1900" u="none" cap="none" strike="noStrike">
                <a:solidFill>
                  <a:schemeClr val="dk1"/>
                </a:solidFill>
                <a:latin typeface="Arial"/>
                <a:ea typeface="Arial"/>
                <a:cs typeface="Arial"/>
                <a:sym typeface="Arial"/>
              </a:rPr>
              <a:t>QUERY</a:t>
            </a:r>
            <a:endParaRPr b="1"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2"/>
              </a:solidFill>
              <a:latin typeface="Arial"/>
              <a:ea typeface="Arial"/>
              <a:cs typeface="Arial"/>
              <a:sym typeface="Arial"/>
            </a:endParaRPr>
          </a:p>
          <a:p>
            <a:pPr indent="0" lvl="0" marL="0" rtl="0" algn="l">
              <a:spcBef>
                <a:spcPts val="0"/>
              </a:spcBef>
              <a:spcAft>
                <a:spcPts val="0"/>
              </a:spcAft>
              <a:buClr>
                <a:schemeClr val="dk1"/>
              </a:buClr>
              <a:buSzPts val="1500"/>
              <a:buFont typeface="Arial"/>
              <a:buNone/>
            </a:pPr>
            <a:r>
              <a:rPr lang="en-IN" sz="1900">
                <a:solidFill>
                  <a:schemeClr val="accent2"/>
                </a:solidFill>
              </a:rPr>
              <a:t>SELECT </a:t>
            </a:r>
            <a:endParaRPr sz="1900">
              <a:solidFill>
                <a:schemeClr val="accent2"/>
              </a:solidFill>
            </a:endParaRPr>
          </a:p>
          <a:p>
            <a:pPr indent="0" lvl="0" marL="0" rtl="0" algn="l">
              <a:spcBef>
                <a:spcPts val="0"/>
              </a:spcBef>
              <a:spcAft>
                <a:spcPts val="0"/>
              </a:spcAft>
              <a:buClr>
                <a:schemeClr val="dk1"/>
              </a:buClr>
              <a:buSzPts val="1500"/>
              <a:buFont typeface="Arial"/>
              <a:buNone/>
            </a:pPr>
            <a:r>
              <a:rPr lang="en-IN" sz="1900">
                <a:solidFill>
                  <a:schemeClr val="accent2"/>
                </a:solidFill>
              </a:rPr>
              <a:t>    EmployeeID, </a:t>
            </a:r>
            <a:endParaRPr sz="1900">
              <a:solidFill>
                <a:schemeClr val="accent2"/>
              </a:solidFill>
            </a:endParaRPr>
          </a:p>
          <a:p>
            <a:pPr indent="0" lvl="0" marL="0" rtl="0" algn="l">
              <a:spcBef>
                <a:spcPts val="0"/>
              </a:spcBef>
              <a:spcAft>
                <a:spcPts val="0"/>
              </a:spcAft>
              <a:buClr>
                <a:schemeClr val="dk1"/>
              </a:buClr>
              <a:buSzPts val="1500"/>
              <a:buFont typeface="Arial"/>
              <a:buNone/>
            </a:pPr>
            <a:r>
              <a:rPr lang="en-IN" sz="1900">
                <a:solidFill>
                  <a:schemeClr val="accent2"/>
                </a:solidFill>
              </a:rPr>
              <a:t>    Name, </a:t>
            </a:r>
            <a:endParaRPr sz="1900">
              <a:solidFill>
                <a:schemeClr val="accent2"/>
              </a:solidFill>
            </a:endParaRPr>
          </a:p>
          <a:p>
            <a:pPr indent="0" lvl="0" marL="0" rtl="0" algn="l">
              <a:spcBef>
                <a:spcPts val="0"/>
              </a:spcBef>
              <a:spcAft>
                <a:spcPts val="0"/>
              </a:spcAft>
              <a:buClr>
                <a:schemeClr val="dk1"/>
              </a:buClr>
              <a:buSzPts val="1500"/>
              <a:buFont typeface="Arial"/>
              <a:buNone/>
            </a:pPr>
            <a:r>
              <a:rPr lang="en-IN" sz="1900">
                <a:solidFill>
                  <a:schemeClr val="accent2"/>
                </a:solidFill>
              </a:rPr>
              <a:t>    Department, </a:t>
            </a:r>
            <a:endParaRPr sz="1900">
              <a:solidFill>
                <a:schemeClr val="accent2"/>
              </a:solidFill>
            </a:endParaRPr>
          </a:p>
          <a:p>
            <a:pPr indent="0" lvl="0" marL="0" rtl="0" algn="l">
              <a:spcBef>
                <a:spcPts val="0"/>
              </a:spcBef>
              <a:spcAft>
                <a:spcPts val="0"/>
              </a:spcAft>
              <a:buClr>
                <a:schemeClr val="dk1"/>
              </a:buClr>
              <a:buSzPts val="1500"/>
              <a:buFont typeface="Arial"/>
              <a:buNone/>
            </a:pPr>
            <a:r>
              <a:rPr lang="en-IN" sz="1900">
                <a:solidFill>
                  <a:schemeClr val="accent2"/>
                </a:solidFill>
              </a:rPr>
              <a:t>    Salary, </a:t>
            </a:r>
            <a:endParaRPr sz="1900">
              <a:solidFill>
                <a:schemeClr val="accent2"/>
              </a:solidFill>
            </a:endParaRPr>
          </a:p>
          <a:p>
            <a:pPr indent="0" lvl="0" marL="0" rtl="0" algn="l">
              <a:spcBef>
                <a:spcPts val="0"/>
              </a:spcBef>
              <a:spcAft>
                <a:spcPts val="0"/>
              </a:spcAft>
              <a:buClr>
                <a:schemeClr val="dk1"/>
              </a:buClr>
              <a:buSzPts val="1500"/>
              <a:buFont typeface="Arial"/>
              <a:buNone/>
            </a:pPr>
            <a:r>
              <a:rPr lang="en-IN" sz="1900">
                <a:solidFill>
                  <a:schemeClr val="accent2"/>
                </a:solidFill>
              </a:rPr>
              <a:t>    CASE </a:t>
            </a:r>
            <a:endParaRPr sz="1900">
              <a:solidFill>
                <a:schemeClr val="accent2"/>
              </a:solidFill>
            </a:endParaRPr>
          </a:p>
          <a:p>
            <a:pPr indent="0" lvl="0" marL="0" rtl="0" algn="l">
              <a:spcBef>
                <a:spcPts val="0"/>
              </a:spcBef>
              <a:spcAft>
                <a:spcPts val="0"/>
              </a:spcAft>
              <a:buClr>
                <a:schemeClr val="dk1"/>
              </a:buClr>
              <a:buSzPts val="1500"/>
              <a:buFont typeface="Arial"/>
              <a:buNone/>
            </a:pPr>
            <a:r>
              <a:rPr lang="en-IN" sz="1900">
                <a:solidFill>
                  <a:schemeClr val="accent2"/>
                </a:solidFill>
              </a:rPr>
              <a:t>        WHEN Salary &lt; 55000 THEN 'Low'</a:t>
            </a:r>
            <a:endParaRPr sz="1900">
              <a:solidFill>
                <a:schemeClr val="accent2"/>
              </a:solidFill>
            </a:endParaRPr>
          </a:p>
          <a:p>
            <a:pPr indent="0" lvl="0" marL="0" rtl="0" algn="l">
              <a:spcBef>
                <a:spcPts val="0"/>
              </a:spcBef>
              <a:spcAft>
                <a:spcPts val="0"/>
              </a:spcAft>
              <a:buClr>
                <a:schemeClr val="dk1"/>
              </a:buClr>
              <a:buSzPts val="1500"/>
              <a:buFont typeface="Arial"/>
              <a:buNone/>
            </a:pPr>
            <a:r>
              <a:rPr lang="en-IN" sz="1900">
                <a:solidFill>
                  <a:schemeClr val="accent2"/>
                </a:solidFill>
              </a:rPr>
              <a:t>        WHEN Salary BETWEEN 55000 AND 65000 THEN 'Medium'</a:t>
            </a:r>
            <a:endParaRPr sz="1900">
              <a:solidFill>
                <a:schemeClr val="accent2"/>
              </a:solidFill>
            </a:endParaRPr>
          </a:p>
          <a:p>
            <a:pPr indent="0" lvl="0" marL="0" rtl="0" algn="l">
              <a:spcBef>
                <a:spcPts val="0"/>
              </a:spcBef>
              <a:spcAft>
                <a:spcPts val="0"/>
              </a:spcAft>
              <a:buClr>
                <a:schemeClr val="dk1"/>
              </a:buClr>
              <a:buSzPts val="1500"/>
              <a:buFont typeface="Arial"/>
              <a:buNone/>
            </a:pPr>
            <a:r>
              <a:rPr lang="en-IN" sz="1900">
                <a:solidFill>
                  <a:schemeClr val="accent2"/>
                </a:solidFill>
              </a:rPr>
              <a:t>        ELSE 'High'</a:t>
            </a:r>
            <a:endParaRPr sz="1900">
              <a:solidFill>
                <a:schemeClr val="accent2"/>
              </a:solidFill>
            </a:endParaRPr>
          </a:p>
          <a:p>
            <a:pPr indent="0" lvl="0" marL="0" rtl="0" algn="l">
              <a:spcBef>
                <a:spcPts val="0"/>
              </a:spcBef>
              <a:spcAft>
                <a:spcPts val="0"/>
              </a:spcAft>
              <a:buClr>
                <a:schemeClr val="dk1"/>
              </a:buClr>
              <a:buSzPts val="1500"/>
              <a:buFont typeface="Arial"/>
              <a:buNone/>
            </a:pPr>
            <a:r>
              <a:rPr lang="en-IN" sz="1900">
                <a:solidFill>
                  <a:schemeClr val="accent2"/>
                </a:solidFill>
              </a:rPr>
              <a:t>    END AS SalaryCategory</a:t>
            </a:r>
            <a:endParaRPr sz="1900">
              <a:solidFill>
                <a:schemeClr val="accent2"/>
              </a:solidFill>
            </a:endParaRPr>
          </a:p>
          <a:p>
            <a:pPr indent="0" lvl="0" marL="0" rtl="0" algn="l">
              <a:spcBef>
                <a:spcPts val="0"/>
              </a:spcBef>
              <a:spcAft>
                <a:spcPts val="0"/>
              </a:spcAft>
              <a:buClr>
                <a:schemeClr val="dk1"/>
              </a:buClr>
              <a:buSzPts val="1500"/>
              <a:buFont typeface="Arial"/>
              <a:buNone/>
            </a:pPr>
            <a:r>
              <a:rPr lang="en-IN" sz="1900">
                <a:solidFill>
                  <a:schemeClr val="accent2"/>
                </a:solidFill>
              </a:rPr>
              <a:t>FROM Employees;</a:t>
            </a:r>
            <a:endParaRPr sz="1900">
              <a:solidFill>
                <a:schemeClr val="accent2"/>
              </a:solidFill>
            </a:endParaRPr>
          </a:p>
          <a:p>
            <a:pPr indent="0" lvl="0" marL="0" marR="0" rtl="0" algn="l">
              <a:lnSpc>
                <a:spcPct val="100000"/>
              </a:lnSpc>
              <a:spcBef>
                <a:spcPts val="0"/>
              </a:spcBef>
              <a:spcAft>
                <a:spcPts val="0"/>
              </a:spcAft>
              <a:buClr>
                <a:srgbClr val="000000"/>
              </a:buClr>
              <a:buSzPts val="1900"/>
              <a:buFont typeface="Arial"/>
              <a:buNone/>
            </a:pPr>
            <a:r>
              <a:t/>
            </a:r>
            <a:endParaRPr sz="1900">
              <a:solidFill>
                <a:schemeClr val="accent2"/>
              </a:solidFill>
            </a:endParaRPr>
          </a:p>
        </p:txBody>
      </p:sp>
      <p:pic>
        <p:nvPicPr>
          <p:cNvPr id="202" name="Google Shape;202;g3182d3e399f_0_148"/>
          <p:cNvPicPr preferRelativeResize="0"/>
          <p:nvPr/>
        </p:nvPicPr>
        <p:blipFill>
          <a:blip r:embed="rId4">
            <a:alphaModFix/>
          </a:blip>
          <a:stretch>
            <a:fillRect/>
          </a:stretch>
        </p:blipFill>
        <p:spPr>
          <a:xfrm>
            <a:off x="218900" y="1254933"/>
            <a:ext cx="5661636" cy="4271599"/>
          </a:xfrm>
          <a:prstGeom prst="rect">
            <a:avLst/>
          </a:prstGeom>
          <a:noFill/>
          <a:ln>
            <a:noFill/>
          </a:ln>
        </p:spPr>
      </p:pic>
      <p:sp>
        <p:nvSpPr>
          <p:cNvPr id="203" name="Google Shape;203;g3182d3e399f_0_148"/>
          <p:cNvSpPr txBox="1"/>
          <p:nvPr/>
        </p:nvSpPr>
        <p:spPr>
          <a:xfrm>
            <a:off x="6263133" y="1254933"/>
            <a:ext cx="39999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IN" sz="1900">
                <a:solidFill>
                  <a:schemeClr val="dk1"/>
                </a:solidFill>
              </a:rPr>
              <a:t>OUTPUT</a:t>
            </a:r>
            <a:endParaRPr sz="1900"/>
          </a:p>
        </p:txBody>
      </p:sp>
      <p:pic>
        <p:nvPicPr>
          <p:cNvPr id="204" name="Google Shape;204;g3182d3e399f_0_148"/>
          <p:cNvPicPr preferRelativeResize="0"/>
          <p:nvPr/>
        </p:nvPicPr>
        <p:blipFill>
          <a:blip r:embed="rId4">
            <a:alphaModFix/>
          </a:blip>
          <a:stretch>
            <a:fillRect/>
          </a:stretch>
        </p:blipFill>
        <p:spPr>
          <a:xfrm>
            <a:off x="6096000" y="1254933"/>
            <a:ext cx="5741369" cy="38500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6"/>
          <p:cNvSpPr txBox="1"/>
          <p:nvPr>
            <p:ph type="title"/>
          </p:nvPr>
        </p:nvSpPr>
        <p:spPr>
          <a:xfrm>
            <a:off x="357594" y="162625"/>
            <a:ext cx="9735600" cy="51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100"/>
              <a:buNone/>
            </a:pPr>
            <a:r>
              <a:rPr b="1" lang="en-IN" sz="2800">
                <a:latin typeface="Lato"/>
                <a:ea typeface="Lato"/>
                <a:cs typeface="Lato"/>
                <a:sym typeface="Lato"/>
              </a:rPr>
              <a:t>Case Statements</a:t>
            </a:r>
            <a:endParaRPr b="1" sz="2800">
              <a:latin typeface="Lato"/>
              <a:ea typeface="Lato"/>
              <a:cs typeface="Lato"/>
              <a:sym typeface="Lato"/>
            </a:endParaRPr>
          </a:p>
        </p:txBody>
      </p:sp>
      <p:pic>
        <p:nvPicPr>
          <p:cNvPr descr="See the source image" id="211" name="Google Shape;211;p6"/>
          <p:cNvPicPr preferRelativeResize="0"/>
          <p:nvPr/>
        </p:nvPicPr>
        <p:blipFill rotWithShape="1">
          <a:blip r:embed="rId3">
            <a:alphaModFix/>
          </a:blip>
          <a:srcRect b="0" l="0" r="0" t="0"/>
          <a:stretch/>
        </p:blipFill>
        <p:spPr>
          <a:xfrm>
            <a:off x="2995612" y="1662956"/>
            <a:ext cx="6200775" cy="35320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5"/>
          <p:cNvSpPr txBox="1"/>
          <p:nvPr>
            <p:ph type="title"/>
          </p:nvPr>
        </p:nvSpPr>
        <p:spPr>
          <a:xfrm>
            <a:off x="224856" y="165984"/>
            <a:ext cx="4656860" cy="51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100"/>
              <a:buNone/>
            </a:pPr>
            <a:r>
              <a:rPr b="1" lang="en-IN" sz="2800">
                <a:latin typeface="Lato"/>
                <a:ea typeface="Lato"/>
                <a:cs typeface="Lato"/>
                <a:sym typeface="Lato"/>
              </a:rPr>
              <a:t>Reusable Functions in SQL</a:t>
            </a:r>
            <a:endParaRPr b="1">
              <a:latin typeface="Lato"/>
              <a:ea typeface="Lato"/>
              <a:cs typeface="Lato"/>
              <a:sym typeface="Lato"/>
            </a:endParaRPr>
          </a:p>
        </p:txBody>
      </p:sp>
      <p:sp>
        <p:nvSpPr>
          <p:cNvPr id="218" name="Google Shape;218;p5"/>
          <p:cNvSpPr txBox="1"/>
          <p:nvPr/>
        </p:nvSpPr>
        <p:spPr>
          <a:xfrm>
            <a:off x="1239975" y="1605075"/>
            <a:ext cx="10239000" cy="1231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IN" sz="2000" u="none" cap="none" strike="noStrike">
                <a:solidFill>
                  <a:srgbClr val="000000"/>
                </a:solidFill>
                <a:latin typeface="Arial"/>
                <a:ea typeface="Arial"/>
                <a:cs typeface="Arial"/>
                <a:sym typeface="Arial"/>
              </a:rPr>
              <a:t>Creating Reusable Functions in SQL</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SQL allows users to create custom functions, which can be reused in multiple queries. This is helpful for operations that are not supported by built-in functions, such as custom calculations.</a:t>
            </a:r>
            <a:endParaRPr b="0" i="0" sz="1800" u="none" cap="none" strike="noStrike">
              <a:solidFill>
                <a:srgbClr val="000000"/>
              </a:solidFill>
              <a:latin typeface="Arial"/>
              <a:ea typeface="Arial"/>
              <a:cs typeface="Arial"/>
              <a:sym typeface="Arial"/>
            </a:endParaRPr>
          </a:p>
        </p:txBody>
      </p:sp>
      <p:sp>
        <p:nvSpPr>
          <p:cNvPr id="219" name="Google Shape;219;p5"/>
          <p:cNvSpPr txBox="1"/>
          <p:nvPr/>
        </p:nvSpPr>
        <p:spPr>
          <a:xfrm>
            <a:off x="2917550" y="4112926"/>
            <a:ext cx="7503300" cy="178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Arial"/>
                <a:ea typeface="Arial"/>
                <a:cs typeface="Arial"/>
                <a:sym typeface="Arial"/>
              </a:rPr>
              <a:t>Steps to create a function: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IN" sz="1800" u="none" cap="none" strike="noStrike">
                <a:solidFill>
                  <a:srgbClr val="000000"/>
                </a:solidFill>
                <a:latin typeface="Arial"/>
                <a:ea typeface="Arial"/>
                <a:cs typeface="Arial"/>
                <a:sym typeface="Arial"/>
              </a:rPr>
              <a:t>Use the CREATE FUNCTION statement.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IN" sz="1800" u="none" cap="none" strike="noStrike">
                <a:solidFill>
                  <a:srgbClr val="000000"/>
                </a:solidFill>
                <a:latin typeface="Arial"/>
                <a:ea typeface="Arial"/>
                <a:cs typeface="Arial"/>
                <a:sym typeface="Arial"/>
              </a:rPr>
              <a:t>Define the input parameters, the return type, and the logic within the function.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IN" sz="1800" u="none" cap="none" strike="noStrike">
                <a:solidFill>
                  <a:srgbClr val="000000"/>
                </a:solidFill>
                <a:latin typeface="Arial"/>
                <a:ea typeface="Arial"/>
                <a:cs typeface="Arial"/>
                <a:sym typeface="Arial"/>
              </a:rPr>
              <a:t>Once created, the function can be called in any query.</a:t>
            </a:r>
            <a:endParaRPr b="0" i="0" sz="1400" u="none" cap="none" strike="noStrike">
              <a:solidFill>
                <a:srgbClr val="000000"/>
              </a:solidFill>
              <a:latin typeface="Arial"/>
              <a:ea typeface="Arial"/>
              <a:cs typeface="Arial"/>
              <a:sym typeface="Arial"/>
            </a:endParaRPr>
          </a:p>
        </p:txBody>
      </p:sp>
      <p:pic>
        <p:nvPicPr>
          <p:cNvPr id="220" name="Google Shape;220;p5"/>
          <p:cNvPicPr preferRelativeResize="0"/>
          <p:nvPr/>
        </p:nvPicPr>
        <p:blipFill rotWithShape="1">
          <a:blip r:embed="rId3">
            <a:alphaModFix/>
          </a:blip>
          <a:srcRect b="0" l="0" r="0" t="0"/>
          <a:stretch/>
        </p:blipFill>
        <p:spPr>
          <a:xfrm>
            <a:off x="2251825" y="3765687"/>
            <a:ext cx="8215299" cy="2480075"/>
          </a:xfrm>
          <a:prstGeom prst="rect">
            <a:avLst/>
          </a:prstGeom>
          <a:noFill/>
          <a:ln>
            <a:noFill/>
          </a:ln>
        </p:spPr>
      </p:pic>
      <p:pic>
        <p:nvPicPr>
          <p:cNvPr id="221" name="Google Shape;221;p5"/>
          <p:cNvPicPr preferRelativeResize="0"/>
          <p:nvPr/>
        </p:nvPicPr>
        <p:blipFill rotWithShape="1">
          <a:blip r:embed="rId3">
            <a:alphaModFix/>
          </a:blip>
          <a:srcRect b="0" l="0" r="0" t="0"/>
          <a:stretch/>
        </p:blipFill>
        <p:spPr>
          <a:xfrm>
            <a:off x="1132225" y="1328025"/>
            <a:ext cx="10454502" cy="178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30c41c0eb28_0_6"/>
          <p:cNvSpPr txBox="1"/>
          <p:nvPr>
            <p:ph type="title"/>
          </p:nvPr>
        </p:nvSpPr>
        <p:spPr>
          <a:xfrm>
            <a:off x="422239" y="162622"/>
            <a:ext cx="4981200" cy="51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b="1" lang="en-IN">
                <a:latin typeface="Lato"/>
                <a:ea typeface="Lato"/>
                <a:cs typeface="Lato"/>
                <a:sym typeface="Lato"/>
              </a:rPr>
              <a:t>Visual</a:t>
            </a:r>
            <a:endParaRPr b="1">
              <a:latin typeface="Lato"/>
              <a:ea typeface="Lato"/>
              <a:cs typeface="Lato"/>
              <a:sym typeface="Lato"/>
            </a:endParaRPr>
          </a:p>
        </p:txBody>
      </p:sp>
      <p:pic>
        <p:nvPicPr>
          <p:cNvPr descr="A diagram of a function" id="228" name="Google Shape;228;g30c41c0eb28_0_6"/>
          <p:cNvPicPr preferRelativeResize="0"/>
          <p:nvPr/>
        </p:nvPicPr>
        <p:blipFill rotWithShape="1">
          <a:blip r:embed="rId3">
            <a:alphaModFix/>
          </a:blip>
          <a:srcRect b="11095" l="0" r="0" t="12956"/>
          <a:stretch/>
        </p:blipFill>
        <p:spPr>
          <a:xfrm>
            <a:off x="2838100" y="1769200"/>
            <a:ext cx="6333824" cy="4140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308e66472a6_0_1"/>
          <p:cNvSpPr txBox="1"/>
          <p:nvPr>
            <p:ph type="title"/>
          </p:nvPr>
        </p:nvSpPr>
        <p:spPr>
          <a:xfrm>
            <a:off x="422239" y="162622"/>
            <a:ext cx="4981200" cy="51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b="1" lang="en-IN">
                <a:latin typeface="Lato"/>
                <a:ea typeface="Lato"/>
                <a:cs typeface="Lato"/>
                <a:sym typeface="Lato"/>
              </a:rPr>
              <a:t>Example</a:t>
            </a:r>
            <a:endParaRPr b="1">
              <a:latin typeface="Lato"/>
              <a:ea typeface="Lato"/>
              <a:cs typeface="Lato"/>
              <a:sym typeface="Lato"/>
            </a:endParaRPr>
          </a:p>
        </p:txBody>
      </p:sp>
      <p:sp>
        <p:nvSpPr>
          <p:cNvPr id="235" name="Google Shape;235;g308e66472a6_0_1"/>
          <p:cNvSpPr txBox="1"/>
          <p:nvPr/>
        </p:nvSpPr>
        <p:spPr>
          <a:xfrm>
            <a:off x="2444438" y="2049275"/>
            <a:ext cx="67686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QUERY</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accent2"/>
                </a:solidFill>
                <a:latin typeface="Arial"/>
                <a:ea typeface="Arial"/>
                <a:cs typeface="Arial"/>
                <a:sym typeface="Arial"/>
              </a:rPr>
              <a:t>CREATE FUNCTION ConvertToUSD(IN price DECIMAL(10, 2), IN exchangeRate DECIMAL(10, 4))</a:t>
            </a:r>
            <a:endParaRPr b="0" i="0" sz="18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accent2"/>
                </a:solidFill>
                <a:latin typeface="Arial"/>
                <a:ea typeface="Arial"/>
                <a:cs typeface="Arial"/>
                <a:sym typeface="Arial"/>
              </a:rPr>
              <a:t>RETURNS DECIMAL(10, 2)</a:t>
            </a:r>
            <a:endParaRPr b="0" i="0" sz="18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accent2"/>
                </a:solidFill>
                <a:latin typeface="Arial"/>
                <a:ea typeface="Arial"/>
                <a:cs typeface="Arial"/>
                <a:sym typeface="Arial"/>
              </a:rPr>
              <a:t>BEGIN</a:t>
            </a:r>
            <a:endParaRPr b="0" i="0" sz="18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accent2"/>
                </a:solidFill>
                <a:latin typeface="Arial"/>
                <a:ea typeface="Arial"/>
                <a:cs typeface="Arial"/>
                <a:sym typeface="Arial"/>
              </a:rPr>
              <a:t>    RETURN price * exchangeRate;</a:t>
            </a:r>
            <a:endParaRPr b="0" i="0" sz="18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accent2"/>
                </a:solidFill>
                <a:latin typeface="Arial"/>
                <a:ea typeface="Arial"/>
                <a:cs typeface="Arial"/>
                <a:sym typeface="Arial"/>
              </a:rPr>
              <a:t>END;</a:t>
            </a:r>
            <a:endParaRPr b="0" i="0" sz="1800" u="none" cap="none" strike="noStrike">
              <a:solidFill>
                <a:schemeClr val="accent2"/>
              </a:solidFill>
              <a:latin typeface="Arial"/>
              <a:ea typeface="Arial"/>
              <a:cs typeface="Arial"/>
              <a:sym typeface="Arial"/>
            </a:endParaRPr>
          </a:p>
        </p:txBody>
      </p:sp>
      <p:sp>
        <p:nvSpPr>
          <p:cNvPr id="236" name="Google Shape;236;g308e66472a6_0_1"/>
          <p:cNvSpPr txBox="1"/>
          <p:nvPr/>
        </p:nvSpPr>
        <p:spPr>
          <a:xfrm>
            <a:off x="2385050" y="4378025"/>
            <a:ext cx="68874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Now, you can use this this function.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accent2"/>
                </a:solidFill>
                <a:latin typeface="Arial"/>
                <a:ea typeface="Arial"/>
                <a:cs typeface="Arial"/>
                <a:sym typeface="Arial"/>
              </a:rPr>
              <a:t>SELECT ConvertToUSD(Price, 0.84) AS PriceInUSD FROM Products;</a:t>
            </a:r>
            <a:endParaRPr b="0" i="0" sz="1800" u="none" cap="none" strike="noStrike">
              <a:solidFill>
                <a:schemeClr val="accent2"/>
              </a:solidFill>
              <a:latin typeface="Arial"/>
              <a:ea typeface="Arial"/>
              <a:cs typeface="Arial"/>
              <a:sym typeface="Arial"/>
            </a:endParaRPr>
          </a:p>
        </p:txBody>
      </p:sp>
      <p:pic>
        <p:nvPicPr>
          <p:cNvPr id="237" name="Google Shape;237;g308e66472a6_0_1"/>
          <p:cNvPicPr preferRelativeResize="0"/>
          <p:nvPr/>
        </p:nvPicPr>
        <p:blipFill rotWithShape="1">
          <a:blip r:embed="rId3">
            <a:alphaModFix/>
          </a:blip>
          <a:srcRect b="0" l="0" r="0" t="0"/>
          <a:stretch/>
        </p:blipFill>
        <p:spPr>
          <a:xfrm>
            <a:off x="2281075" y="1825375"/>
            <a:ext cx="7095327" cy="404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pGrad">
      <a:dk1>
        <a:srgbClr val="000000"/>
      </a:dk1>
      <a:lt1>
        <a:srgbClr val="FFFFFF"/>
      </a:lt1>
      <a:dk2>
        <a:srgbClr val="EE2C3C"/>
      </a:dk2>
      <a:lt2>
        <a:srgbClr val="EEECE1"/>
      </a:lt2>
      <a:accent1>
        <a:srgbClr val="F4AB35"/>
      </a:accent1>
      <a:accent2>
        <a:srgbClr val="4890E4"/>
      </a:accent2>
      <a:accent3>
        <a:srgbClr val="5A5A5A"/>
      </a:accent3>
      <a:accent4>
        <a:srgbClr val="23AE73"/>
      </a:accent4>
      <a:accent5>
        <a:srgbClr val="0EC1C1"/>
      </a:accent5>
      <a:accent6>
        <a:srgbClr val="CE6EC0"/>
      </a:accent6>
      <a:hlink>
        <a:srgbClr val="EE2C3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2022-12-01T03:07:44Z</dcterms:created>
  <dc:creator>Microsoft Office User</dc:creator>
</cp:coreProperties>
</file>