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4" r:id="rId8"/>
    <p:sldId id="265" r:id="rId9"/>
    <p:sldId id="261" r:id="rId10"/>
    <p:sldId id="262" r:id="rId11"/>
    <p:sldId id="266" r:id="rId12"/>
    <p:sldId id="270" r:id="rId13"/>
    <p:sldId id="267" r:id="rId14"/>
    <p:sldId id="271" r:id="rId15"/>
    <p:sldId id="268"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36458B7B-2F75-4282-8DEE-314CE6C13B03}" type="datetimeFigureOut">
              <a:rPr lang="en-US" smtClean="0"/>
              <a:pPr/>
              <a:t>1/1/2023</a:t>
            </a:fld>
            <a:endParaRPr lang="en-IN"/>
          </a:p>
        </p:txBody>
      </p:sp>
      <p:sp>
        <p:nvSpPr>
          <p:cNvPr id="2" name="Footer Placeholder 1"/>
          <p:cNvSpPr>
            <a:spLocks noGrp="1"/>
          </p:cNvSpPr>
          <p:nvPr>
            <p:ph type="ftr" sz="quarter" idx="11"/>
          </p:nvPr>
        </p:nvSpPr>
        <p:spPr/>
        <p:txBody>
          <a:bodyPr/>
          <a:lstStyle/>
          <a:p>
            <a:endParaRPr lang="en-IN"/>
          </a:p>
        </p:txBody>
      </p:sp>
      <p:sp>
        <p:nvSpPr>
          <p:cNvPr id="15" name="Slide Number Placeholder 14"/>
          <p:cNvSpPr>
            <a:spLocks noGrp="1"/>
          </p:cNvSpPr>
          <p:nvPr>
            <p:ph type="sldNum" sz="quarter" idx="12"/>
          </p:nvPr>
        </p:nvSpPr>
        <p:spPr>
          <a:xfrm>
            <a:off x="8229600" y="6473952"/>
            <a:ext cx="758952" cy="246888"/>
          </a:xfrm>
        </p:spPr>
        <p:txBody>
          <a:bodyPr/>
          <a:lstStyle/>
          <a:p>
            <a:fld id="{69DD5819-927A-44FE-AFB5-1EF72EBD85C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458B7B-2F75-4282-8DEE-314CE6C13B03}" type="datetimeFigureOut">
              <a:rPr lang="en-US" smtClean="0"/>
              <a:pPr/>
              <a:t>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D5819-927A-44FE-AFB5-1EF72EBD85C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458B7B-2F75-4282-8DEE-314CE6C13B03}" type="datetimeFigureOut">
              <a:rPr lang="en-US" smtClean="0"/>
              <a:pPr/>
              <a:t>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D5819-927A-44FE-AFB5-1EF72EBD85C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36458B7B-2F75-4282-8DEE-314CE6C13B03}" type="datetimeFigureOut">
              <a:rPr lang="en-US" smtClean="0"/>
              <a:pPr/>
              <a:t>1/1/2023</a:t>
            </a:fld>
            <a:endParaRPr lang="en-IN"/>
          </a:p>
        </p:txBody>
      </p:sp>
      <p:sp>
        <p:nvSpPr>
          <p:cNvPr id="19" name="Footer Placeholder 18"/>
          <p:cNvSpPr>
            <a:spLocks noGrp="1"/>
          </p:cNvSpPr>
          <p:nvPr>
            <p:ph type="ftr" sz="quarter" idx="11"/>
          </p:nvPr>
        </p:nvSpPr>
        <p:spPr>
          <a:xfrm>
            <a:off x="3581400" y="76200"/>
            <a:ext cx="2895600" cy="288925"/>
          </a:xfrm>
        </p:spPr>
        <p:txBody>
          <a:bodyPr/>
          <a:lstStyle/>
          <a:p>
            <a:endParaRPr lang="en-IN"/>
          </a:p>
        </p:txBody>
      </p:sp>
      <p:sp>
        <p:nvSpPr>
          <p:cNvPr id="16" name="Slide Number Placeholder 15"/>
          <p:cNvSpPr>
            <a:spLocks noGrp="1"/>
          </p:cNvSpPr>
          <p:nvPr>
            <p:ph type="sldNum" sz="quarter" idx="12"/>
          </p:nvPr>
        </p:nvSpPr>
        <p:spPr>
          <a:xfrm>
            <a:off x="8229600" y="6473952"/>
            <a:ext cx="758952" cy="246888"/>
          </a:xfrm>
        </p:spPr>
        <p:txBody>
          <a:bodyPr/>
          <a:lstStyle/>
          <a:p>
            <a:fld id="{69DD5819-927A-44FE-AFB5-1EF72EBD85C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36458B7B-2F75-4282-8DEE-314CE6C13B03}" type="datetimeFigureOut">
              <a:rPr lang="en-US" smtClean="0"/>
              <a:pPr/>
              <a:t>1/1/2023</a:t>
            </a:fld>
            <a:endParaRPr lang="en-IN"/>
          </a:p>
        </p:txBody>
      </p:sp>
      <p:sp>
        <p:nvSpPr>
          <p:cNvPr id="11" name="Footer Placeholder 10"/>
          <p:cNvSpPr>
            <a:spLocks noGrp="1"/>
          </p:cNvSpPr>
          <p:nvPr>
            <p:ph type="ftr" sz="quarter" idx="11"/>
          </p:nvPr>
        </p:nvSpPr>
        <p:spPr/>
        <p:txBody>
          <a:bodyPr/>
          <a:lstStyle/>
          <a:p>
            <a:endParaRPr lang="en-IN"/>
          </a:p>
        </p:txBody>
      </p:sp>
      <p:sp>
        <p:nvSpPr>
          <p:cNvPr id="16" name="Slide Number Placeholder 15"/>
          <p:cNvSpPr>
            <a:spLocks noGrp="1"/>
          </p:cNvSpPr>
          <p:nvPr>
            <p:ph type="sldNum" sz="quarter" idx="12"/>
          </p:nvPr>
        </p:nvSpPr>
        <p:spPr/>
        <p:txBody>
          <a:bodyPr/>
          <a:lstStyle/>
          <a:p>
            <a:fld id="{69DD5819-927A-44FE-AFB5-1EF72EBD85CF}" type="slidenum">
              <a:rPr lang="en-IN" smtClean="0"/>
              <a:pPr/>
              <a:t>‹#›</a:t>
            </a:fld>
            <a:endParaRPr lang="en-IN"/>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36458B7B-2F75-4282-8DEE-314CE6C13B03}" type="datetimeFigureOut">
              <a:rPr lang="en-US" smtClean="0"/>
              <a:pPr/>
              <a:t>1/1/2023</a:t>
            </a:fld>
            <a:endParaRPr lang="en-IN"/>
          </a:p>
        </p:txBody>
      </p:sp>
      <p:sp>
        <p:nvSpPr>
          <p:cNvPr id="10" name="Footer Placeholder 9"/>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69DD5819-927A-44FE-AFB5-1EF72EBD85C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36458B7B-2F75-4282-8DEE-314CE6C13B03}" type="datetimeFigureOut">
              <a:rPr lang="en-US" smtClean="0"/>
              <a:pPr/>
              <a:t>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229600" y="6477000"/>
            <a:ext cx="762000" cy="246888"/>
          </a:xfrm>
        </p:spPr>
        <p:txBody>
          <a:bodyPr/>
          <a:lstStyle/>
          <a:p>
            <a:fld id="{69DD5819-927A-44FE-AFB5-1EF72EBD85CF}" type="slidenum">
              <a:rPr lang="en-IN" smtClean="0"/>
              <a:pPr/>
              <a:t>‹#›</a:t>
            </a:fld>
            <a:endParaRPr lang="en-IN"/>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36458B7B-2F75-4282-8DEE-314CE6C13B03}" type="datetimeFigureOut">
              <a:rPr lang="en-US" smtClean="0"/>
              <a:pPr/>
              <a:t>1/1/2023</a:t>
            </a:fld>
            <a:endParaRPr lang="en-IN"/>
          </a:p>
        </p:txBody>
      </p:sp>
      <p:sp>
        <p:nvSpPr>
          <p:cNvPr id="21" name="Footer Placeholder 20"/>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D5819-927A-44FE-AFB5-1EF72EBD85C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6458B7B-2F75-4282-8DEE-314CE6C13B03}" type="datetimeFigureOut">
              <a:rPr lang="en-US" smtClean="0"/>
              <a:pPr/>
              <a:t>1/1/2023</a:t>
            </a:fld>
            <a:endParaRPr lang="en-IN"/>
          </a:p>
        </p:txBody>
      </p:sp>
      <p:sp>
        <p:nvSpPr>
          <p:cNvPr id="24" name="Footer Placeholder 23"/>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DD5819-927A-44FE-AFB5-1EF72EBD85C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36458B7B-2F75-4282-8DEE-314CE6C13B03}" type="datetimeFigureOut">
              <a:rPr lang="en-US" smtClean="0"/>
              <a:pPr/>
              <a:t>1/1/2023</a:t>
            </a:fld>
            <a:endParaRPr lang="en-IN"/>
          </a:p>
        </p:txBody>
      </p:sp>
      <p:sp>
        <p:nvSpPr>
          <p:cNvPr id="29" name="Footer Placeholder 28"/>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DD5819-927A-44FE-AFB5-1EF72EBD85C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36458B7B-2F75-4282-8DEE-314CE6C13B03}" type="datetimeFigureOut">
              <a:rPr lang="en-US" smtClean="0"/>
              <a:pPr/>
              <a:t>1/1/2023</a:t>
            </a:fld>
            <a:endParaRPr lang="en-IN"/>
          </a:p>
        </p:txBody>
      </p:sp>
      <p:sp>
        <p:nvSpPr>
          <p:cNvPr id="5" name="Footer Placeholder 4"/>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69DD5819-927A-44FE-AFB5-1EF72EBD85CF}" type="slidenum">
              <a:rPr lang="en-IN" smtClean="0"/>
              <a:pPr/>
              <a:t>‹#›</a:t>
            </a:fld>
            <a:endParaRPr lang="en-IN"/>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36458B7B-2F75-4282-8DEE-314CE6C13B03}" type="datetimeFigureOut">
              <a:rPr lang="en-US" smtClean="0"/>
              <a:pPr/>
              <a:t>1/1/2023</a:t>
            </a:fld>
            <a:endParaRPr lang="en-IN"/>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IN"/>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69DD5819-927A-44FE-AFB5-1EF72EBD85CF}" type="slidenum">
              <a:rPr lang="en-IN" smtClean="0"/>
              <a:pPr/>
              <a:t>‹#›</a:t>
            </a:fld>
            <a:endParaRPr lang="en-IN"/>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betes_share.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928662" y="857232"/>
            <a:ext cx="7772400" cy="1470025"/>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a:noAutofit/>
          </a:bodyPr>
          <a:lstStyle/>
          <a:p>
            <a:r>
              <a:rPr lang="en-IN" sz="4800" b="1" dirty="0"/>
              <a:t>Diabetes Prediction using Machine Learning Techniques</a:t>
            </a:r>
            <a:br>
              <a:rPr lang="en-IN" sz="4800" b="1" dirty="0"/>
            </a:br>
            <a:endParaRPr lang="en-IN" sz="4800" b="1" dirty="0"/>
          </a:p>
        </p:txBody>
      </p:sp>
      <p:sp>
        <p:nvSpPr>
          <p:cNvPr id="3" name="Subtitle 2"/>
          <p:cNvSpPr>
            <a:spLocks noGrp="1"/>
          </p:cNvSpPr>
          <p:nvPr>
            <p:ph type="subTitle" idx="1"/>
          </p:nvPr>
        </p:nvSpPr>
        <p:spPr>
          <a:xfrm>
            <a:off x="4643438" y="2857496"/>
            <a:ext cx="4000496" cy="571504"/>
          </a:xfrm>
          <a:solidFill>
            <a:schemeClr val="tx1">
              <a:lumMod val="95000"/>
              <a:lumOff val="5000"/>
            </a:schemeClr>
          </a:solidFill>
        </p:spPr>
        <p:txBody>
          <a:bodyPr>
            <a:normAutofit fontScale="77500" lnSpcReduction="20000"/>
          </a:bodyPr>
          <a:lstStyle/>
          <a:p>
            <a:pPr algn="r"/>
            <a:r>
              <a:rPr lang="en-IN" sz="3600" b="1" dirty="0" smtClean="0">
                <a:solidFill>
                  <a:srgbClr val="FF0000"/>
                </a:solidFill>
              </a:rPr>
              <a:t>-Abhishek Kumar Pandit</a:t>
            </a:r>
            <a:endParaRPr lang="en-IN" sz="36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Support Vector Machine</a:t>
            </a:r>
            <a:endParaRPr lang="en-IN" dirty="0"/>
          </a:p>
          <a:p>
            <a:r>
              <a:rPr lang="en-IN" b="1" dirty="0"/>
              <a:t>Logistic Regression</a:t>
            </a:r>
            <a:endParaRPr lang="en-IN" dirty="0"/>
          </a:p>
          <a:p>
            <a:r>
              <a:rPr lang="en-IN" b="1" dirty="0"/>
              <a:t>Random Forest </a:t>
            </a: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b="1" dirty="0"/>
              <a:t>MODEL BUILDING</a:t>
            </a:r>
            <a:endParaRPr lang="en-IN" dirty="0"/>
          </a:p>
          <a:p>
            <a:r>
              <a:rPr lang="en-IN" dirty="0"/>
              <a:t>This is most important phase which includes model building for prediction of diabetes. In this we have implemented various machine learning algorithms which are discussed above for diabetes prediction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_model_development.max-1900x1900.png"/>
          <p:cNvPicPr>
            <a:picLocks noGrp="1" noChangeAspect="1"/>
          </p:cNvPicPr>
          <p:nvPr>
            <p:ph idx="1"/>
          </p:nvPr>
        </p:nvPicPr>
        <p:blipFill>
          <a:blip r:embed="rId2"/>
          <a:stretch>
            <a:fillRect/>
          </a:stretch>
        </p:blipFill>
        <p:spPr>
          <a:xfrm>
            <a:off x="500034" y="1071546"/>
            <a:ext cx="8229600" cy="418843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IN" b="1" dirty="0"/>
              <a:t>Procedure of Proposed Methodology</a:t>
            </a:r>
            <a:endParaRPr lang="en-IN" dirty="0"/>
          </a:p>
          <a:p>
            <a:r>
              <a:rPr lang="en-IN" dirty="0"/>
              <a:t>Step1: Import required libraries, Import diabetes dataset.</a:t>
            </a:r>
          </a:p>
          <a:p>
            <a:r>
              <a:rPr lang="en-IN" dirty="0"/>
              <a:t>Step2: Pre-process data to remove missing data.</a:t>
            </a:r>
          </a:p>
          <a:p>
            <a:r>
              <a:rPr lang="en-IN" dirty="0"/>
              <a:t>Step3: Perform percentage split of 80% to divide dataset as Training set and 20% to Test set.</a:t>
            </a:r>
          </a:p>
          <a:p>
            <a:r>
              <a:rPr lang="en-IN" dirty="0"/>
              <a:t>Step4: Select the machine learning algorithm i.e. Support Vector Machine, regression, Random Forest algorithm.</a:t>
            </a:r>
          </a:p>
          <a:p>
            <a:r>
              <a:rPr lang="en-IN" dirty="0"/>
              <a:t>Step5: Build the classifier model for the mentioned ma- chine learning algorithm based on training set.</a:t>
            </a:r>
          </a:p>
          <a:p>
            <a:r>
              <a:rPr lang="en-IN" dirty="0"/>
              <a:t>Step6: Test the Classifier model for the mentioned ma- chine learning algorithm based on test set.</a:t>
            </a:r>
          </a:p>
          <a:p>
            <a:r>
              <a:rPr lang="en-IN" dirty="0"/>
              <a:t>Step7: Perform Comparison Evaluation of the experimental performance results obtained for each classifier.</a:t>
            </a:r>
          </a:p>
          <a:p>
            <a:r>
              <a:rPr lang="en-IN" dirty="0"/>
              <a:t>Step8: After analyzing based on various measures conclude the best performing algorithm.</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PNG"/>
          <p:cNvPicPr>
            <a:picLocks noGrp="1" noChangeAspect="1"/>
          </p:cNvPicPr>
          <p:nvPr>
            <p:ph idx="1"/>
          </p:nvPr>
        </p:nvPicPr>
        <p:blipFill>
          <a:blip r:embed="rId2"/>
          <a:stretch>
            <a:fillRect/>
          </a:stretch>
        </p:blipFill>
        <p:spPr>
          <a:xfrm>
            <a:off x="642910" y="1428736"/>
            <a:ext cx="7632137" cy="3763937"/>
          </a:xfrm>
        </p:spPr>
      </p:pic>
      <p:sp>
        <p:nvSpPr>
          <p:cNvPr id="5" name="TextBox 4"/>
          <p:cNvSpPr txBox="1"/>
          <p:nvPr/>
        </p:nvSpPr>
        <p:spPr>
          <a:xfrm>
            <a:off x="1000100" y="500042"/>
            <a:ext cx="5214974" cy="461665"/>
          </a:xfrm>
          <a:prstGeom prst="rect">
            <a:avLst/>
          </a:prstGeom>
          <a:noFill/>
        </p:spPr>
        <p:txBody>
          <a:bodyPr wrap="square" rtlCol="0">
            <a:spAutoFit/>
          </a:bodyPr>
          <a:lstStyle/>
          <a:p>
            <a:pPr algn="ctr"/>
            <a:r>
              <a:rPr lang="en-IN" sz="2400" b="1" dirty="0" smtClean="0"/>
              <a:t>Mean Accuracy of various algorithm </a:t>
            </a:r>
            <a:endParaRPr lang="en-IN" sz="2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b="1" dirty="0"/>
              <a:t>EXPERIMENTAL RESULTS</a:t>
            </a:r>
            <a:endParaRPr lang="en-IN" dirty="0"/>
          </a:p>
          <a:p>
            <a:r>
              <a:rPr lang="en-IN" dirty="0"/>
              <a:t>In this work different steps were taken. The proposed approach uses different classification and ensemble methods and implemented using python. These methods are standard Machine Learning methods used to obtain the best ac- curacy from data. In this work we see that random forest classifier achieves better compared to others. Overall we have used best Machine Learning techniques for prediction and to achieve high performance accuracy.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357298"/>
            <a:ext cx="8229600" cy="4525963"/>
          </a:xfrm>
        </p:spPr>
        <p:txBody>
          <a:bodyPr>
            <a:normAutofit fontScale="92500" lnSpcReduction="20000"/>
          </a:bodyPr>
          <a:lstStyle/>
          <a:p>
            <a:pPr>
              <a:buNone/>
            </a:pPr>
            <a:r>
              <a:rPr lang="en-IN" b="1" dirty="0"/>
              <a:t> </a:t>
            </a:r>
            <a:endParaRPr lang="en-IN" dirty="0"/>
          </a:p>
          <a:p>
            <a:pPr>
              <a:buNone/>
            </a:pPr>
            <a:r>
              <a:rPr lang="en-IN" b="1" dirty="0"/>
              <a:t>CONCLUSION</a:t>
            </a:r>
            <a:endParaRPr lang="en-IN" dirty="0"/>
          </a:p>
          <a:p>
            <a:r>
              <a:rPr lang="en-IN" dirty="0"/>
              <a:t>The main aim of this project was to design and implement Diabetes Prediction Using Machine Learning Methods and Performance Analysis of that methods and it has been achieved successfully. The proposed approach uses various classification and ensemble learning method in which SVM, Random Forest, Logistic Regression And 77% classification accuracy has been achieved. </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Abstract</a:t>
            </a:r>
            <a:r>
              <a:rPr lang="en-IN" dirty="0"/>
              <a:t/>
            </a:r>
            <a:br>
              <a:rPr lang="en-IN" dirty="0"/>
            </a:br>
            <a:endParaRPr lang="en-IN" dirty="0"/>
          </a:p>
        </p:txBody>
      </p:sp>
      <p:sp>
        <p:nvSpPr>
          <p:cNvPr id="3" name="Content Placeholder 2"/>
          <p:cNvSpPr>
            <a:spLocks noGrp="1"/>
          </p:cNvSpPr>
          <p:nvPr>
            <p:ph idx="1"/>
          </p:nvPr>
        </p:nvSpPr>
        <p:spPr/>
        <p:txBody>
          <a:bodyPr>
            <a:noAutofit/>
          </a:bodyPr>
          <a:lstStyle/>
          <a:p>
            <a:r>
              <a:rPr lang="en-IN" sz="2800" dirty="0"/>
              <a:t>Diabetes is an illness caused because of high glucose level in a human body. Diabetes should not be ignored if it is untreated then Diabetes may cause some major issues in a person like: heart related problems, kidney problem, blood pressure, eye damage and it can also affects other organs of human body. Diabetes can be controlled if it is predicted earlier. To achieve this goal this project work we will do early prediction of Diabetes in a human body or a patient for a higher accuracy through applying, Various Machine Learning Techniques.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IN" dirty="0" smtClean="0"/>
              <a:t>Machine learning techniques Provide better result for prediction by constructing models from datasets collected from patients. In this work we will use Machine Learning Classification and ensemble techniques on a dataset to predict diabetes. Which are Logistic Regression (LR), Support Vector Machine (SVM), Random Forest (RF). The accuracy is different for every model when compared to other models. The Project work gives the accurate or higher accuracy model shows that the model is capable of predicting diabetes effectively. Our Result shows that Random Forest achieved higher accuracy compared to other machine learning techniques.</a:t>
            </a:r>
          </a:p>
          <a:p>
            <a:endParaRPr lang="en-IN"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endParaRPr lang="en-IN" dirty="0"/>
          </a:p>
        </p:txBody>
      </p:sp>
      <p:sp>
        <p:nvSpPr>
          <p:cNvPr id="3" name="Content Placeholder 2"/>
          <p:cNvSpPr>
            <a:spLocks noGrp="1"/>
          </p:cNvSpPr>
          <p:nvPr>
            <p:ph idx="1"/>
          </p:nvPr>
        </p:nvSpPr>
        <p:spPr/>
        <p:txBody>
          <a:bodyPr>
            <a:normAutofit fontScale="77500" lnSpcReduction="20000"/>
          </a:bodyPr>
          <a:lstStyle/>
          <a:p>
            <a:r>
              <a:rPr lang="en-IN" dirty="0"/>
              <a:t>Diabetes is noxious diseases in the world. Diabetes caused because of obesity or high blood glucose level, and so forth. It affects the hormone insulin, resulting in abnormal metabolism of crabs and improves level of sugar in the blood. Diabetes occurs when body does not make enough insulin. According to (WHO) World Health Organization about 422 million people suffering from diabetes particularly from low or idle income countries. And this could be increased to 490 billion up to the year of 2030. However prevalence of diabetes is found among various Countries like Canada, China, and India etc. Population of India is now more than 100 million so the actual number of diabetics in India is 40 million. Diabetes is major cause of death in the world.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METHODOLOGY</a:t>
            </a:r>
            <a:endParaRPr lang="en-IN" dirty="0"/>
          </a:p>
        </p:txBody>
      </p:sp>
      <p:sp>
        <p:nvSpPr>
          <p:cNvPr id="3" name="Content Placeholder 2"/>
          <p:cNvSpPr>
            <a:spLocks noGrp="1"/>
          </p:cNvSpPr>
          <p:nvPr>
            <p:ph idx="1"/>
          </p:nvPr>
        </p:nvSpPr>
        <p:spPr/>
        <p:txBody>
          <a:bodyPr>
            <a:normAutofit fontScale="92500" lnSpcReduction="20000"/>
          </a:bodyPr>
          <a:lstStyle/>
          <a:p>
            <a:r>
              <a:rPr lang="en-IN" dirty="0"/>
              <a:t>Goal of the paper is to investigate for model to predict diabetes with better accuracy. We experimented with different classification and ensemble algorithms to predict diabetes. In the following, we briefly discuss the phase.</a:t>
            </a:r>
          </a:p>
          <a:p>
            <a:r>
              <a:rPr lang="en-IN" dirty="0"/>
              <a:t>Distribution of Diabetic patient- We made a model to predict diabetes however the dataset was slightly imbalanced having around 500 classes labelled as 0 means negative means no diabetes and 268 labelled as 1 means positive means diabetic.</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b="1" dirty="0"/>
              <a:t>Data Pre-processing </a:t>
            </a:r>
            <a:endParaRPr lang="en-IN" dirty="0"/>
          </a:p>
          <a:p>
            <a:r>
              <a:rPr lang="en-IN" dirty="0"/>
              <a:t>Data pre-processing is most important process. Mostly healthcare related data contains missing vale and other impurities that can cause effectiveness of data. To improve quality and effectiveness obtained after mining process, Data pre-processing is done. To use Machine Learning Techniques on the dataset effectively this process is essential for accurate result and successful prediction. For Pima Indian diabetes dataset we need to perform pre processing in two steps.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issing.PNG"/>
          <p:cNvPicPr>
            <a:picLocks noGrp="1" noChangeAspect="1"/>
          </p:cNvPicPr>
          <p:nvPr>
            <p:ph idx="1"/>
          </p:nvPr>
        </p:nvPicPr>
        <p:blipFill>
          <a:blip r:embed="rId2"/>
          <a:stretch>
            <a:fillRect/>
          </a:stretch>
        </p:blipFill>
        <p:spPr>
          <a:xfrm>
            <a:off x="304800" y="1928584"/>
            <a:ext cx="8686800" cy="3777119"/>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issing2.PNG"/>
          <p:cNvPicPr>
            <a:picLocks noGrp="1" noChangeAspect="1"/>
          </p:cNvPicPr>
          <p:nvPr>
            <p:ph idx="1"/>
          </p:nvPr>
        </p:nvPicPr>
        <p:blipFill>
          <a:blip r:embed="rId2"/>
          <a:stretch>
            <a:fillRect/>
          </a:stretch>
        </p:blipFill>
        <p:spPr>
          <a:xfrm>
            <a:off x="859512" y="1554163"/>
            <a:ext cx="7577375" cy="4525962"/>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x0.jpg"/>
          <p:cNvPicPr>
            <a:picLocks noChangeAspect="1"/>
          </p:cNvPicPr>
          <p:nvPr/>
        </p:nvPicPr>
        <p:blipFill>
          <a:blip r:embed="rId2"/>
          <a:stretch>
            <a:fillRect/>
          </a:stretch>
        </p:blipFill>
        <p:spPr>
          <a:xfrm>
            <a:off x="0" y="0"/>
            <a:ext cx="9144000" cy="6858000"/>
          </a:xfrm>
          <a:prstGeom prst="rect">
            <a:avLst/>
          </a:prstGeom>
        </p:spPr>
      </p:pic>
      <p:sp>
        <p:nvSpPr>
          <p:cNvPr id="3" name="Content Placeholder 2"/>
          <p:cNvSpPr>
            <a:spLocks noGrp="1"/>
          </p:cNvSpPr>
          <p:nvPr>
            <p:ph idx="1"/>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1002">
            <a:schemeClr val="lt1"/>
          </a:fillRef>
          <a:effectRef idx="0">
            <a:scrgbClr r="0" g="0" b="0"/>
          </a:effectRef>
          <a:fontRef idx="major"/>
        </p:style>
        <p:txBody>
          <a:bodyPr>
            <a:normAutofit fontScale="92500" lnSpcReduction="20000"/>
          </a:bodyPr>
          <a:lstStyle/>
          <a:p>
            <a:r>
              <a:rPr lang="en-IN" b="1" dirty="0"/>
              <a:t>Apply Machine Learning</a:t>
            </a:r>
            <a:endParaRPr lang="en-IN" dirty="0"/>
          </a:p>
          <a:p>
            <a:r>
              <a:rPr lang="en-IN" dirty="0"/>
              <a:t>When data has been ready we apply Machine Learning Technique. We use different classification and ensemble techniques, to predict diabetes. The methods applied on Pima Indians diabetes dataset. Main objective to apply Machine Learning Techniques to analyze the performance of these methods and find accuracy of them, and also been able to figure out the responsible/important feature which play a major role in prediction. The Techniques are follows-</a:t>
            </a: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40</TotalTime>
  <Words>835</Words>
  <Application>Microsoft Office PowerPoint</Application>
  <PresentationFormat>On-screen Show (4:3)</PresentationFormat>
  <Paragraphs>34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Trek</vt:lpstr>
      <vt:lpstr>Diabetes Prediction using Machine Learning Techniques </vt:lpstr>
      <vt:lpstr>Abstract </vt:lpstr>
      <vt:lpstr>Slide 3</vt:lpstr>
      <vt:lpstr>INTRODUCTION</vt:lpstr>
      <vt:lpstr>METHODOLOGY</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dilip.dd</dc:creator>
  <cp:lastModifiedBy>dilip.dd</cp:lastModifiedBy>
  <cp:revision>5</cp:revision>
  <dcterms:created xsi:type="dcterms:W3CDTF">2022-12-30T14:09:32Z</dcterms:created>
  <dcterms:modified xsi:type="dcterms:W3CDTF">2023-01-01T13:35:16Z</dcterms:modified>
</cp:coreProperties>
</file>