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are here to talk about project …. In this project, we did blah blah blah...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c6ec5d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c6ec5d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is a project for developing linux commands chmod and cat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set the context: chmod is used to assign privileges to files to users or groups of the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decided to implement chmod because of ???? reason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b72fe96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b72fe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 evaluated solution A, B and C for the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 choose solution C for ____ reasons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c6ec5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c6ec5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c6ec5d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cc6ec5d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BigInt Library For C and C++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BigInt?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BigInt is a inbuilt library provided by java to handle very large values efficiently and effectively.So I have implemented same functionality in C because it doesn't support any such thing to deal with large values.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0"/>
            <a:ext cx="82221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Overflows and calculation headaches while dealing with large values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78039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a time in </a:t>
            </a:r>
            <a:r>
              <a:rPr lang="en" sz="1800"/>
              <a:t>programming or problem solving</a:t>
            </a:r>
            <a:r>
              <a:rPr lang="en" sz="1800"/>
              <a:t> , we have to deal with large values which can’t be stored inside any inbuilt data type.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it becomes very difficult to work in those scenario and we have to work under some modulo and can’t get exact answer.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Difficulty while dealing with heavy computations on large values.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307075"/>
            <a:ext cx="82221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(To Store the number in form of string)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905875" y="2072750"/>
            <a:ext cx="7308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first idea was to use char array provided by C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to store the number but then I realized that by doing this so I w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ill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again restrict myself to some number of digits.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second solution was to use string class provided by C++ but later I realized that C doesn’t support string clas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Finally, I selected the second because strings are dynamic in nature so by using strings to represent the number, we have overcome the problem of limited number of digits.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71900" y="2149525"/>
            <a:ext cx="7803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To calculate factorial of bigger values.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To get the exact answer instead of under some modulo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No need to take care of overflows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To calculate exact value of x ^ y for any value of x and y.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To find total number of solutions for any particular NP - Hard problem.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AutoNum type="arabicPeriod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Helps a lot in competitive programming where we need to deal with very large values.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1525"/>
            <a:ext cx="3624625" cy="383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100" y="1151525"/>
            <a:ext cx="4907501" cy="3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38175" y="736975"/>
            <a:ext cx="88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PROGRAM                                                                                                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