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10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mic Sans MS" pitchFamily="66" charset="0"/>
                <a:cs typeface="Times New Roman" panose="02020603050405020304" pitchFamily="18" charset="0"/>
              </a:rPr>
              <a:t>Gender-Wise Distribution</a:t>
            </a:r>
            <a:endParaRPr lang="en-US" dirty="0">
              <a:latin typeface="Comic Sans MS" pitchFamily="66" charset="0"/>
            </a:endParaRP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Bikes purchase last 3 years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5406" y="2200166"/>
            <a:ext cx="4134600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we can see here from both datasets, the female customers are 2037 and 513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the male customers numbers as much as 1872 and 470.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Hence we should focus more on advertises of Female customers more than Male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879B1-ACEF-4DC4-A716-18B46685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956008"/>
            <a:ext cx="3312578" cy="2208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4DF83-CF88-4F2E-9C59-04B85CEC7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67" y="820525"/>
            <a:ext cx="3447258" cy="22438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from our Data Analysis, Most of our new customers come from Manufacturing and Finance Industry. Health industry can also be considered as a good target for investing.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for the rest of the </a:t>
            </a:r>
            <a:r>
              <a:rPr lang="en-US" dirty="0" err="1"/>
              <a:t>industry,New</a:t>
            </a:r>
            <a:r>
              <a:rPr lang="en-US" dirty="0"/>
              <a:t> customers appear to be same. 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1EC44-9E56-48E8-9671-1FFBC9F8D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51" y="762239"/>
            <a:ext cx="3211133" cy="2146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7C3496-1891-4ED0-9F4C-38716CFB7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0" y="2802888"/>
            <a:ext cx="3643423" cy="24095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we can see here, Number of customers are highest from Mass customer class. So we should focus on this social class.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Following mass customers is high net worth class.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Affluent customers are the ones from which we get least customers.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737B1-66E3-4B40-B9A9-06B5FA991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1" y="820525"/>
            <a:ext cx="3315266" cy="2157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12228-D1FC-4485-99C1-8E737D297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61" y="3039076"/>
            <a:ext cx="3252226" cy="21508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97433"/>
            <a:ext cx="4479734" cy="308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You can see here, NSW state has most people who own cars as well the ones who don’t own among other states.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Hence, investing in NSW is a very good strategy.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Residents from QLD and VIC who don’t own car is nearly same but still worth considering.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can also see here that number of customers who owns and do not owns the car are nearly the same as being 2024 and 1976 from out dataset.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8A407-8C35-4CAF-8E59-BCC47386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38" y="807422"/>
            <a:ext cx="3717961" cy="2627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04088-DF98-4A45-A016-F19417F4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03" y="3416689"/>
            <a:ext cx="2808887" cy="19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48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vs bike Purchased Quantity-wise distribution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728B5D-ECDB-41B6-9A8D-8AB9308A1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29" y="1917870"/>
            <a:ext cx="4581022" cy="3129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F4D38-7636-401C-A211-457205A7B739}"/>
              </a:ext>
            </a:extLst>
          </p:cNvPr>
          <p:cNvSpPr txBox="1"/>
          <p:nvPr/>
        </p:nvSpPr>
        <p:spPr>
          <a:xfrm>
            <a:off x="205024" y="1818632"/>
            <a:ext cx="4218119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By the Quantitative analysis, we can see here that number of bikes bought by male customer</a:t>
            </a:r>
            <a:r>
              <a:rPr lang="en-IN" dirty="0"/>
              <a:t> are 93396 while female is 98264.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dirty="0"/>
              <a:t>There is significant gap by quantity in male and female customers and we should consider how to attract more female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I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639</Words>
  <Application>Microsoft Office PowerPoint</Application>
  <PresentationFormat>On-screen Show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 Jagtap</cp:lastModifiedBy>
  <cp:revision>5</cp:revision>
  <dcterms:modified xsi:type="dcterms:W3CDTF">2021-05-18T15:08:10Z</dcterms:modified>
</cp:coreProperties>
</file>