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784F-CBAD-8B03-8AC8-58CAA7B78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9E1A9-A4DE-E177-94D0-46834051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5A41-7CE5-5D6C-FD2F-D8B67383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6268-B321-650F-CC5C-56E0E4F7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F0D0-0E44-630A-5C25-045DCAAC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A6B-2182-3820-7558-ED49208A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966A7-11A9-18E8-257C-A0B5F75E0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C239-F234-9634-6BDA-B575F774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C2A2-E55A-8BE3-2639-B5968462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3679-8637-B30F-110F-AF6B0BC7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D681F-4E9E-8D54-0729-7A2F27D8A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49DE-AEB2-298A-A8E1-F6659E735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684B-CAD6-3695-A875-01CC40C0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4CF2-923C-18F0-17AC-CC603484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9C9D-F999-2FE2-C87B-88582E10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5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522B-53D4-4B3C-60D7-AC01CC52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804E-1CE3-B3D1-A911-74898D35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B533-2ADC-1E7F-629F-A4CA6948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24C9-64F9-D192-1756-34EE49AC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B9EF-F675-FFCB-DA88-FA5FF01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A50C-EF9A-ACCE-24E8-59D5FD15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B4D4-FC4A-91FF-D41B-9809B67E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EEFF-64E2-6E11-AA4C-685D46A5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4636-FEC8-8E6E-1768-86B678F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652F2-7F02-DCCB-8DA9-354D9FE8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6B37-5B4C-0B1F-79CD-B40A4831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806E-0D99-9A78-C102-A16DDF4D8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252A9-0727-372B-72F4-2C7CCFA9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4A68-8304-2BE3-0F88-E7021BAE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DF197-4B39-DBCE-4B91-959E9FBF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3A087-386D-A0DE-4965-66100D2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24D7-7333-96BA-CC27-773324AD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46B3C-37E0-4148-9A62-26B0B412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7C659-F0CF-245B-39BB-872701CC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09F1E-7032-FA95-20CA-446BBEB2C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CEEA2-9979-45ED-0486-E675B4E0E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F1D8A-2BAE-971D-1EC4-EBD90CFD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9D080-CAB2-C931-412E-46A4DB49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5A328-17C6-0AD1-E776-66A368A7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D761-0BEE-7D51-6D59-E1D9BD85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D54C1-0CC5-512F-2801-FD0CDB47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19A8B-9AAF-2557-239A-404103C1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1AB51-EFE6-8CFC-E7B6-28AC43E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CCAEA-60AA-9B24-B3FA-89AC7B05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6C0D6-C672-AF22-7E33-EB5A92D6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081E6-9EE9-BD20-DA54-60CF9787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5A57-AF01-F325-F51A-FC0E3278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E05D-2467-FAEA-B45A-74A0D2CD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70A1F-41BE-CD9D-96B0-59215FF30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1A751-BA0A-E56C-4AF0-0BEB7843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1FDD8-5BE7-3BB8-0684-1B7C2E62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8B02-CEA0-EECF-39D8-145BA2CB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E043-F418-D9DD-6A67-1A13C1BC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D7D42-0E8B-AB58-A5AB-22D7A716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E6D56-D158-5089-2159-0B873492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06419-AD7C-6EC9-9D56-CEB430A3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D41A1-22A8-808F-5E20-737B0DAA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86CD9-E0FA-D1E4-07A4-6F8E1230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90E28-146F-EFC2-B0A5-C1AE13B6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0172A-0B13-CFB6-ED68-85FE0E30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1567-8B57-03E9-EC48-51255135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6164-DDA1-4F99-A12C-E7F4E03BB39F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13F8-CB46-86AB-386F-4961BFB03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8725-C85F-4972-FAD1-EC5E63D8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0B3D-E518-496D-BE00-42B2C8A5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4944-DADF-22CA-75DA-63F140953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Counseling after 10</a:t>
            </a:r>
            <a:r>
              <a:rPr lang="en-US" baseline="30000" dirty="0"/>
              <a:t>th</a:t>
            </a:r>
            <a:r>
              <a:rPr lang="en-US" dirty="0"/>
              <a:t>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DA14D-2672-EDA8-CF34-EB597C147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 career path ?</a:t>
            </a:r>
          </a:p>
          <a:p>
            <a:pPr algn="r"/>
            <a:r>
              <a:rPr lang="en-US" dirty="0"/>
              <a:t>- Now Simplified</a:t>
            </a:r>
          </a:p>
        </p:txBody>
      </p:sp>
    </p:spTree>
    <p:extLst>
      <p:ext uri="{BB962C8B-B14F-4D97-AF65-F5344CB8AC3E}">
        <p14:creationId xmlns:p14="http://schemas.microsoft.com/office/powerpoint/2010/main" val="40103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496F-9938-71F2-55B9-DABAE5A7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7F7C-7E1A-3EBF-3B14-5AB993F8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behind building this website is to be beneficial to those students who are confused about choosing a career path.</a:t>
            </a:r>
          </a:p>
          <a:p>
            <a:r>
              <a:rPr lang="en-US" dirty="0"/>
              <a:t>Post matriculation, many students desire to know about the career options they have and opt the best one or the desired one.</a:t>
            </a:r>
          </a:p>
          <a:p>
            <a:r>
              <a:rPr lang="en-US" dirty="0"/>
              <a:t>Students also tend to be confused and are curious to know what are course outcomes i.e., if they choose a respective course/stream, what are the possible career navigations.</a:t>
            </a:r>
          </a:p>
          <a:p>
            <a:r>
              <a:rPr lang="en-US" dirty="0"/>
              <a:t>For example – Choosing </a:t>
            </a:r>
            <a:r>
              <a:rPr lang="en-US" dirty="0" err="1"/>
              <a:t>BiPC</a:t>
            </a:r>
            <a:r>
              <a:rPr lang="en-US" dirty="0"/>
              <a:t> not only navigates the path to pursue MBBS but also BAMS, BHMS, etc. The main goal behind building this website is to make every student aware of these.</a:t>
            </a:r>
          </a:p>
        </p:txBody>
      </p:sp>
    </p:spTree>
    <p:extLst>
      <p:ext uri="{BB962C8B-B14F-4D97-AF65-F5344CB8AC3E}">
        <p14:creationId xmlns:p14="http://schemas.microsoft.com/office/powerpoint/2010/main" val="99869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F593-1EEB-5C2A-28A3-2C1B0036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USER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CD91-3814-1978-D195-06DF291F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website is pretty simple and easy.</a:t>
            </a:r>
          </a:p>
          <a:p>
            <a:r>
              <a:rPr lang="en-US" dirty="0"/>
              <a:t>Step 1 – Click on a course</a:t>
            </a:r>
          </a:p>
          <a:p>
            <a:r>
              <a:rPr lang="en-US" dirty="0"/>
              <a:t>Step 2 – Scroll down and observe the careers in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EB20-2F03-ED22-C524-6028FAD7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3407-0375-CD1E-2D7E-B59A09BB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at a very basic stage built using HTML, CSS, JAVASCRIPT.</a:t>
            </a:r>
          </a:p>
          <a:p>
            <a:r>
              <a:rPr lang="en-US" dirty="0"/>
              <a:t>I want to build this website further and launch it officially and make it helpful to all the students.</a:t>
            </a:r>
          </a:p>
          <a:p>
            <a:r>
              <a:rPr lang="en-US" dirty="0"/>
              <a:t>Many of the students pay thousands to obtain career counseling, let’s make it free of cost and accessible to everyone. Education right ? </a:t>
            </a:r>
            <a:r>
              <a:rPr lang="en-US" dirty="0" err="1"/>
              <a:t>Ain’t</a:t>
            </a:r>
            <a:r>
              <a:rPr lang="en-US" dirty="0"/>
              <a:t> any business !</a:t>
            </a:r>
          </a:p>
          <a:p>
            <a:r>
              <a:rPr lang="en-US"/>
              <a:t>I </a:t>
            </a:r>
            <a:r>
              <a:rPr lang="en-US" dirty="0"/>
              <a:t>want to make it one stop for all the career related counseling and queries.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- Abhishek Turamalla</a:t>
            </a:r>
          </a:p>
        </p:txBody>
      </p:sp>
    </p:spTree>
    <p:extLst>
      <p:ext uri="{BB962C8B-B14F-4D97-AF65-F5344CB8AC3E}">
        <p14:creationId xmlns:p14="http://schemas.microsoft.com/office/powerpoint/2010/main" val="73944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Career Counseling after 10th Class</vt:lpstr>
      <vt:lpstr>AIM</vt:lpstr>
      <vt:lpstr> USER MANUAL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Turamalla</dc:creator>
  <cp:lastModifiedBy>Abhishek Turamalla</cp:lastModifiedBy>
  <cp:revision>13</cp:revision>
  <dcterms:created xsi:type="dcterms:W3CDTF">2024-07-20T12:16:31Z</dcterms:created>
  <dcterms:modified xsi:type="dcterms:W3CDTF">2024-07-20T12:40:23Z</dcterms:modified>
</cp:coreProperties>
</file>