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0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98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2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71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3600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604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708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1149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07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45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4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280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30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98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25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6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6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80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6811" y="391886"/>
            <a:ext cx="8421188" cy="1933303"/>
          </a:xfrm>
        </p:spPr>
        <p:txBody>
          <a:bodyPr/>
          <a:lstStyle/>
          <a:p>
            <a:r>
              <a:rPr lang="en-IN" sz="3600" b="1" smtClean="0">
                <a:solidFill>
                  <a:schemeClr val="accent3"/>
                </a:solidFill>
                <a:latin typeface="Algerian" panose="04020705040A02060702" pitchFamily="82" charset="0"/>
              </a:rPr>
              <a:t>FEATURE</a:t>
            </a:r>
            <a:r>
              <a:rPr lang="en-IN" b="1" smtClean="0">
                <a:solidFill>
                  <a:schemeClr val="accent3"/>
                </a:solidFill>
                <a:latin typeface="Algerian" panose="04020705040A02060702" pitchFamily="82" charset="0"/>
              </a:rPr>
              <a:t> </a:t>
            </a:r>
            <a:r>
              <a:rPr lang="en-IN" sz="3600" b="1" smtClean="0">
                <a:solidFill>
                  <a:schemeClr val="accent3"/>
                </a:solidFill>
                <a:latin typeface="Algerian" panose="04020705040A02060702" pitchFamily="82" charset="0"/>
              </a:rPr>
              <a:t>EXTRACTION</a:t>
            </a:r>
            <a:r>
              <a:rPr lang="en-IN" b="1" smtClean="0">
                <a:solidFill>
                  <a:schemeClr val="accent3"/>
                </a:solidFill>
                <a:latin typeface="Algerian" panose="04020705040A02060702" pitchFamily="82" charset="0"/>
              </a:rPr>
              <a:t> </a:t>
            </a:r>
            <a:r>
              <a:rPr lang="en-IN" sz="3600" b="1" smtClean="0">
                <a:solidFill>
                  <a:schemeClr val="accent3"/>
                </a:solidFill>
                <a:latin typeface="Algerian" panose="04020705040A02060702" pitchFamily="82" charset="0"/>
              </a:rPr>
              <a:t>AND PRICE PREDICTION</a:t>
            </a:r>
            <a:endParaRPr lang="en-IN" sz="3600" b="1">
              <a:solidFill>
                <a:schemeClr val="accent3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3030583"/>
            <a:ext cx="4950823" cy="561703"/>
          </a:xfrm>
        </p:spPr>
        <p:txBody>
          <a:bodyPr/>
          <a:lstStyle/>
          <a:p>
            <a:r>
              <a:rPr lang="en-IN" smtClean="0"/>
              <a:t>ABHISHEK SATAPATHY</a:t>
            </a:r>
            <a:endParaRPr lang="en-IN"/>
          </a:p>
        </p:txBody>
      </p:sp>
      <p:sp>
        <p:nvSpPr>
          <p:cNvPr id="5" name="Rectangle 4"/>
          <p:cNvSpPr/>
          <p:nvPr/>
        </p:nvSpPr>
        <p:spPr>
          <a:xfrm flipH="1">
            <a:off x="7474742" y="5381896"/>
            <a:ext cx="29494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>
                <a:latin typeface="Arial Rounded MT Bold" panose="020F0704030504030204" pitchFamily="34" charset="0"/>
              </a:rPr>
              <a:t>Nexthikes It Solution</a:t>
            </a:r>
            <a:endParaRPr lang="en-IN" b="1" i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25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Random forest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Accuracy score : 0.89</a:t>
            </a:r>
          </a:p>
          <a:p>
            <a:endParaRPr lang="en-IN"/>
          </a:p>
          <a:p>
            <a:r>
              <a:rPr lang="en-IN" smtClean="0"/>
              <a:t>Mean square error :1231.1117504587155</a:t>
            </a:r>
          </a:p>
          <a:p>
            <a:endParaRPr lang="en-IN"/>
          </a:p>
          <a:p>
            <a:r>
              <a:rPr lang="en-IN" smtClean="0"/>
              <a:t>Root mean square error : 35.08720208934756</a:t>
            </a:r>
          </a:p>
          <a:p>
            <a:endParaRPr lang="en-IN"/>
          </a:p>
          <a:p>
            <a:r>
              <a:rPr lang="en-IN" smtClean="0"/>
              <a:t>R2 score is : 0.706886190285644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4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Decission tree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Accuracy score is :  0.4785</a:t>
            </a:r>
          </a:p>
          <a:p>
            <a:endParaRPr lang="en-IN"/>
          </a:p>
          <a:p>
            <a:r>
              <a:rPr lang="en-IN" smtClean="0"/>
              <a:t>Mean squared error is : 2786.680981595092</a:t>
            </a:r>
          </a:p>
          <a:p>
            <a:endParaRPr lang="en-IN"/>
          </a:p>
          <a:p>
            <a:r>
              <a:rPr lang="en-IN" smtClean="0"/>
              <a:t>Root mean square error is : 52.78902330594015</a:t>
            </a:r>
          </a:p>
          <a:p>
            <a:endParaRPr lang="en-IN"/>
          </a:p>
          <a:p>
            <a:r>
              <a:rPr lang="en-IN" smtClean="0"/>
              <a:t>R2 score is : -0.04428672086249952</a:t>
            </a:r>
          </a:p>
          <a:p>
            <a:endParaRPr lang="en-IN"/>
          </a:p>
          <a:p>
            <a:pPr marL="3690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91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229" y="596536"/>
            <a:ext cx="10353762" cy="5647509"/>
          </a:xfrm>
        </p:spPr>
        <p:txBody>
          <a:bodyPr>
            <a:normAutofit/>
          </a:bodyPr>
          <a:lstStyle/>
          <a:p>
            <a:r>
              <a:rPr lang="en-IN" sz="9600" smtClean="0"/>
              <a:t>THANK YOU</a:t>
            </a:r>
            <a:endParaRPr lang="en-IN" sz="9600"/>
          </a:p>
        </p:txBody>
      </p:sp>
    </p:spTree>
    <p:extLst>
      <p:ext uri="{BB962C8B-B14F-4D97-AF65-F5344CB8AC3E}">
        <p14:creationId xmlns:p14="http://schemas.microsoft.com/office/powerpoint/2010/main" val="14337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8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mtClean="0"/>
              <a:t>About the data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The dataset about mobile phone describe model,colour,memory, front camera,ai lens, battery,processor,height and prize.</a:t>
            </a:r>
          </a:p>
          <a:p>
            <a:r>
              <a:rPr lang="en-IN" smtClean="0"/>
              <a:t>In this data set </a:t>
            </a:r>
            <a:r>
              <a:rPr lang="en-IN"/>
              <a:t>there are many problems like ; there are duplicate value, null value and different </a:t>
            </a:r>
            <a:r>
              <a:rPr lang="en-IN"/>
              <a:t>outlier </a:t>
            </a:r>
            <a:r>
              <a:rPr lang="en-IN" smtClean="0"/>
              <a:t>etc.</a:t>
            </a:r>
          </a:p>
          <a:p>
            <a:r>
              <a:rPr lang="en-IN" smtClean="0"/>
              <a:t>In this data i have to predict the accuracy score and etc.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38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Load and clean the dataset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In this, </a:t>
            </a:r>
            <a:r>
              <a:rPr lang="en-IN"/>
              <a:t>first </a:t>
            </a:r>
            <a:r>
              <a:rPr lang="en-IN"/>
              <a:t>i</a:t>
            </a:r>
            <a:r>
              <a:rPr lang="en-IN" smtClean="0"/>
              <a:t> load the datset.</a:t>
            </a:r>
          </a:p>
          <a:p>
            <a:r>
              <a:rPr lang="en-IN" smtClean="0"/>
              <a:t>This </a:t>
            </a:r>
            <a:r>
              <a:rPr lang="en-IN"/>
              <a:t>dataset </a:t>
            </a:r>
            <a:r>
              <a:rPr lang="en-IN"/>
              <a:t>has </a:t>
            </a:r>
            <a:r>
              <a:rPr lang="en-IN" smtClean="0"/>
              <a:t>541rows </a:t>
            </a:r>
            <a:r>
              <a:rPr lang="en-IN"/>
              <a:t>and </a:t>
            </a:r>
            <a:r>
              <a:rPr lang="en-IN" smtClean="0"/>
              <a:t>12 columns.</a:t>
            </a:r>
          </a:p>
          <a:p>
            <a:r>
              <a:rPr lang="en-IN" smtClean="0"/>
              <a:t>In </a:t>
            </a:r>
            <a:r>
              <a:rPr lang="en-IN"/>
              <a:t>this there is no duplicate or </a:t>
            </a:r>
            <a:r>
              <a:rPr lang="en-IN"/>
              <a:t>missing </a:t>
            </a:r>
            <a:r>
              <a:rPr lang="en-IN" smtClean="0"/>
              <a:t>value.</a:t>
            </a:r>
          </a:p>
          <a:p>
            <a:r>
              <a:rPr lang="en-IN"/>
              <a:t> In this I drop the unnecessary column is ‘</a:t>
            </a:r>
            <a:r>
              <a:rPr lang="en-IN"/>
              <a:t>unnamed</a:t>
            </a:r>
            <a:r>
              <a:rPr lang="en-IN" smtClean="0"/>
              <a:t>’.</a:t>
            </a:r>
          </a:p>
          <a:p>
            <a:r>
              <a:rPr lang="en-IN" smtClean="0"/>
              <a:t>There is no unique value in the dataset.</a:t>
            </a:r>
            <a:endParaRPr lang="en-IN"/>
          </a:p>
          <a:p>
            <a:pPr marL="0" indent="0">
              <a:buNone/>
            </a:pP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67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Feature extraction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Feture extraction means involving transforming the row data into a meaning ful and informative features, often reducing the dimentionality of the data.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smtClean="0"/>
              <a:t>A stastical summery</a:t>
            </a:r>
          </a:p>
          <a:p>
            <a:r>
              <a:rPr lang="en-IN" smtClean="0"/>
              <a:t>In this i perform mean,median,mode,var,std,skew &amp; kurtosis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72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Label encoder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097088"/>
            <a:ext cx="8864737" cy="3694113"/>
          </a:xfrm>
        </p:spPr>
        <p:txBody>
          <a:bodyPr/>
          <a:lstStyle/>
          <a:p>
            <a:r>
              <a:rPr lang="en-IN" smtClean="0"/>
              <a:t>It means it is a technique used to convert categorical data, like labels or strings , into numerical representations.</a:t>
            </a:r>
          </a:p>
          <a:p>
            <a:r>
              <a:rPr lang="en-IN" smtClean="0"/>
              <a:t>In the dataset few columns has categorical data such columns are Model, Colour, Front camera, Rear camera &amp; Processor.</a:t>
            </a:r>
          </a:p>
          <a:p>
            <a:r>
              <a:rPr lang="en-IN" smtClean="0"/>
              <a:t>By using the label encoder I covert the categorical to numerical form.</a:t>
            </a:r>
          </a:p>
          <a:p>
            <a:endParaRPr lang="en-IN" smtClean="0"/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4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Vidualization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1" indent="-342900"/>
            <a:r>
              <a:rPr lang="en-IN" sz="2400"/>
              <a:t>In </a:t>
            </a:r>
            <a:r>
              <a:rPr lang="en-IN" sz="2400"/>
              <a:t>this </a:t>
            </a:r>
            <a:r>
              <a:rPr lang="en-IN" sz="2400" smtClean="0"/>
              <a:t>I use </a:t>
            </a:r>
            <a:r>
              <a:rPr lang="en-IN" sz="2400"/>
              <a:t>different types plot like; </a:t>
            </a:r>
          </a:p>
          <a:p>
            <a:pPr lvl="1"/>
            <a:r>
              <a:rPr lang="en-IN"/>
              <a:t>      </a:t>
            </a:r>
            <a:r>
              <a:rPr lang="en-IN" sz="2400"/>
              <a:t>line plot, bar plot, histogram, box plot</a:t>
            </a:r>
          </a:p>
          <a:p>
            <a:pPr lvl="1"/>
            <a:r>
              <a:rPr lang="en-IN" sz="2400"/>
              <a:t>     scatter plot &amp; pie plot</a:t>
            </a:r>
          </a:p>
          <a:p>
            <a:pPr lvl="1"/>
            <a:endParaRPr lang="en-IN" sz="2400"/>
          </a:p>
          <a:p>
            <a:pPr marL="800100" lvl="1" indent="-342900"/>
            <a:r>
              <a:rPr lang="en-IN" sz="2400"/>
              <a:t>After using these kind of plots there are  many outlier in shown in </a:t>
            </a:r>
            <a:r>
              <a:rPr lang="en-IN" sz="2400"/>
              <a:t>dataset </a:t>
            </a:r>
            <a:endParaRPr lang="en-IN" sz="2400"/>
          </a:p>
          <a:p>
            <a:pPr marL="457200" lvl="1" indent="0">
              <a:buNone/>
            </a:pPr>
            <a:r>
              <a:rPr lang="en-IN" sz="2400"/>
              <a:t>            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57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Handle outlier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To handle the outlier I use boxplot.</a:t>
            </a:r>
          </a:p>
          <a:p>
            <a:r>
              <a:rPr lang="en-IN"/>
              <a:t>M</a:t>
            </a:r>
            <a:r>
              <a:rPr lang="en-IN" smtClean="0"/>
              <a:t>odel, Colour, RAM, Front camera, Processor_ :   </a:t>
            </a:r>
            <a:r>
              <a:rPr lang="en-IN"/>
              <a:t>these columns have no </a:t>
            </a:r>
            <a:r>
              <a:rPr lang="en-IN"/>
              <a:t>outlier</a:t>
            </a:r>
            <a:r>
              <a:rPr lang="en-IN" smtClean="0"/>
              <a:t>.</a:t>
            </a:r>
          </a:p>
          <a:p>
            <a:r>
              <a:rPr lang="en-IN" smtClean="0"/>
              <a:t>Memory have 55 outlier, Battery have 152 outlier, Rear camera has 245 outlier, Ailens has 34 outlier, Mobile hight has 33 outlier.</a:t>
            </a:r>
            <a:endParaRPr lang="en-IN"/>
          </a:p>
          <a:p>
            <a:r>
              <a:rPr lang="en-IN" smtClean="0"/>
              <a:t>After </a:t>
            </a:r>
            <a:r>
              <a:rPr lang="en-IN"/>
              <a:t>using the boxplot the dataset has no outlier.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Correlation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mtClean="0"/>
              <a:t>First I replace the ‘ , ’ in prize column to perform the heatmap.</a:t>
            </a:r>
          </a:p>
          <a:p>
            <a:r>
              <a:rPr lang="en-IN" smtClean="0"/>
              <a:t>It is used to identify correlation between two columns.</a:t>
            </a:r>
          </a:p>
          <a:p>
            <a:r>
              <a:rPr lang="en-IN" smtClean="0"/>
              <a:t>The strong correlation columns are </a:t>
            </a:r>
            <a:r>
              <a:rPr lang="en-IN" smtClean="0">
                <a:sym typeface="Wingdings" panose="05000000000000000000" pitchFamily="2" charset="2"/>
              </a:rPr>
              <a:t>: (memory,ram),(prize,memory),(prize,ram),(battery,mobile height).</a:t>
            </a:r>
            <a:endParaRPr lang="en-IN" smtClean="0"/>
          </a:p>
          <a:p>
            <a:r>
              <a:rPr lang="en-IN" smtClean="0"/>
              <a:t>The   moderate correlation columns are </a:t>
            </a:r>
            <a:r>
              <a:rPr lang="en-IN" smtClean="0">
                <a:sym typeface="Wingdings" panose="05000000000000000000" pitchFamily="2" charset="2"/>
              </a:rPr>
              <a:t>: (mobile height,front camera),(mobile height, rear camera),(battery,front camera),(ram,front camera),(memory,front camera),(rear camera,battery),(model,ai lens) &amp; (front camera,prize).</a:t>
            </a:r>
          </a:p>
          <a:p>
            <a:r>
              <a:rPr lang="en-IN" smtClean="0">
                <a:sym typeface="Wingdings" panose="05000000000000000000" pitchFamily="2" charset="2"/>
              </a:rPr>
              <a:t>The weak correlation columns are : (model,prize),(model,processor),(model,mobile height),(model,frontcamera),(model,rearcamera),(model,battery),(model,ram),(model,memory,(model,colour),(colour,prize),(colour,processor),(colour,mobileheight),(colour,allens),(colour,rearcamera),(colour,frontcamera),(colour,battery),(colour,ram),(colour,memory),(memory,processor),(memory,mobileheight),(memory,ailens),(memory,rearcamera),(memory,battery),(ram,processor),(ram,ailens),(ram,mobileheight),(ram,rearcamera),(ram,battery),(battery,prize),(battery,processor),(battery,ailens),(rearcamera,prize),(rearcamera,processor),(rearcamera,ailens),(rearcamera,frontcamera),(frontcamera,processor),(frontcamera,ailens),(aliens,prize),(aliens,processor),(ailens.,mobileheight),(mobileheight,prize),(mobileheight,processor) &amp; (processor,prize).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2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Linear regression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  <a:p>
            <a:r>
              <a:rPr lang="en-IN" smtClean="0"/>
              <a:t>Mean square error is : 2824.2399433048417</a:t>
            </a:r>
          </a:p>
          <a:p>
            <a:endParaRPr lang="en-IN"/>
          </a:p>
          <a:p>
            <a:r>
              <a:rPr lang="en-IN" smtClean="0"/>
              <a:t>Root mean square error is  :  53.143578570744005</a:t>
            </a:r>
          </a:p>
          <a:p>
            <a:endParaRPr lang="en-IN"/>
          </a:p>
          <a:p>
            <a:r>
              <a:rPr lang="en-IN" smtClean="0"/>
              <a:t>R2 score is : -0.007962782452239248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231</TotalTime>
  <Words>567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Rounded MT Bold</vt:lpstr>
      <vt:lpstr>Calisto MT</vt:lpstr>
      <vt:lpstr>Trebuchet MS</vt:lpstr>
      <vt:lpstr>Wingdings</vt:lpstr>
      <vt:lpstr>Wingdings 2</vt:lpstr>
      <vt:lpstr>Slate</vt:lpstr>
      <vt:lpstr>FEATURE EXTRACTION AND PRICE PREDICTION</vt:lpstr>
      <vt:lpstr>About the data</vt:lpstr>
      <vt:lpstr>Load and clean the dataset</vt:lpstr>
      <vt:lpstr>Feature extraction</vt:lpstr>
      <vt:lpstr>Label encoder</vt:lpstr>
      <vt:lpstr>Vidualization</vt:lpstr>
      <vt:lpstr>Handle outlier</vt:lpstr>
      <vt:lpstr>Correlation</vt:lpstr>
      <vt:lpstr>Linear regression</vt:lpstr>
      <vt:lpstr>Random forest</vt:lpstr>
      <vt:lpstr>Decission tree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 EXTRACTION AND PRICE PREDICTION</dc:title>
  <dc:creator>dell</dc:creator>
  <cp:lastModifiedBy>dell</cp:lastModifiedBy>
  <cp:revision>16</cp:revision>
  <dcterms:created xsi:type="dcterms:W3CDTF">2025-05-22T05:15:24Z</dcterms:created>
  <dcterms:modified xsi:type="dcterms:W3CDTF">2025-05-22T09:06:31Z</dcterms:modified>
</cp:coreProperties>
</file>