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58" r:id="rId12"/>
    <p:sldId id="369" r:id="rId13"/>
    <p:sldId id="300" r:id="rId14"/>
    <p:sldId id="326" r:id="rId15"/>
    <p:sldId id="328" r:id="rId16"/>
    <p:sldId id="375" r:id="rId17"/>
    <p:sldId id="317" r:id="rId18"/>
    <p:sldId id="381" r:id="rId19"/>
    <p:sldId id="382" r:id="rId20"/>
    <p:sldId id="318" r:id="rId21"/>
    <p:sldId id="383" r:id="rId22"/>
    <p:sldId id="313" r:id="rId23"/>
    <p:sldId id="319" r:id="rId24"/>
    <p:sldId id="321" r:id="rId25"/>
    <p:sldId id="324" r:id="rId26"/>
    <p:sldId id="376" r:id="rId27"/>
    <p:sldId id="377" r:id="rId28"/>
    <p:sldId id="32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0" d="100"/>
          <a:sy n="70" d="100"/>
        </p:scale>
        <p:origin x="66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2AC493-DE78-499A-BBC2-661436BAA7C6}" type="slidenum">
              <a:rPr lang="en-IN" smtClean="0"/>
              <a:t>‹#›</a:t>
            </a:fld>
            <a:endParaRPr lang="en-IN"/>
          </a:p>
        </p:txBody>
      </p:sp>
      <p:sp>
        <p:nvSpPr>
          <p:cNvPr id="7"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1810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06-12-2022</a:t>
            </a:fld>
            <a:endParaRPr lang="en-IN"/>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1169217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06-12-2022</a:t>
            </a:fld>
            <a:endParaRPr lang="en-IN"/>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775880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514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4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90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6830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AB7CD-AF21-426C-9ED1-F2B4455060A0}" type="datetimeFigureOut">
              <a:rPr lang="en-IN" smtClean="0"/>
              <a:t>06-12-2022</a:t>
            </a:fld>
            <a:endParaRPr lang="en-IN"/>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0201735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3AB7CD-AF21-426C-9ED1-F2B4455060A0}"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2AC493-DE78-499A-BBC2-661436BAA7C6}" type="slidenum">
              <a:rPr lang="en-IN" smtClean="0"/>
              <a:t>‹#›</a:t>
            </a:fld>
            <a:endParaRPr lang="en-IN"/>
          </a:p>
        </p:txBody>
      </p:sp>
      <p:sp>
        <p:nvSpPr>
          <p:cNvPr id="7"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3026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3AB7CD-AF21-426C-9ED1-F2B4455060A0}" type="datetimeFigureOut">
              <a:rPr lang="en-IN" smtClean="0"/>
              <a:t>06-12-2022</a:t>
            </a:fld>
            <a:endParaRPr lang="en-IN"/>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57092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3AB7CD-AF21-426C-9ED1-F2B4455060A0}"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5839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3AB7CD-AF21-426C-9ED1-F2B4455060A0}" type="datetimeFigureOut">
              <a:rPr lang="en-IN" smtClean="0"/>
              <a:t>06-12-2022</a:t>
            </a:fld>
            <a:endParaRPr lang="en-IN"/>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129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AB7CD-AF21-426C-9ED1-F2B4455060A0}" type="datetimeFigureOut">
              <a:rPr lang="en-IN" smtClean="0"/>
              <a:t>06-12-2022</a:t>
            </a:fld>
            <a:endParaRPr lang="en-IN"/>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89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AB7CD-AF21-426C-9ED1-F2B4455060A0}" type="datetimeFigureOut">
              <a:rPr lang="en-IN" smtClean="0"/>
              <a:t>06-12-2022</a:t>
            </a:fld>
            <a:endParaRPr lang="en-IN"/>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7753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AB7CD-AF21-426C-9ED1-F2B4455060A0}" type="datetimeFigureOut">
              <a:rPr lang="en-IN" smtClean="0"/>
              <a:t>06-12-2022</a:t>
            </a:fld>
            <a:endParaRPr lang="en-IN"/>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8355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AB7CD-AF21-426C-9ED1-F2B4455060A0}" type="datetimeFigureOut">
              <a:rPr lang="en-IN" smtClean="0"/>
              <a:t>06-12-2022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41684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sp>
        <p:nvSpPr>
          <p:cNvPr id="4"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267370" y="3723701"/>
            <a:ext cx="4924630" cy="2176272"/>
          </a:xfrm>
        </p:spPr>
        <p:txBody>
          <a:bodyPr/>
          <a:lstStyle/>
          <a:p>
            <a:endParaRPr lang="en-US" dirty="0"/>
          </a:p>
          <a:p>
            <a:r>
              <a:rPr lang="en-US" b="1" dirty="0"/>
              <a:t>Prepared by</a:t>
            </a:r>
            <a:r>
              <a:rPr lang="en-US" dirty="0"/>
              <a:t>: </a:t>
            </a:r>
            <a:r>
              <a:rPr lang="en-US" dirty="0" smtClean="0"/>
              <a:t>Abhishek </a:t>
            </a:r>
            <a:r>
              <a:rPr lang="en-US" dirty="0" err="1" smtClean="0"/>
              <a:t>Ranjan</a:t>
            </a:r>
            <a:endParaRPr lang="en-US" dirty="0"/>
          </a:p>
          <a:p>
            <a:endParaRPr lang="en-US" dirty="0"/>
          </a:p>
          <a:p>
            <a:r>
              <a:rPr lang="en-US" b="1" dirty="0"/>
              <a:t>SME Name: </a:t>
            </a:r>
            <a:r>
              <a:rPr lang="en-US" dirty="0" smtClean="0"/>
              <a:t>Mohd Kashif</a:t>
            </a:r>
            <a:endParaRPr lang="en-US" dirty="0"/>
          </a:p>
        </p:txBody>
      </p:sp>
      <p:pic>
        <p:nvPicPr>
          <p:cNvPr id="1027" name="Picture 3" descr="Importance of 5 star reviews and ratings | Debut Infotech">
            <a:extLst>
              <a:ext uri="{FF2B5EF4-FFF2-40B4-BE49-F238E27FC236}">
                <a16:creationId xmlns:a16="http://schemas.microsoft.com/office/drawing/2014/main" id="{0BECC94D-6BB6-EAC3-A387-9F398B51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06" y="2782443"/>
            <a:ext cx="54959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t/>
            </a:r>
            <a:br>
              <a:rPr lang="en-US" dirty="0"/>
            </a:br>
            <a:r>
              <a:rPr lang="en-US" dirty="0"/>
              <a:t/>
            </a:r>
            <a:br>
              <a:rPr lang="en-US" dirty="0"/>
            </a:br>
            <a:r>
              <a:rPr lang="en-US" dirty="0"/>
              <a:t/>
            </a:r>
            <a:br>
              <a:rPr lang="en-US" dirty="0"/>
            </a:br>
            <a:endParaRPr lang="en-US" dirty="0"/>
          </a:p>
          <a:p>
            <a:r>
              <a:rPr lang="en-US" dirty="0"/>
              <a:t/>
            </a:r>
            <a:br>
              <a:rPr lang="en-US" dirty="0"/>
            </a:br>
            <a:r>
              <a:rPr lang="en-US" dirty="0"/>
              <a:t/>
            </a:r>
            <a:br>
              <a:rPr lang="en-US" dirty="0"/>
            </a:br>
            <a:r>
              <a:rPr lang="en-US" dirty="0"/>
              <a:t/>
            </a:r>
            <a:br>
              <a:rPr lang="en-US" dirty="0"/>
            </a:br>
            <a:r>
              <a:rPr lang="en-US" dirty="0"/>
              <a:t/>
            </a:r>
            <a:br>
              <a:rPr lang="en-US" dirty="0"/>
            </a:br>
            <a:r>
              <a:rPr lang="en-US" dirty="0">
                <a:latin typeface="-apple-system"/>
              </a:rPr>
              <a:t/>
            </a:r>
            <a:br>
              <a:rPr lang="en-US" dirty="0">
                <a:latin typeface="-apple-system"/>
              </a:rPr>
            </a:br>
            <a:r>
              <a:rPr lang="en-US" dirty="0">
                <a:latin typeface="-apple-system"/>
              </a:rPr>
              <a:t/>
            </a: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normAutofit fontScale="90000"/>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1801504"/>
            <a:ext cx="5663918" cy="2467220"/>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normAutofit fontScale="90000"/>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tx1">
                    <a:lumMod val="95000"/>
                    <a:lumOff val="5000"/>
                  </a:schemeClr>
                </a:solidFill>
                <a:effectLst/>
                <a:latin typeface="-apple-system"/>
              </a:rPr>
              <a:t>People use multiple websites for shopping, like: Amazon, Flipkart etc. So, from these websites had to scrap all </a:t>
            </a:r>
            <a:r>
              <a:rPr lang="en-US" dirty="0">
                <a:solidFill>
                  <a:schemeClr val="tx1">
                    <a:lumMod val="95000"/>
                    <a:lumOff val="5000"/>
                  </a:schemeClr>
                </a:solidFill>
                <a:latin typeface="-apple-system"/>
              </a:rPr>
              <a:t>reviews and process them using Natural Language Processing to </a:t>
            </a:r>
            <a:r>
              <a:rPr lang="en-US" b="0" i="0" dirty="0">
                <a:solidFill>
                  <a:schemeClr val="tx1"/>
                </a:solidFill>
                <a:effectLst/>
                <a:latin typeface="-apple-system"/>
              </a:rPr>
              <a:t>predict ratings for the reviews which were written in the past and they don’t have a rating by</a:t>
            </a:r>
            <a:r>
              <a:rPr lang="en-US" dirty="0">
                <a:solidFill>
                  <a:schemeClr val="tx1">
                    <a:lumMod val="95000"/>
                    <a:lumOff val="5000"/>
                  </a:schemeClr>
                </a:solidFill>
                <a:latin typeface="-apple-system"/>
              </a:rPr>
              <a:t> building an application  (Machine Learning Project). </a:t>
            </a:r>
            <a:endParaRPr lang="en-US" b="0" i="0" dirty="0">
              <a:solidFill>
                <a:schemeClr val="tx1"/>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4425</TotalTime>
  <Words>649</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-apple-system</vt:lpstr>
      <vt:lpstr>Arial</vt:lpstr>
      <vt:lpstr>Arial Black</vt:lpstr>
      <vt:lpstr>Arial Regular</vt:lpstr>
      <vt:lpstr>Calibri</vt:lpstr>
      <vt:lpstr>Calibri Light</vt:lpstr>
      <vt:lpstr>Georgia</vt:lpstr>
      <vt:lpstr>Helvetica Neue</vt:lpstr>
      <vt:lpstr>Symbol</vt:lpstr>
      <vt:lpstr>Times New Roman</vt:lpstr>
      <vt:lpstr>Wingdings</vt:lpstr>
      <vt:lpstr>Office Theme</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hello ji</cp:lastModifiedBy>
  <cp:revision>227</cp:revision>
  <dcterms:created xsi:type="dcterms:W3CDTF">2022-08-31T15:26:21Z</dcterms:created>
  <dcterms:modified xsi:type="dcterms:W3CDTF">2022-12-06T03:53:16Z</dcterms:modified>
</cp:coreProperties>
</file>