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0" r:id="rId3"/>
    <p:sldId id="261" r:id="rId4"/>
    <p:sldId id="259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9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1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1611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85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9708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53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97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3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6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3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1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4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2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48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2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23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r>
              <a:rPr lang="en-US" dirty="0" err="1" smtClean="0"/>
              <a:t>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log</a:t>
            </a:r>
          </a:p>
          <a:p>
            <a:pPr marL="0" indent="0">
              <a:buNone/>
            </a:pPr>
            <a:r>
              <a:rPr lang="en-US" dirty="0" smtClean="0"/>
              <a:t>Now how to see it in a much pretty way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log –-decorate –-</a:t>
            </a:r>
            <a:r>
              <a:rPr lang="en-US" dirty="0" err="1" smtClean="0"/>
              <a:t>oneline</a:t>
            </a:r>
            <a:r>
              <a:rPr lang="en-US" dirty="0" smtClean="0"/>
              <a:t> –-all –-graph</a:t>
            </a:r>
          </a:p>
        </p:txBody>
      </p:sp>
    </p:spTree>
    <p:extLst>
      <p:ext uri="{BB962C8B-B14F-4D97-AF65-F5344CB8AC3E}">
        <p14:creationId xmlns:p14="http://schemas.microsoft.com/office/powerpoint/2010/main" val="3622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9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add a branch?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 [branch name]</a:t>
            </a:r>
          </a:p>
          <a:p>
            <a:pPr marL="0" indent="0">
              <a:buNone/>
            </a:pPr>
            <a:r>
              <a:rPr lang="en-US" dirty="0" smtClean="0"/>
              <a:t>How to checkout a branch  “literally”?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checkout [branch name]</a:t>
            </a:r>
          </a:p>
          <a:p>
            <a:pPr marL="0" indent="0">
              <a:buNone/>
            </a:pPr>
            <a:r>
              <a:rPr lang="en-US" dirty="0" smtClean="0"/>
              <a:t>How to remove a branch?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branch –d [branch name]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9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steps to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git</a:t>
            </a:r>
            <a:r>
              <a:rPr lang="en-US" sz="2400" dirty="0" smtClean="0"/>
              <a:t> status</a:t>
            </a:r>
          </a:p>
          <a:p>
            <a:pPr marL="0" indent="0">
              <a:buNone/>
            </a:pPr>
            <a:r>
              <a:rPr lang="en-US" sz="2400" dirty="0" err="1" smtClean="0"/>
              <a:t>git</a:t>
            </a:r>
            <a:r>
              <a:rPr lang="en-US" sz="2400" dirty="0" smtClean="0"/>
              <a:t> add “file or folder name”</a:t>
            </a:r>
          </a:p>
          <a:p>
            <a:pPr marL="0" indent="0">
              <a:buNone/>
            </a:pPr>
            <a:r>
              <a:rPr lang="en-US" sz="2400" dirty="0" err="1" smtClean="0"/>
              <a:t>git</a:t>
            </a:r>
            <a:r>
              <a:rPr lang="en-US" sz="2400" dirty="0" smtClean="0"/>
              <a:t> commit –m “Message to define the work you have done”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0289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push to a </a:t>
            </a:r>
            <a:r>
              <a:rPr lang="en-US" dirty="0" err="1" smtClean="0"/>
              <a:t>github</a:t>
            </a:r>
            <a:r>
              <a:rPr lang="en-US" dirty="0" smtClean="0"/>
              <a:t> repository?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First and foremost steps: </a:t>
            </a:r>
          </a:p>
          <a:p>
            <a:pPr marL="0" indent="0">
              <a:buNone/>
            </a:pPr>
            <a:r>
              <a:rPr lang="en-US" sz="2000" dirty="0" smtClean="0"/>
              <a:t>Check the </a:t>
            </a:r>
            <a:r>
              <a:rPr lang="en-US" sz="2000" dirty="0" err="1" smtClean="0"/>
              <a:t>git</a:t>
            </a:r>
            <a:r>
              <a:rPr lang="en-US" sz="2000" dirty="0" smtClean="0"/>
              <a:t> remotes: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remote –v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to add </a:t>
            </a:r>
            <a:r>
              <a:rPr lang="en-US" dirty="0" err="1" smtClean="0"/>
              <a:t>git</a:t>
            </a:r>
            <a:r>
              <a:rPr lang="en-US" dirty="0" smtClean="0"/>
              <a:t> remotes: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remote add [Remote name] [remote address]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remote remove [remote name]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80079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638</TotalTime>
  <Words>142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GIT WoRKSHOP</vt:lpstr>
      <vt:lpstr>git log</vt:lpstr>
      <vt:lpstr>PowerPoint Presentation</vt:lpstr>
      <vt:lpstr>git branch </vt:lpstr>
      <vt:lpstr>3 steps to commit</vt:lpstr>
      <vt:lpstr>How to push to a github repository?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WoRKSHOP</dc:title>
  <dc:creator>Windows User</dc:creator>
  <cp:lastModifiedBy>Windows User</cp:lastModifiedBy>
  <cp:revision>6</cp:revision>
  <dcterms:created xsi:type="dcterms:W3CDTF">2018-02-10T02:48:24Z</dcterms:created>
  <dcterms:modified xsi:type="dcterms:W3CDTF">2018-02-10T13:26:55Z</dcterms:modified>
</cp:coreProperties>
</file>