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62" r:id="rId8"/>
    <p:sldId id="269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4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0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2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43095-C0E9-4180-9BDB-6DB5293B2E1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AB257-F099-EECD-44A4-856D75EE661F}"/>
              </a:ext>
            </a:extLst>
          </p:cNvPr>
          <p:cNvSpPr txBox="1"/>
          <p:nvPr/>
        </p:nvSpPr>
        <p:spPr>
          <a:xfrm>
            <a:off x="2701577" y="1238798"/>
            <a:ext cx="8496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Britannic Bold" panose="020B0903060703020204" pitchFamily="34" charset="0"/>
              </a:rPr>
              <a:t>C PROGRAMMING</a:t>
            </a:r>
          </a:p>
          <a:p>
            <a:pPr algn="ctr"/>
            <a:endParaRPr lang="en-IN" sz="7200" b="1" dirty="0">
              <a:latin typeface="Britannic Bold" panose="020B0903060703020204" pitchFamily="34" charset="0"/>
            </a:endParaRPr>
          </a:p>
          <a:p>
            <a:pPr algn="ctr"/>
            <a:r>
              <a:rPr lang="en-IN" sz="7200" b="1" dirty="0">
                <a:latin typeface="Britannic Bold" panose="020B0903060703020204" pitchFamily="34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65852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Closing a File</a:t>
            </a:r>
            <a:endParaRPr lang="en-IN" sz="4800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27" y="1842052"/>
            <a:ext cx="10563408" cy="407657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Syntax :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 FILE *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Here,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 function closes the file and returns zero on success, or EOF if there is an error in closing the file. This EOF is a constant defined in the header file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1535827" y="1191162"/>
            <a:ext cx="1028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function is used to close an already opened file.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40" y="7818"/>
            <a:ext cx="11040486" cy="92305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Difference between Append and Write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1310540" y="930874"/>
            <a:ext cx="102855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Write (w) mode and Append (a) mode, while opening a file are almost the same. Both are used to write in a file. In both the modes, new file is created if it doesn't exists already.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The only difference they have is, when you open a file in the write mode, the file is reset, resulting in deletion of any data already present in the file.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While in append mode this will not happen. Append mode is used to append or add data to the existing data of file(if any).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Hence, when you open a file in Append(a) mode, the cursor is positioned at the end of the present data in the file.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27" y="0"/>
            <a:ext cx="10018713" cy="92305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Some functions of File Operating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1283119" y="1166842"/>
            <a:ext cx="10789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fseek</a:t>
            </a:r>
            <a:r>
              <a:rPr lang="en-US" sz="3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(): It is used to move the reading control to different positions using </a:t>
            </a:r>
            <a:r>
              <a:rPr lang="en-US" sz="36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fseek</a:t>
            </a:r>
            <a:r>
              <a:rPr lang="en-US" sz="3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  <a:p>
            <a:endParaRPr lang="en-US" sz="36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ftell</a:t>
            </a:r>
            <a:r>
              <a:rPr lang="en-US" sz="3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(): It tells the location of current position of cursor in file pointer.</a:t>
            </a:r>
          </a:p>
          <a:p>
            <a:endParaRPr lang="en-US" sz="36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rewind(): It moves the control to beginning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23931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-38087"/>
            <a:ext cx="10018713" cy="923056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6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File Handling</a:t>
            </a:r>
            <a:endParaRPr lang="en-IN" sz="6000" b="1" dirty="0">
              <a:solidFill>
                <a:srgbClr val="002060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674" y="739196"/>
            <a:ext cx="10746326" cy="576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a File in C?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file refers to a source in which a program stores the information/data in the form of bytes of sequence on a disk (permanently).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content available on a file isn’t volatile like the compiler memory in C.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But the program can perform various operations, such as creating, opening, reading a file, or even manipulating the data present inside the file.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process is known as file handling in C.</a:t>
            </a:r>
          </a:p>
        </p:txBody>
      </p:sp>
    </p:spTree>
    <p:extLst>
      <p:ext uri="{BB962C8B-B14F-4D97-AF65-F5344CB8AC3E}">
        <p14:creationId xmlns:p14="http://schemas.microsoft.com/office/powerpoint/2010/main" val="2662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-38087"/>
            <a:ext cx="10018713" cy="923056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6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File Handling</a:t>
            </a:r>
            <a:endParaRPr lang="en-IN" sz="6000" b="1" dirty="0">
              <a:solidFill>
                <a:srgbClr val="002060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35" y="884969"/>
            <a:ext cx="10746326" cy="576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File Handling in C?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File handling refers to the method of storing data in the C program in the form of an output or input that might have been generated while running a C program in a data file, i.e., a binary file or a text file for future analysis and reference in that very program.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-38087"/>
            <a:ext cx="10018713" cy="923056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6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File Handling</a:t>
            </a:r>
            <a:endParaRPr lang="en-IN" sz="6000" b="1" dirty="0">
              <a:solidFill>
                <a:srgbClr val="002060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674" y="884969"/>
            <a:ext cx="10746326" cy="576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Do We Need File Handling in C?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times when the output generated out of a program after its compilation and running do not serve our intended purpose.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such cases, we might want to check the program’s output various times.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Now, compiling and running the very same program multiple times becomes a tedious task for any programmer.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exactly where file handling becomes useful.</a:t>
            </a:r>
          </a:p>
        </p:txBody>
      </p:sp>
    </p:spTree>
    <p:extLst>
      <p:ext uri="{BB962C8B-B14F-4D97-AF65-F5344CB8AC3E}">
        <p14:creationId xmlns:p14="http://schemas.microsoft.com/office/powerpoint/2010/main" val="27794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-144104"/>
            <a:ext cx="10018713" cy="923056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6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File Handling</a:t>
            </a:r>
            <a:endParaRPr lang="en-IN" sz="6000" b="1" dirty="0">
              <a:solidFill>
                <a:srgbClr val="002060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674" y="686187"/>
            <a:ext cx="10746326" cy="576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Let us look at a few reasons why file handling makes programming easier for all: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Reusability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File handling allows us to preserve the information/data generated after we run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Saves Time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Some programs might require a large amount of input from their users. In such cases, file handling allows you to easily access a part of a code using individual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Commendable storage capacity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When storing data in files, you can leave behind the worry of storing all the info in bulk in any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The contents available in any file can be transferred to another one without any data loss in the computer system. This saves a lot of effort and minimizes the risk of flawed coding.</a:t>
            </a:r>
          </a:p>
        </p:txBody>
      </p:sp>
    </p:spTree>
    <p:extLst>
      <p:ext uri="{BB962C8B-B14F-4D97-AF65-F5344CB8AC3E}">
        <p14:creationId xmlns:p14="http://schemas.microsoft.com/office/powerpoint/2010/main" val="24870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34528"/>
            <a:ext cx="10018713" cy="92305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ritannic Bold" panose="020B0903060703020204" pitchFamily="34" charset="0"/>
              </a:rPr>
              <a:t>Operations Done in File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882D-A0BD-D1C7-6168-8E0AEA2BAA72}"/>
              </a:ext>
            </a:extLst>
          </p:cNvPr>
          <p:cNvSpPr txBox="1"/>
          <p:nvPr/>
        </p:nvSpPr>
        <p:spPr>
          <a:xfrm>
            <a:off x="1253584" y="916454"/>
            <a:ext cx="110576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process of file handling enables a user to update, create, open, read, write, and ultimately delete the file/content in the file that exists on the C program’s local file system. Here are the primary operations that you can perform on a file in a C program: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Opening a file that already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Creating a new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Reading content/ data from the existing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Writing more data into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Deleting the data in the file or the file altogether</a:t>
            </a:r>
          </a:p>
        </p:txBody>
      </p:sp>
    </p:spTree>
    <p:extLst>
      <p:ext uri="{BB962C8B-B14F-4D97-AF65-F5344CB8AC3E}">
        <p14:creationId xmlns:p14="http://schemas.microsoft.com/office/powerpoint/2010/main" val="41776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34528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4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Functions for file operations </a:t>
            </a:r>
            <a:endParaRPr lang="en-IN" sz="4400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651457"/>
            <a:ext cx="10018713" cy="108002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provides a number of functions that helps to perform basic file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882D-A0BD-D1C7-6168-8E0AEA2BAA72}"/>
              </a:ext>
            </a:extLst>
          </p:cNvPr>
          <p:cNvSpPr txBox="1"/>
          <p:nvPr/>
        </p:nvSpPr>
        <p:spPr>
          <a:xfrm>
            <a:off x="1484309" y="1711584"/>
            <a:ext cx="104801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--  create a new file or open a existing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-- closes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getc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 --  reads a character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putc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 --  writes a character to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fscanf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 --	reads a set of data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--  writes a set of data to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getw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 --  reads a integer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putw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--  writes a integer to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fseek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--  set the position to desire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ftell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 --  gives current position in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rewind()  -- set the position to the beginning point.</a:t>
            </a:r>
          </a:p>
        </p:txBody>
      </p:sp>
    </p:spTree>
    <p:extLst>
      <p:ext uri="{BB962C8B-B14F-4D97-AF65-F5344CB8AC3E}">
        <p14:creationId xmlns:p14="http://schemas.microsoft.com/office/powerpoint/2010/main" val="35247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08" y="0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Modes of operating a File</a:t>
            </a:r>
            <a:endParaRPr lang="en-IN" sz="4800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108" y="1749805"/>
            <a:ext cx="10978892" cy="424964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--  opens a text file in reading mode.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  --  opens or create a text file in writing mode.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--	 opens a text file in append mode.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r+ -- opens a text file in both reading and writing mode.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w+	-- opens a text file in both reading and writing mode.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a+	-- opens a text file in both reading and appending mode.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1522574" y="1044043"/>
            <a:ext cx="1028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Modes can be of following types,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80" y="-95632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800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Opening a File or Creating a File</a:t>
            </a:r>
            <a:endParaRPr lang="en-IN" sz="4800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053" y="2149454"/>
            <a:ext cx="10801947" cy="373578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  *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opening_mode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Here, *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FILE pointer (FILE *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which will hold the reference to the opened(or created) file.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filename is the name of the file to be opened and mode specifies the purpose of opening the file.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1535827" y="1155769"/>
            <a:ext cx="10285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8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() function is used to create a new file or to open an existing file.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1545</TotalTime>
  <Words>1033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Britannic Bold</vt:lpstr>
      <vt:lpstr>Corbel</vt:lpstr>
      <vt:lpstr>Parallax</vt:lpstr>
      <vt:lpstr>PowerPoint Presentation</vt:lpstr>
      <vt:lpstr>File Handling</vt:lpstr>
      <vt:lpstr>File Handling</vt:lpstr>
      <vt:lpstr>File Handling</vt:lpstr>
      <vt:lpstr>File Handling</vt:lpstr>
      <vt:lpstr>Operations Done in File Handling</vt:lpstr>
      <vt:lpstr>Functions for file operations </vt:lpstr>
      <vt:lpstr>Modes of operating a File</vt:lpstr>
      <vt:lpstr>Opening a File or Creating a File</vt:lpstr>
      <vt:lpstr>Closing a File</vt:lpstr>
      <vt:lpstr>Difference between Append and Write Mode</vt:lpstr>
      <vt:lpstr>Some functions of File Operating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Shekharkumar</dc:creator>
  <cp:lastModifiedBy>Administrator</cp:lastModifiedBy>
  <cp:revision>248</cp:revision>
  <dcterms:created xsi:type="dcterms:W3CDTF">2022-08-20T05:57:51Z</dcterms:created>
  <dcterms:modified xsi:type="dcterms:W3CDTF">2023-02-27T06:58:02Z</dcterms:modified>
</cp:coreProperties>
</file>