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8" r:id="rId5"/>
    <p:sldId id="261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4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0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4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2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43095-C0E9-4180-9BDB-6DB5293B2E1D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3AB3F-1CE8-43C5-86E1-B458D9811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AAB257-F099-EECD-44A4-856D75EE661F}"/>
              </a:ext>
            </a:extLst>
          </p:cNvPr>
          <p:cNvSpPr txBox="1"/>
          <p:nvPr/>
        </p:nvSpPr>
        <p:spPr>
          <a:xfrm>
            <a:off x="2701577" y="1238798"/>
            <a:ext cx="7633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Britannic Bold" panose="020B0903060703020204" pitchFamily="34" charset="0"/>
              </a:rPr>
              <a:t>C </a:t>
            </a:r>
            <a:r>
              <a:rPr lang="en-IN" sz="6600" b="1" dirty="0" smtClean="0">
                <a:latin typeface="Britannic Bold" panose="020B0903060703020204" pitchFamily="34" charset="0"/>
              </a:rPr>
              <a:t>PROGRAMMING</a:t>
            </a:r>
          </a:p>
          <a:p>
            <a:pPr algn="ctr"/>
            <a:endParaRPr lang="en-IN" sz="6600" b="1" dirty="0" smtClean="0">
              <a:latin typeface="Britannic Bold" panose="020B0903060703020204" pitchFamily="34" charset="0"/>
            </a:endParaRPr>
          </a:p>
          <a:p>
            <a:pPr algn="ctr"/>
            <a:r>
              <a:rPr lang="en-IN" sz="6600" b="1" dirty="0" smtClean="0">
                <a:latin typeface="Britannic Bold" panose="020B0903060703020204" pitchFamily="34" charset="0"/>
              </a:rPr>
              <a:t>Union</a:t>
            </a:r>
            <a:endParaRPr lang="en-IN" sz="66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279963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IN" b="1" dirty="0" smtClean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What is a </a:t>
            </a:r>
            <a:r>
              <a:rPr lang="en-IN" b="1" dirty="0" smtClean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union</a:t>
            </a:r>
            <a:r>
              <a:rPr lang="en-IN" b="1" dirty="0" smtClean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?</a:t>
            </a:r>
            <a:endParaRPr lang="en-IN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977" y="1413304"/>
            <a:ext cx="10018713" cy="4897344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Unions are conceptually similar to structures in C.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 to declare/define a union is also similar to that of a structure.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differences is in terms of storage.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each member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own storage location, whereas all members of union uses a single shared memory location which is equal to the size of its largest data member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union may contain many members of different types, it cannot handle all the members at the same time.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9055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Declaring a Union </a:t>
            </a:r>
            <a:endParaRPr lang="en-IN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99234"/>
            <a:ext cx="10018713" cy="75456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union is declared using the union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keyword.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3B882D-A0BD-D1C7-6168-8E0AEA2BAA72}"/>
              </a:ext>
            </a:extLst>
          </p:cNvPr>
          <p:cNvSpPr txBox="1"/>
          <p:nvPr/>
        </p:nvSpPr>
        <p:spPr>
          <a:xfrm>
            <a:off x="4063793" y="2460926"/>
            <a:ext cx="3534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3175" cmpd="sng">
                  <a:noFill/>
                </a:ln>
                <a:solidFill>
                  <a:srgbClr val="252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–</a:t>
            </a:r>
            <a:endParaRPr lang="en-IN" sz="2400" b="1" dirty="0">
              <a:ln w="3175" cmpd="sng">
                <a:noFill/>
              </a:ln>
              <a:solidFill>
                <a:srgbClr val="25265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tag_name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member definition;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member definition;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...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member definition;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27" y="-123504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dirty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Declaring a Union </a:t>
            </a:r>
            <a:endParaRPr lang="en-IN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3479-8D0A-318A-E7E3-180C33C0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41" y="3335541"/>
            <a:ext cx="10018713" cy="280759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union contains three members each with a different data type. However only one of them can be used at a time.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due to the fact that only one location is allocated for all the union variables, irrespective of their size.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compiler allocates the storage that is large enough to hold the largest variable type in the union.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88E00B-0215-9B7F-7B1A-5D4D3DC4163F}"/>
              </a:ext>
            </a:extLst>
          </p:cNvPr>
          <p:cNvSpPr txBox="1"/>
          <p:nvPr/>
        </p:nvSpPr>
        <p:spPr>
          <a:xfrm>
            <a:off x="2553859" y="657885"/>
            <a:ext cx="3460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3175" cmpd="sng">
                  <a:noFill/>
                </a:ln>
                <a:solidFill>
                  <a:srgbClr val="252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Example–</a:t>
            </a:r>
            <a:endParaRPr lang="en-IN" sz="2400" b="1" dirty="0">
              <a:ln w="3175" cmpd="sng">
                <a:noFill/>
              </a:ln>
              <a:solidFill>
                <a:srgbClr val="25265E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union item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float x;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char c;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918" y="0"/>
            <a:ext cx="10018713" cy="685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Accessing a Union Member </a:t>
            </a:r>
            <a:endParaRPr lang="en-US" sz="4000" b="1" i="0" dirty="0">
              <a:solidFill>
                <a:srgbClr val="25265E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607918" y="685799"/>
            <a:ext cx="10018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member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operator (.) to access members of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used between the union variable name and the union member that we want to access.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accessing any union member is similar to accessing structure members.</a:t>
            </a:r>
            <a:endParaRPr lang="en-IN" sz="2400" b="1" i="0" dirty="0">
              <a:solidFill>
                <a:srgbClr val="25265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24D9E6-6069-7AD0-AE7D-BFBD3814717E}"/>
              </a:ext>
            </a:extLst>
          </p:cNvPr>
          <p:cNvSpPr txBox="1"/>
          <p:nvPr/>
        </p:nvSpPr>
        <p:spPr>
          <a:xfrm>
            <a:off x="2410824" y="2624791"/>
            <a:ext cx="5976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Example-</a:t>
            </a:r>
          </a:p>
          <a:p>
            <a:r>
              <a:rPr lang="en-US" sz="2400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union </a:t>
            </a:r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   float b;</a:t>
            </a:r>
          </a:p>
          <a:p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   char c;</a:t>
            </a:r>
          </a:p>
          <a:p>
            <a:r>
              <a:rPr lang="en-US" sz="2400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}  t</a:t>
            </a:r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t.a</a:t>
            </a:r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;    //to access members of union t</a:t>
            </a:r>
          </a:p>
          <a:p>
            <a:r>
              <a:rPr lang="en-US" sz="24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t.b</a:t>
            </a:r>
            <a:r>
              <a:rPr lang="en-US" sz="2400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dirty="0" err="1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  <a:endParaRPr lang="en-US" sz="2400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6426" y="2609413"/>
            <a:ext cx="4777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unions, if we change the value of any one member, the value of other members gets affected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1457A79-CE22-0F9D-133F-CDC6E6E2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916" y="399245"/>
            <a:ext cx="10018713" cy="685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25265E"/>
                </a:solidFill>
                <a:latin typeface="Britannic Bold" panose="020B0903060703020204" pitchFamily="34" charset="0"/>
              </a:rPr>
              <a:t>Difference Between Structure and Union </a:t>
            </a:r>
            <a:endParaRPr lang="en-US" sz="4000" b="1" i="0" dirty="0">
              <a:solidFill>
                <a:srgbClr val="25265E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0A5614-8DFB-ACC8-13DD-3B9965105F7B}"/>
              </a:ext>
            </a:extLst>
          </p:cNvPr>
          <p:cNvSpPr txBox="1"/>
          <p:nvPr/>
        </p:nvSpPr>
        <p:spPr>
          <a:xfrm>
            <a:off x="1492007" y="1085044"/>
            <a:ext cx="100187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union, we can only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data member whereas in a structure, we can initialize many data members at once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Compiler allocates memory for each member of a structure while for a union, it allocates memory equal to the size of the largest data member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Union members share a memory location while structure members have a unique storage location 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structure, we can access individual members simultaneously while in a union, we can only access one member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change the value of a member in a structure, it won't affect its other members but in a union, changing the value of one member will affect the others.</a:t>
            </a:r>
            <a:endParaRPr lang="en-IN" sz="2400" b="1" i="0" dirty="0">
              <a:solidFill>
                <a:srgbClr val="25265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EEE9-B866-4B7F-8B41-B86581B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74" y="0"/>
            <a:ext cx="10018713" cy="92305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IN" b="1" dirty="0" smtClean="0">
                <a:solidFill>
                  <a:srgbClr val="25265E"/>
                </a:solidFill>
                <a:latin typeface="Britannic Bold" panose="020B0903060703020204" pitchFamily="34" charset="0"/>
                <a:ea typeface="+mn-ea"/>
                <a:cs typeface="+mn-cs"/>
              </a:rPr>
              <a:t>Difference between Structure and Union</a:t>
            </a:r>
            <a:endParaRPr lang="en-IN" b="1" dirty="0">
              <a:solidFill>
                <a:srgbClr val="25265E"/>
              </a:solidFill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pic>
        <p:nvPicPr>
          <p:cNvPr id="1026" name="Picture 2" descr="Union and Structure comparison C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5" y="923056"/>
            <a:ext cx="8682550" cy="57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6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</TotalTime>
  <Words>419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Britannic Bold</vt:lpstr>
      <vt:lpstr>Corbel</vt:lpstr>
      <vt:lpstr>Parallax</vt:lpstr>
      <vt:lpstr>PowerPoint Presentation</vt:lpstr>
      <vt:lpstr>What is a union?</vt:lpstr>
      <vt:lpstr>Declaring a Union </vt:lpstr>
      <vt:lpstr>Declaring a Union </vt:lpstr>
      <vt:lpstr>PowerPoint Presentation</vt:lpstr>
      <vt:lpstr>PowerPoint Presentation</vt:lpstr>
      <vt:lpstr>Difference between Structure and Union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Shekharkumar</dc:creator>
  <cp:lastModifiedBy>admin</cp:lastModifiedBy>
  <cp:revision>177</cp:revision>
  <dcterms:created xsi:type="dcterms:W3CDTF">2022-08-20T05:57:51Z</dcterms:created>
  <dcterms:modified xsi:type="dcterms:W3CDTF">2022-11-11T07:42:32Z</dcterms:modified>
</cp:coreProperties>
</file>