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52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78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8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34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3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5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1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7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7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2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5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37B768-5EA7-427F-AA6E-518456DFB99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B879FC-57C5-47F5-8B0A-BD699D37F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B6C1-D147-59C5-861E-6F4D97D17D1E}"/>
              </a:ext>
            </a:extLst>
          </p:cNvPr>
          <p:cNvSpPr txBox="1"/>
          <p:nvPr/>
        </p:nvSpPr>
        <p:spPr>
          <a:xfrm>
            <a:off x="1041001" y="2052789"/>
            <a:ext cx="10330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Enumeration in C</a:t>
            </a:r>
            <a:endParaRPr lang="en-I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3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BFB11-F28A-611A-8FEC-FACA8573015A}"/>
              </a:ext>
            </a:extLst>
          </p:cNvPr>
          <p:cNvSpPr txBox="1"/>
          <p:nvPr/>
        </p:nvSpPr>
        <p:spPr>
          <a:xfrm>
            <a:off x="817680" y="1547446"/>
            <a:ext cx="10556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Enumeration or Enum in C is a special kind of data type defined by the user.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It consists of constant integrals or integers that are given names by a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 use of </a:t>
            </a:r>
            <a:r>
              <a:rPr lang="en-US" sz="3600" dirty="0" err="1">
                <a:solidFill>
                  <a:schemeClr val="bg1"/>
                </a:solidFill>
              </a:rPr>
              <a:t>enum</a:t>
            </a:r>
            <a:r>
              <a:rPr lang="en-US" sz="3600" dirty="0">
                <a:solidFill>
                  <a:schemeClr val="bg1"/>
                </a:solidFill>
              </a:rPr>
              <a:t> in C to name the integer values makes the entire program easy to learn, understand, and maintain by the same or even different programmer.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46E09-126F-7342-77F2-78B0805A74A9}"/>
              </a:ext>
            </a:extLst>
          </p:cNvPr>
          <p:cNvSpPr txBox="1"/>
          <p:nvPr/>
        </p:nvSpPr>
        <p:spPr>
          <a:xfrm>
            <a:off x="2771331" y="450167"/>
            <a:ext cx="6609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What is enumeration?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BFB11-F28A-611A-8FEC-FACA8573015A}"/>
              </a:ext>
            </a:extLst>
          </p:cNvPr>
          <p:cNvSpPr txBox="1"/>
          <p:nvPr/>
        </p:nvSpPr>
        <p:spPr>
          <a:xfrm>
            <a:off x="451918" y="1365575"/>
            <a:ext cx="114212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</a:t>
            </a:r>
            <a:r>
              <a:rPr lang="en-US" sz="2800" dirty="0" err="1">
                <a:solidFill>
                  <a:schemeClr val="bg1"/>
                </a:solidFill>
              </a:rPr>
              <a:t>enum</a:t>
            </a:r>
            <a:r>
              <a:rPr lang="en-US" sz="2800" dirty="0">
                <a:solidFill>
                  <a:schemeClr val="bg1"/>
                </a:solidFill>
              </a:rPr>
              <a:t> is defined by using the ‘</a:t>
            </a:r>
            <a:r>
              <a:rPr lang="en-US" sz="2800" dirty="0" err="1">
                <a:solidFill>
                  <a:schemeClr val="bg1"/>
                </a:solidFill>
              </a:rPr>
              <a:t>enum</a:t>
            </a:r>
            <a:r>
              <a:rPr lang="en-US" sz="2800" dirty="0">
                <a:solidFill>
                  <a:schemeClr val="bg1"/>
                </a:solidFill>
              </a:rPr>
              <a:t>’ keyword in C, and the use of a comma separates the constants within. The basic syntax of defining an </a:t>
            </a:r>
            <a:r>
              <a:rPr lang="en-US" sz="2800" dirty="0" err="1">
                <a:solidFill>
                  <a:schemeClr val="bg1"/>
                </a:solidFill>
              </a:rPr>
              <a:t>enum</a:t>
            </a:r>
            <a:r>
              <a:rPr lang="en-US" sz="2800" dirty="0">
                <a:solidFill>
                  <a:schemeClr val="bg1"/>
                </a:solidFill>
              </a:rPr>
              <a:t> is: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enum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enum_name</a:t>
            </a:r>
            <a:r>
              <a:rPr lang="en-US" sz="2800" dirty="0">
                <a:solidFill>
                  <a:schemeClr val="bg1"/>
                </a:solidFill>
              </a:rPr>
              <a:t>{int_const1, int_const2, int_const3, …. </a:t>
            </a:r>
            <a:r>
              <a:rPr lang="en-US" sz="2800" dirty="0" err="1">
                <a:solidFill>
                  <a:schemeClr val="bg1"/>
                </a:solidFill>
              </a:rPr>
              <a:t>int_constN</a:t>
            </a:r>
            <a:r>
              <a:rPr lang="en-US" sz="2800" dirty="0">
                <a:solidFill>
                  <a:schemeClr val="bg1"/>
                </a:solidFill>
              </a:rPr>
              <a:t>};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the above syntax, the default value of int_const1 is 0, int_const2 is 1, int_const3 is 2, and so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However, you can also change these default values while declaring the </a:t>
            </a:r>
            <a:r>
              <a:rPr lang="en-US" sz="2800" dirty="0" err="1">
                <a:solidFill>
                  <a:schemeClr val="bg1"/>
                </a:solidFill>
              </a:rPr>
              <a:t>enum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46E09-126F-7342-77F2-78B0805A74A9}"/>
              </a:ext>
            </a:extLst>
          </p:cNvPr>
          <p:cNvSpPr txBox="1"/>
          <p:nvPr/>
        </p:nvSpPr>
        <p:spPr>
          <a:xfrm>
            <a:off x="2091538" y="436102"/>
            <a:ext cx="814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Syntax to Define Enum in C</a:t>
            </a:r>
          </a:p>
        </p:txBody>
      </p:sp>
    </p:spTree>
    <p:extLst>
      <p:ext uri="{BB962C8B-B14F-4D97-AF65-F5344CB8AC3E}">
        <p14:creationId xmlns:p14="http://schemas.microsoft.com/office/powerpoint/2010/main" val="284497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BFB11-F28A-611A-8FEC-FACA8573015A}"/>
              </a:ext>
            </a:extLst>
          </p:cNvPr>
          <p:cNvSpPr txBox="1"/>
          <p:nvPr/>
        </p:nvSpPr>
        <p:spPr>
          <a:xfrm>
            <a:off x="451918" y="1013877"/>
            <a:ext cx="112524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Below is an example of an </a:t>
            </a:r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named cars and how you can change the default values.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cars{BMW, Ferrari, Jeep, Mercedes-Benz};</a:t>
            </a:r>
          </a:p>
          <a:p>
            <a:r>
              <a:rPr lang="en-US" sz="2600" dirty="0">
                <a:solidFill>
                  <a:schemeClr val="bg1"/>
                </a:solidFill>
              </a:rPr>
              <a:t>    Here, the default values for the constants are:</a:t>
            </a:r>
          </a:p>
          <a:p>
            <a:r>
              <a:rPr lang="en-US" sz="2600" dirty="0">
                <a:solidFill>
                  <a:schemeClr val="bg1"/>
                </a:solidFill>
              </a:rPr>
              <a:t>BMW=0, Ferrari=1, Jeep=2, and Mercedes-Benz=3.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However, to change the default values, you can define the </a:t>
            </a:r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as follows: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cars{</a:t>
            </a:r>
          </a:p>
          <a:p>
            <a:r>
              <a:rPr lang="en-US" sz="2600" dirty="0">
                <a:solidFill>
                  <a:schemeClr val="bg1"/>
                </a:solidFill>
              </a:rPr>
              <a:t>BMW=3,</a:t>
            </a:r>
          </a:p>
          <a:p>
            <a:r>
              <a:rPr lang="en-US" sz="2600" dirty="0">
                <a:solidFill>
                  <a:schemeClr val="bg1"/>
                </a:solidFill>
              </a:rPr>
              <a:t>Ferrari=5,</a:t>
            </a:r>
          </a:p>
          <a:p>
            <a:r>
              <a:rPr lang="en-US" sz="2600" dirty="0">
                <a:solidFill>
                  <a:schemeClr val="bg1"/>
                </a:solidFill>
              </a:rPr>
              <a:t>Jeep=0,</a:t>
            </a:r>
          </a:p>
          <a:p>
            <a:r>
              <a:rPr lang="en-US" sz="2600" dirty="0">
                <a:solidFill>
                  <a:schemeClr val="bg1"/>
                </a:solidFill>
              </a:rPr>
              <a:t>Mercedes-Benz=1};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46E09-126F-7342-77F2-78B0805A74A9}"/>
              </a:ext>
            </a:extLst>
          </p:cNvPr>
          <p:cNvSpPr txBox="1"/>
          <p:nvPr/>
        </p:nvSpPr>
        <p:spPr>
          <a:xfrm>
            <a:off x="2358824" y="337630"/>
            <a:ext cx="7475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Syntax to Define Enum in C</a:t>
            </a:r>
          </a:p>
        </p:txBody>
      </p:sp>
    </p:spTree>
    <p:extLst>
      <p:ext uri="{BB962C8B-B14F-4D97-AF65-F5344CB8AC3E}">
        <p14:creationId xmlns:p14="http://schemas.microsoft.com/office/powerpoint/2010/main" val="7623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BFB11-F28A-611A-8FEC-FACA8573015A}"/>
              </a:ext>
            </a:extLst>
          </p:cNvPr>
          <p:cNvSpPr txBox="1"/>
          <p:nvPr/>
        </p:nvSpPr>
        <p:spPr>
          <a:xfrm>
            <a:off x="451917" y="774724"/>
            <a:ext cx="112524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Similar to pre-defined data types like int and char, you can also declare a variable for </a:t>
            </a:r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and other user-defined data types. Here’s how to create a variable for </a:t>
            </a:r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condition (true, false); //declaring the </a:t>
            </a:r>
            <a:r>
              <a:rPr lang="en-US" sz="2600" dirty="0" err="1">
                <a:solidFill>
                  <a:schemeClr val="bg1"/>
                </a:solidFill>
              </a:rPr>
              <a:t>enum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condition e; //creating a variable of type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Suppose we have declared an </a:t>
            </a:r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type named condition; we can create a variable for that data type as mentioned above. We can also converge both the statements and write them as: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enum</a:t>
            </a:r>
            <a:r>
              <a:rPr lang="en-US" sz="2600" dirty="0">
                <a:solidFill>
                  <a:schemeClr val="bg1"/>
                </a:solidFill>
              </a:rPr>
              <a:t> condition (true, false) 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For the above statement, the default value for true will be 1, and that for false will be 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46E09-126F-7342-77F2-78B0805A74A9}"/>
              </a:ext>
            </a:extLst>
          </p:cNvPr>
          <p:cNvSpPr txBox="1"/>
          <p:nvPr/>
        </p:nvSpPr>
        <p:spPr>
          <a:xfrm>
            <a:off x="630151" y="466947"/>
            <a:ext cx="10895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Enumerated Type Declaration to Create a Variable</a:t>
            </a:r>
          </a:p>
        </p:txBody>
      </p:sp>
    </p:spTree>
    <p:extLst>
      <p:ext uri="{BB962C8B-B14F-4D97-AF65-F5344CB8AC3E}">
        <p14:creationId xmlns:p14="http://schemas.microsoft.com/office/powerpoint/2010/main" val="6667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BFB11-F28A-611A-8FEC-FACA8573015A}"/>
              </a:ext>
            </a:extLst>
          </p:cNvPr>
          <p:cNvSpPr txBox="1"/>
          <p:nvPr/>
        </p:nvSpPr>
        <p:spPr>
          <a:xfrm>
            <a:off x="469799" y="1082500"/>
            <a:ext cx="11252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use </a:t>
            </a:r>
            <a:r>
              <a:rPr lang="en-US" sz="2800" dirty="0" err="1">
                <a:solidFill>
                  <a:schemeClr val="bg1"/>
                </a:solidFill>
              </a:rPr>
              <a:t>enums</a:t>
            </a:r>
            <a:r>
              <a:rPr lang="en-US" sz="2800" dirty="0">
                <a:solidFill>
                  <a:schemeClr val="bg1"/>
                </a:solidFill>
              </a:rPr>
              <a:t> for constants, i.e., when we want a variable to have only a specific set of values. For instance, for weekdays </a:t>
            </a:r>
            <a:r>
              <a:rPr lang="en-US" sz="2800" dirty="0" err="1">
                <a:solidFill>
                  <a:schemeClr val="bg1"/>
                </a:solidFill>
              </a:rPr>
              <a:t>enum</a:t>
            </a:r>
            <a:r>
              <a:rPr lang="en-US" sz="2800" dirty="0">
                <a:solidFill>
                  <a:schemeClr val="bg1"/>
                </a:solidFill>
              </a:rPr>
              <a:t>, there can be only seven values as there are only seven days in a week. However, a variable can store only one value at a time. We can use </a:t>
            </a:r>
            <a:r>
              <a:rPr lang="en-US" sz="2800" dirty="0" err="1">
                <a:solidFill>
                  <a:schemeClr val="bg1"/>
                </a:solidFill>
              </a:rPr>
              <a:t>enums</a:t>
            </a:r>
            <a:r>
              <a:rPr lang="en-US" sz="2800" dirty="0">
                <a:solidFill>
                  <a:schemeClr val="bg1"/>
                </a:solidFill>
              </a:rPr>
              <a:t> in C for multiple purposes; some of the uses of </a:t>
            </a:r>
            <a:r>
              <a:rPr lang="en-US" sz="2800" dirty="0" err="1">
                <a:solidFill>
                  <a:schemeClr val="bg1"/>
                </a:solidFill>
              </a:rPr>
              <a:t>enums</a:t>
            </a:r>
            <a:r>
              <a:rPr lang="en-US" sz="2800" dirty="0">
                <a:solidFill>
                  <a:schemeClr val="bg1"/>
                </a:solidFill>
              </a:rPr>
              <a:t>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store constant values (e.g., weekdays, months, directions, colors in a rainbow)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using flags in 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While using switch-case statements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46E09-126F-7342-77F2-78B0805A74A9}"/>
              </a:ext>
            </a:extLst>
          </p:cNvPr>
          <p:cNvSpPr txBox="1"/>
          <p:nvPr/>
        </p:nvSpPr>
        <p:spPr>
          <a:xfrm>
            <a:off x="2400689" y="355263"/>
            <a:ext cx="6529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 To Use </a:t>
            </a:r>
            <a:r>
              <a:rPr lang="en-US" sz="4400" b="1" dirty="0" err="1">
                <a:solidFill>
                  <a:schemeClr val="bg1"/>
                </a:solidFill>
              </a:rPr>
              <a:t>enum</a:t>
            </a:r>
            <a:r>
              <a:rPr lang="en-US" sz="4400" b="1" dirty="0">
                <a:solidFill>
                  <a:schemeClr val="bg1"/>
                </a:solidFill>
              </a:rPr>
              <a:t> in C?</a:t>
            </a:r>
          </a:p>
        </p:txBody>
      </p:sp>
    </p:spTree>
    <p:extLst>
      <p:ext uri="{BB962C8B-B14F-4D97-AF65-F5344CB8AC3E}">
        <p14:creationId xmlns:p14="http://schemas.microsoft.com/office/powerpoint/2010/main" val="1985423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519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23</cp:revision>
  <dcterms:created xsi:type="dcterms:W3CDTF">2023-02-22T14:13:57Z</dcterms:created>
  <dcterms:modified xsi:type="dcterms:W3CDTF">2023-02-22T14:50:21Z</dcterms:modified>
</cp:coreProperties>
</file>