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4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C00962-80EF-4AEC-9865-DCF6AB9C7D7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2B39-809C-4A49-9DCD-0DF5C0281A21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5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2F6E-FB23-2A63-318B-708AD785EB0D}"/>
              </a:ext>
            </a:extLst>
          </p:cNvPr>
          <p:cNvSpPr txBox="1"/>
          <p:nvPr/>
        </p:nvSpPr>
        <p:spPr>
          <a:xfrm>
            <a:off x="1334125" y="1919300"/>
            <a:ext cx="7569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typedef  in C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7961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029C6-932F-0800-DDD1-02EF1932E59D}"/>
              </a:ext>
            </a:extLst>
          </p:cNvPr>
          <p:cNvSpPr txBox="1"/>
          <p:nvPr/>
        </p:nvSpPr>
        <p:spPr>
          <a:xfrm>
            <a:off x="3072984" y="0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What is typedef?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61EA0-CD5D-CDDF-CA2C-774032A456FD}"/>
              </a:ext>
            </a:extLst>
          </p:cNvPr>
          <p:cNvSpPr txBox="1"/>
          <p:nvPr/>
        </p:nvSpPr>
        <p:spPr>
          <a:xfrm>
            <a:off x="1149246" y="1469036"/>
            <a:ext cx="10223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typedef is a keyword used in C language to assign alternative names to existing datatypes.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It’s mostly used with user defined datatypes, when names of the datatypes become slightly complicated to use in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Following is the general syntax for using typedef,</a:t>
            </a:r>
          </a:p>
          <a:p>
            <a:r>
              <a:rPr lang="en-US" sz="3200" dirty="0"/>
              <a:t>typedef &lt;</a:t>
            </a:r>
            <a:r>
              <a:rPr lang="en-US" sz="3200" dirty="0" err="1"/>
              <a:t>existing_name</a:t>
            </a:r>
            <a:r>
              <a:rPr lang="en-US" sz="3200" dirty="0"/>
              <a:t>&gt; &lt;</a:t>
            </a:r>
            <a:r>
              <a:rPr lang="en-US" sz="3200" dirty="0" err="1"/>
              <a:t>alias_name</a:t>
            </a:r>
            <a:r>
              <a:rPr 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47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029C6-932F-0800-DDD1-02EF1932E59D}"/>
              </a:ext>
            </a:extLst>
          </p:cNvPr>
          <p:cNvSpPr txBox="1"/>
          <p:nvPr/>
        </p:nvSpPr>
        <p:spPr>
          <a:xfrm>
            <a:off x="3072984" y="164890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What is typedef?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61EA0-CD5D-CDDF-CA2C-774032A456FD}"/>
              </a:ext>
            </a:extLst>
          </p:cNvPr>
          <p:cNvSpPr txBox="1"/>
          <p:nvPr/>
        </p:nvSpPr>
        <p:spPr>
          <a:xfrm>
            <a:off x="984354" y="1166842"/>
            <a:ext cx="10223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For example:</a:t>
            </a:r>
          </a:p>
          <a:p>
            <a:r>
              <a:rPr lang="en-US" sz="3600" dirty="0"/>
              <a:t>typedef unsigned long </a:t>
            </a:r>
            <a:r>
              <a:rPr lang="en-US" sz="3600" dirty="0" err="1"/>
              <a:t>ulong</a:t>
            </a:r>
            <a:r>
              <a:rPr lang="en-US" sz="3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above statement define a term </a:t>
            </a:r>
            <a:r>
              <a:rPr lang="en-US" sz="3600" dirty="0" err="1"/>
              <a:t>ulong</a:t>
            </a:r>
            <a:r>
              <a:rPr lang="en-US" sz="3600" dirty="0"/>
              <a:t> for an unsigned long datatype. Now this </a:t>
            </a:r>
            <a:r>
              <a:rPr lang="en-US" sz="3600" dirty="0" err="1"/>
              <a:t>ulong</a:t>
            </a:r>
            <a:r>
              <a:rPr lang="en-US" sz="3600" dirty="0"/>
              <a:t> identifier can be used to define unsigned long type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/>
              <a:t>ulong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, j;</a:t>
            </a:r>
          </a:p>
        </p:txBody>
      </p:sp>
    </p:spTree>
    <p:extLst>
      <p:ext uri="{BB962C8B-B14F-4D97-AF65-F5344CB8AC3E}">
        <p14:creationId xmlns:p14="http://schemas.microsoft.com/office/powerpoint/2010/main" val="13665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029C6-932F-0800-DDD1-02EF1932E59D}"/>
              </a:ext>
            </a:extLst>
          </p:cNvPr>
          <p:cNvSpPr txBox="1"/>
          <p:nvPr/>
        </p:nvSpPr>
        <p:spPr>
          <a:xfrm>
            <a:off x="3072984" y="0"/>
            <a:ext cx="6110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Application of typedef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61EA0-CD5D-CDDF-CA2C-774032A456FD}"/>
              </a:ext>
            </a:extLst>
          </p:cNvPr>
          <p:cNvSpPr txBox="1"/>
          <p:nvPr/>
        </p:nvSpPr>
        <p:spPr>
          <a:xfrm>
            <a:off x="984354" y="764024"/>
            <a:ext cx="102232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typedef can be used to give a name to user defined data type as well. Lets see it’s use with structures.</a:t>
            </a:r>
          </a:p>
          <a:p>
            <a:r>
              <a:rPr lang="en-US" sz="3000" dirty="0"/>
              <a:t>typedef struct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 type member1;</a:t>
            </a:r>
          </a:p>
          <a:p>
            <a:r>
              <a:rPr lang="en-US" sz="3000" dirty="0"/>
              <a:t>    type member2;</a:t>
            </a:r>
          </a:p>
          <a:p>
            <a:r>
              <a:rPr lang="en-US" sz="3000" dirty="0"/>
              <a:t>    type member3;</a:t>
            </a:r>
          </a:p>
          <a:p>
            <a:r>
              <a:rPr lang="en-US" sz="3000" dirty="0"/>
              <a:t>} </a:t>
            </a:r>
            <a:r>
              <a:rPr lang="en-US" sz="3000" dirty="0" err="1"/>
              <a:t>type_name</a:t>
            </a:r>
            <a:r>
              <a:rPr lang="en-US" sz="3000" dirty="0"/>
              <a:t>;</a:t>
            </a:r>
          </a:p>
          <a:p>
            <a:r>
              <a:rPr lang="en-US" sz="3000" dirty="0"/>
              <a:t>Here </a:t>
            </a:r>
            <a:r>
              <a:rPr lang="en-US" sz="3000" dirty="0" err="1"/>
              <a:t>type_name</a:t>
            </a:r>
            <a:r>
              <a:rPr lang="en-US" sz="3000" dirty="0"/>
              <a:t> represents the </a:t>
            </a:r>
            <a:r>
              <a:rPr lang="en-US" sz="3000" dirty="0" err="1"/>
              <a:t>stucture</a:t>
            </a:r>
            <a:r>
              <a:rPr lang="en-US" sz="3000" dirty="0"/>
              <a:t> definition associated with it. Now this </a:t>
            </a:r>
            <a:r>
              <a:rPr lang="en-US" sz="3000" dirty="0" err="1"/>
              <a:t>type_name</a:t>
            </a:r>
            <a:r>
              <a:rPr lang="en-US" sz="3000" dirty="0"/>
              <a:t> can be used to declare a variable of this </a:t>
            </a:r>
            <a:r>
              <a:rPr lang="en-US" sz="3000" dirty="0" err="1"/>
              <a:t>stucture</a:t>
            </a:r>
            <a:r>
              <a:rPr lang="en-US" sz="3000" dirty="0"/>
              <a:t> type.</a:t>
            </a:r>
          </a:p>
          <a:p>
            <a:endParaRPr lang="en-US" sz="3000" dirty="0"/>
          </a:p>
          <a:p>
            <a:r>
              <a:rPr lang="en-US" sz="3000" dirty="0" err="1"/>
              <a:t>type_name</a:t>
            </a:r>
            <a:r>
              <a:rPr lang="en-US" sz="3000" dirty="0"/>
              <a:t> t1, t2;</a:t>
            </a:r>
          </a:p>
        </p:txBody>
      </p:sp>
    </p:spTree>
    <p:extLst>
      <p:ext uri="{BB962C8B-B14F-4D97-AF65-F5344CB8AC3E}">
        <p14:creationId xmlns:p14="http://schemas.microsoft.com/office/powerpoint/2010/main" val="150209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</TotalTime>
  <Words>190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26</cp:revision>
  <dcterms:created xsi:type="dcterms:W3CDTF">2023-02-22T12:50:27Z</dcterms:created>
  <dcterms:modified xsi:type="dcterms:W3CDTF">2023-02-22T13:31:02Z</dcterms:modified>
</cp:coreProperties>
</file>