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62" r:id="rId5"/>
    <p:sldId id="270" r:id="rId6"/>
    <p:sldId id="284" r:id="rId7"/>
    <p:sldId id="263" r:id="rId8"/>
    <p:sldId id="264" r:id="rId9"/>
    <p:sldId id="285" r:id="rId10"/>
    <p:sldId id="265" r:id="rId11"/>
    <p:sldId id="286" r:id="rId12"/>
    <p:sldId id="287" r:id="rId13"/>
    <p:sldId id="288" r:id="rId14"/>
    <p:sldId id="289" r:id="rId15"/>
    <p:sldId id="290" r:id="rId16"/>
    <p:sldId id="291" r:id="rId17"/>
    <p:sldId id="266" r:id="rId18"/>
    <p:sldId id="267" r:id="rId19"/>
    <p:sldId id="268" r:id="rId20"/>
    <p:sldId id="272" r:id="rId21"/>
    <p:sldId id="279" r:id="rId22"/>
  </p:sldIdLst>
  <p:sldSz cx="9144000" cy="5143500" type="screen16x9"/>
  <p:notesSz cx="6858000" cy="9144000"/>
  <p:embeddedFontLst>
    <p:embeddedFont>
      <p:font typeface="Roboto Condensed" charset="0"/>
      <p:regular r:id="rId24"/>
      <p:bold r:id="rId25"/>
      <p:italic r:id="rId26"/>
      <p:boldItalic r:id="rId27"/>
    </p:embeddedFont>
    <p:embeddedFont>
      <p:font typeface="Roboto Condensed Light" charset="0"/>
      <p:regular r:id="rId28"/>
      <p:bold r:id="rId29"/>
      <p:italic r:id="rId30"/>
      <p:boldItalic r:id="rId31"/>
    </p:embeddedFont>
    <p:embeddedFont>
      <p:font typeface="Arv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730D3E3-A4E1-42AF-B570-381EE5E0F101}">
  <a:tblStyle styleId="{F730D3E3-A4E1-42AF-B570-381EE5E0F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911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550496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Problem: Tsunami Alert (AB2)</a:t>
            </a:r>
            <a:br>
              <a:rPr lang="en" sz="2800" dirty="0" smtClean="0"/>
            </a:br>
            <a:r>
              <a:rPr lang="en" sz="2800" dirty="0" smtClean="0"/>
              <a:t>Ministry: MSME Development Organization</a:t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TEAM: ASHWAMEDHA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 and Alert Mechanism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99592" y="1617818"/>
            <a:ext cx="4248472" cy="3310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Informing Organizations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Sending Alerts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Showcasing Safe zones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Donation functionality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Government Schemes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IN" dirty="0" smtClean="0"/>
              <a:t>Do’s and Don’ts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 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4;p37"/>
          <p:cNvSpPr/>
          <p:nvPr/>
        </p:nvSpPr>
        <p:spPr>
          <a:xfrm>
            <a:off x="6378648" y="15789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39;p37"/>
          <p:cNvGrpSpPr/>
          <p:nvPr/>
        </p:nvGrpSpPr>
        <p:grpSpPr>
          <a:xfrm>
            <a:off x="7653146" y="1534816"/>
            <a:ext cx="345931" cy="327486"/>
            <a:chOff x="6618700" y="1635475"/>
            <a:chExt cx="456675" cy="432325"/>
          </a:xfrm>
        </p:grpSpPr>
        <p:sp>
          <p:nvSpPr>
            <p:cNvPr id="14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678;p37"/>
          <p:cNvSpPr/>
          <p:nvPr/>
        </p:nvSpPr>
        <p:spPr>
          <a:xfrm>
            <a:off x="7047799" y="2288540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2;p37"/>
          <p:cNvSpPr/>
          <p:nvPr/>
        </p:nvSpPr>
        <p:spPr>
          <a:xfrm>
            <a:off x="6104405" y="2547311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69;p37"/>
          <p:cNvSpPr/>
          <p:nvPr/>
        </p:nvSpPr>
        <p:spPr>
          <a:xfrm>
            <a:off x="7092280" y="334670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935;p37"/>
          <p:cNvGrpSpPr/>
          <p:nvPr/>
        </p:nvGrpSpPr>
        <p:grpSpPr>
          <a:xfrm>
            <a:off x="7932959" y="2592960"/>
            <a:ext cx="309022" cy="345931"/>
            <a:chOff x="6643075" y="4309650"/>
            <a:chExt cx="407950" cy="456675"/>
          </a:xfrm>
        </p:grpSpPr>
        <p:sp>
          <p:nvSpPr>
            <p:cNvPr id="23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Portal(before Alerts)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7" name="Picture 3" descr="S:\portalSnaps\por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8" y="1419622"/>
            <a:ext cx="7200000" cy="32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 Zones Showcasing: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 descr="S:\portalSnaps\port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03375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Portal(Alert)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074" name="Picture 2" descr="S:\portalSnaps\alert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7200000" cy="32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9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Specific: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098" name="Picture 2" descr="S:\portalSnaps\alertM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6179840" cy="33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5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</a:t>
            </a:r>
            <a:r>
              <a:rPr lang="en-IN" dirty="0" err="1" smtClean="0"/>
              <a:t>Notfications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94" y="1347614"/>
            <a:ext cx="302433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3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Messages: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9622"/>
            <a:ext cx="3000805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21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771800" y="1779662"/>
            <a:ext cx="3380970" cy="745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 </a:t>
            </a:r>
            <a:br>
              <a:rPr lang="en" sz="4000" dirty="0" smtClean="0"/>
            </a:br>
            <a:r>
              <a:rPr lang="en" sz="4000" dirty="0" smtClean="0"/>
              <a:t>Analysis</a:t>
            </a:r>
            <a:endParaRPr sz="4000" dirty="0"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01;p20"/>
          <p:cNvSpPr txBox="1">
            <a:spLocks/>
          </p:cNvSpPr>
          <p:nvPr/>
        </p:nvSpPr>
        <p:spPr>
          <a:xfrm>
            <a:off x="814274" y="1327350"/>
            <a:ext cx="490985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Real-time </a:t>
            </a:r>
            <a:r>
              <a:rPr lang="en-IN" dirty="0" smtClean="0"/>
              <a:t>24x7 monitoring</a:t>
            </a:r>
            <a:endParaRPr lang="en-IN" dirty="0"/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Rich experience, good practices and related Learning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Ad-hoc text messages alerting mechanism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Remote Earthquake based-Tsunami prediction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DEPENDENCY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01;p20"/>
          <p:cNvSpPr txBox="1">
            <a:spLocks/>
          </p:cNvSpPr>
          <p:nvPr/>
        </p:nvSpPr>
        <p:spPr>
          <a:xfrm>
            <a:off x="846580" y="1635646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IN" dirty="0"/>
          </a:p>
        </p:txBody>
      </p:sp>
      <p:sp>
        <p:nvSpPr>
          <p:cNvPr id="14" name="Google Shape;301;p20"/>
          <p:cNvSpPr txBox="1">
            <a:spLocks/>
          </p:cNvSpPr>
          <p:nvPr/>
        </p:nvSpPr>
        <p:spPr>
          <a:xfrm>
            <a:off x="814274" y="1327350"/>
            <a:ext cx="490985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IN" dirty="0"/>
          </a:p>
        </p:txBody>
      </p:sp>
      <p:sp>
        <p:nvSpPr>
          <p:cNvPr id="15" name="Google Shape;301;p20"/>
          <p:cNvSpPr txBox="1">
            <a:spLocks/>
          </p:cNvSpPr>
          <p:nvPr/>
        </p:nvSpPr>
        <p:spPr>
          <a:xfrm>
            <a:off x="683568" y="1779662"/>
            <a:ext cx="4909853" cy="2137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Sea water level monitoring data of various organizations </a:t>
            </a:r>
            <a:r>
              <a:rPr lang="en-IN" dirty="0" smtClean="0"/>
              <a:t>based on Satellite and GPS- INCOIS data</a:t>
            </a:r>
            <a:endParaRPr lang="en-IN" dirty="0"/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Kaggle Earthquake Dataset of Indian Sub-Continent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331640" y="12347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INDEX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3347864" y="1419622"/>
            <a:ext cx="4824536" cy="3468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2000" b="1" dirty="0" smtClean="0"/>
              <a:t>Basics of Tsunami</a:t>
            </a:r>
            <a:endParaRPr lang="en-IN" sz="20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2000" b="1" dirty="0" smtClean="0"/>
              <a:t>Our Methodology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Tsunami Detection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Remote Earthquake based Tsunami Prediction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Features and Alert mechanism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2000" b="1" dirty="0" smtClean="0"/>
              <a:t>Analysis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Advantages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Dependency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 smtClean="0"/>
              <a:t>Opportunities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IN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573286" y="1635646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OPPORTUNITIES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01;p20"/>
          <p:cNvSpPr txBox="1">
            <a:spLocks/>
          </p:cNvSpPr>
          <p:nvPr/>
        </p:nvSpPr>
        <p:spPr>
          <a:xfrm>
            <a:off x="971599" y="1851670"/>
            <a:ext cx="4909853" cy="1892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Prediction of Earthquake, its place, time, magnitude and effects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Supporting post-disaster management at root-level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Analysis of after shocks of distant </a:t>
            </a:r>
            <a:r>
              <a:rPr lang="en-IN" dirty="0" err="1" smtClean="0"/>
              <a:t>eathquakes</a:t>
            </a:r>
            <a:endParaRPr lang="en-IN" dirty="0" smtClean="0"/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endParaRPr lang="en-IN" dirty="0" smtClean="0"/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Tsunami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21454" y="1563638"/>
            <a:ext cx="3358458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FF9800"/>
                </a:solidFill>
              </a:rPr>
              <a:t>Definition-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sz="1200" dirty="0"/>
              <a:t>A </a:t>
            </a:r>
            <a:r>
              <a:rPr lang="en-IN" sz="1200" dirty="0" smtClean="0"/>
              <a:t>Tsunami </a:t>
            </a:r>
            <a:r>
              <a:rPr lang="en-IN" sz="1200" dirty="0"/>
              <a:t>is a vast volume of seawater in motion, extending from the surface to the ocean floor</a:t>
            </a:r>
            <a:r>
              <a:rPr lang="en-IN" sz="1200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sz="1200" dirty="0" smtClean="0"/>
              <a:t>It </a:t>
            </a:r>
            <a:r>
              <a:rPr lang="en-IN" sz="1200" dirty="0"/>
              <a:t>is a series of long-period waves created by an abrupt disturbance that displaces a large amount of water.</a:t>
            </a:r>
            <a:endParaRPr lang="en-IN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sz="1200" dirty="0"/>
              <a:t>When the tsunami strikes as a wall of water, sea levels can rise many </a:t>
            </a:r>
            <a:r>
              <a:rPr lang="en-IN" sz="1200" dirty="0" smtClean="0"/>
              <a:t>meters.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sz="1200" dirty="0" smtClean="0"/>
              <a:t>Water </a:t>
            </a:r>
            <a:r>
              <a:rPr lang="en-IN" sz="1200" dirty="0"/>
              <a:t>level has risen to more than 50 feet (15 meters) for tsunamis of distant origin and over 100 feet (30 meters) for tsunami waves generated near the </a:t>
            </a:r>
            <a:r>
              <a:rPr lang="en-IN" sz="1200" dirty="0" smtClean="0"/>
              <a:t>epicentre.</a:t>
            </a:r>
            <a:endParaRPr lang="en" sz="1200" b="1" dirty="0" smtClean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23678"/>
            <a:ext cx="3810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393058" y="1607034"/>
            <a:ext cx="623001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9800"/>
                </a:solidFill>
              </a:rPr>
              <a:t>OUR METHODOLOGY</a:t>
            </a:r>
            <a:endParaRPr sz="72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098" name="Picture 2" descr="C:\Users\siddh\Downloads\ASHWAMEDH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7534"/>
            <a:ext cx="7884368" cy="389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Technology Stack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C:\Users\siddh\Downloads\biometr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7614"/>
            <a:ext cx="5792192" cy="32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2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INCOIS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Real-time monitoring of depth of the sea water level near the coastal regions of India.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State-</a:t>
            </a:r>
            <a:r>
              <a:rPr lang="en-IN" dirty="0"/>
              <a:t>w</a:t>
            </a:r>
            <a:r>
              <a:rPr lang="en-IN" dirty="0" smtClean="0"/>
              <a:t>ise sea level monitoring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9179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Tsunami Detection using GPS and Satellite Imagery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S:\extra\SIH\tsunami\palle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5606"/>
            <a:ext cx="3101454" cy="33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Tsunami Prediction based on Remote Earthquake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S:\extra\SIH\tsunami\_103672321_tsunami_explainer_v3_640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5646"/>
            <a:ext cx="3984104" cy="22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Kaggle dataset (latitude, longitude, magnitude, depth)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Random Forest Classification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/>
              <a:t>Early warnings and alerts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portal + APP………………….Why?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01;p20"/>
          <p:cNvSpPr txBox="1">
            <a:spLocks/>
          </p:cNvSpPr>
          <p:nvPr/>
        </p:nvSpPr>
        <p:spPr>
          <a:xfrm>
            <a:off x="814274" y="1327350"/>
            <a:ext cx="490985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WEB : Intended to send alerts to government organizations, NGOs as well as Rescue Centres &amp; State Electricity Boards. 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 smtClean="0"/>
              <a:t>APP : Mostly for alerting civilians.</a:t>
            </a:r>
          </a:p>
        </p:txBody>
      </p:sp>
    </p:spTree>
    <p:extLst>
      <p:ext uri="{BB962C8B-B14F-4D97-AF65-F5344CB8AC3E}">
        <p14:creationId xmlns:p14="http://schemas.microsoft.com/office/powerpoint/2010/main" val="229950679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343</Words>
  <Application>Microsoft Office PowerPoint</Application>
  <PresentationFormat>On-screen Show (16:9)</PresentationFormat>
  <Paragraphs>80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Roboto Condensed</vt:lpstr>
      <vt:lpstr>Wingdings</vt:lpstr>
      <vt:lpstr>Roboto Condensed Light</vt:lpstr>
      <vt:lpstr>Arvo</vt:lpstr>
      <vt:lpstr>Salerio template</vt:lpstr>
      <vt:lpstr>Problem: Tsunami Alert (AB2) Ministry: MSME Development Organization  TEAM: ASHWAMEDHA</vt:lpstr>
      <vt:lpstr>INDEX</vt:lpstr>
      <vt:lpstr>Tsunami</vt:lpstr>
      <vt:lpstr>OUR METHODOLOGY</vt:lpstr>
      <vt:lpstr>PowerPoint Presentation</vt:lpstr>
      <vt:lpstr>Technology Stack</vt:lpstr>
      <vt:lpstr>Tsunami Detection using GPS and Satellite Imagery</vt:lpstr>
      <vt:lpstr>Tsunami Prediction based on Remote Earthquake</vt:lpstr>
      <vt:lpstr>WEB portal + APP………………….Why?</vt:lpstr>
      <vt:lpstr>Features and Alert Mechanism</vt:lpstr>
      <vt:lpstr>Web Portal(before Alerts)</vt:lpstr>
      <vt:lpstr>Safe Zones Showcasing:</vt:lpstr>
      <vt:lpstr>Web Portal(Alert)</vt:lpstr>
      <vt:lpstr>Location Specific:</vt:lpstr>
      <vt:lpstr>Email Notfications</vt:lpstr>
      <vt:lpstr>Text Messages:</vt:lpstr>
      <vt:lpstr>  Analysis</vt:lpstr>
      <vt:lpstr>ADVANTAGES</vt:lpstr>
      <vt:lpstr>DEPENDENCY</vt:lpstr>
      <vt:lpstr>OPPORTUNITIES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Tsunami Alert (AB2) Ministry: MSME Development Organization  TEAM: ASHWAMEDHA</dc:title>
  <cp:lastModifiedBy>siddh</cp:lastModifiedBy>
  <cp:revision>32</cp:revision>
  <dcterms:modified xsi:type="dcterms:W3CDTF">2019-03-03T07:49:25Z</dcterms:modified>
</cp:coreProperties>
</file>