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2 + 2?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3</a:t>
            </a:r>
          </a:p>
          <a:p>
            <a:r>
              <a:t>B. 4</a:t>
            </a:r>
          </a:p>
          <a:p>
            <a:r>
              <a:t>C. 5</a:t>
            </a:r>
          </a:p>
          <a:p>
            <a:r>
              <a:t>D.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