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250A61D-FEB5-42B0-A170-29089ADB06F1}">
  <a:tblStyle styleId="{F250A61D-FEB5-42B0-A170-29089ADB0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aleway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07c7f40d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707c7f40d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707c7f40d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707c7f40d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707c7f40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707c7f40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707c7f40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707c7f40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07c7f40d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707c7f40d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707c7f40d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707c7f40d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707c7f40d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707c7f40d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707c7f40d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707c7f40d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707c7f40d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707c7f40d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707c7f40d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707c7f40d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07c7f40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07c7f40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707c7f40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7707c7f40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707c7f40d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707c7f40d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707c7f40d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707c7f40d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707c7f40d_0_2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707c7f40d_0_2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7707c7f40d_0_1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7707c7f40d_0_1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7707c7f40d_0_2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7707c7f40d_0_2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7707c7f40d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7707c7f40d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7707c7f40d_0_2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7707c7f40d_0_2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7707c7f40d_0_2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7707c7f40d_0_2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7707c7f40d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7707c7f40d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707c7f40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707c7f40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7707c7f40d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7707c7f40d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7707c7f40d_0_2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7707c7f40d_0_2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7707c7f40d_0_2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7707c7f40d_0_2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7707c7f40d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7707c7f40d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7707c7f40d_0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7707c7f40d_0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7707c7f40d_0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7707c7f40d_0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7707c7f40d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7707c7f40d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7707c7f40d_0_2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7707c7f40d_0_2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707c7f40d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707c7f40d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7707c7f40d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7707c7f40d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707c7f40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707c7f40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707c7f40d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707c7f40d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07c7f40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07c7f40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707c7f40d_0_2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707c7f40d_0_2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07c7f40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707c7f40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707c7f40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707c7f40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SOCIAL MEDIA MINING FOR HEALTH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MONITORING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50052" y="41976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Abhishek Dalvi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Navpinder Singh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Prithvisagar Rao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3591448"/>
            <a:ext cx="77700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Team Alpine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32275" y="1335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Results vs Previous Best F-1 score model</a:t>
            </a:r>
            <a:endParaRPr/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832275" y="243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{F250A61D-FEB5-42B0-A170-29089ADB06F1}</a:tableStyleId>
              </a:tblPr>
              <a:tblGrid>
                <a:gridCol w="1820325"/>
                <a:gridCol w="1820325"/>
                <a:gridCol w="1820325"/>
                <a:gridCol w="1820325"/>
              </a:tblGrid>
              <a:tr h="34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(-0.06)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(-0.01)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0.60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(-0.04)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9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score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 score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score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2"/>
          <p:cNvSpPr txBox="1"/>
          <p:nvPr/>
        </p:nvSpPr>
        <p:spPr>
          <a:xfrm>
            <a:off x="832275" y="1870550"/>
            <a:ext cx="6943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Accuracy:- 92.22%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962425" y="124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SMM4H 2019 for Task 1: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16052" l="36540" r="38102" t="36315"/>
          <a:stretch/>
        </p:blipFill>
        <p:spPr>
          <a:xfrm>
            <a:off x="3019838" y="1705725"/>
            <a:ext cx="3104323" cy="328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7650" y="2004100"/>
            <a:ext cx="7688700" cy="1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ADR Mentions Using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BioWordVec+Bi-Lstm</a:t>
            </a:r>
            <a:r>
              <a:rPr lang="en" sz="2500"/>
              <a:t>+</a:t>
            </a:r>
            <a:r>
              <a:rPr lang="en"/>
              <a:t>CRF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5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Preprocessing/Cleaning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 the </a:t>
            </a:r>
            <a:r>
              <a:rPr lang="en"/>
              <a:t>BILOU convention for tagging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B-ADR:- Beginining-ADR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I-ADR:- Inside-ADR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L-ADR:- Last-ADR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U-ADR:- Unit-Last-ADR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O:- Outside/Other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Eg.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@ashleylvivian[O] if[O] #avelox[O] has[O]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hurt[B-ADR] your[I-ADR] liver[L-ADR]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avoid[O] tylenol[O] always[O], eat[O] grapefruit[O] unless[O] taking[O] cardiac[O] drugs[O]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Bio-WordVec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Trained on Pubmed+PMC and </a:t>
            </a:r>
            <a:r>
              <a:rPr lang="en" sz="1400"/>
              <a:t>MESH</a:t>
            </a:r>
            <a:r>
              <a:rPr lang="en" sz="1400"/>
              <a:t> using word2vec.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use the trigram trained model.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Has an Embedding dimension of 200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thought would be better than Bio-bert cause: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Bio-bert with a Bi-LSTM CRF would be a really heavy model.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13128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BioWordVec Bi-LSTM+CRF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1041250" y="4243400"/>
            <a:ext cx="68580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825100" y="1168000"/>
            <a:ext cx="932400" cy="1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3982500" y="4813850"/>
            <a:ext cx="7362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" name="Google Shape;182;p28"/>
          <p:cNvCxnSpPr>
            <a:stCxn id="181" idx="0"/>
          </p:cNvCxnSpPr>
          <p:nvPr/>
        </p:nvCxnSpPr>
        <p:spPr>
          <a:xfrm rot="10800000">
            <a:off x="4350600" y="4560950"/>
            <a:ext cx="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8"/>
          <p:cNvSpPr txBox="1"/>
          <p:nvPr/>
        </p:nvSpPr>
        <p:spPr>
          <a:xfrm>
            <a:off x="3294505" y="4213563"/>
            <a:ext cx="26916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BIOWORDVEC EMBEDDING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678925" y="657700"/>
            <a:ext cx="30648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Embed the words</a:t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1041250" y="4243400"/>
            <a:ext cx="68580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127515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2284825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3294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4175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5056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5937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6818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127515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2284825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3294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4175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5056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5937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6818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29"/>
          <p:cNvCxnSpPr>
            <a:stCxn id="197" idx="3"/>
            <a:endCxn id="198" idx="1"/>
          </p:cNvCxnSpPr>
          <p:nvPr/>
        </p:nvCxnSpPr>
        <p:spPr>
          <a:xfrm>
            <a:off x="1864650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9"/>
          <p:cNvCxnSpPr>
            <a:stCxn id="190" idx="3"/>
            <a:endCxn id="191" idx="1"/>
          </p:cNvCxnSpPr>
          <p:nvPr/>
        </p:nvCxnSpPr>
        <p:spPr>
          <a:xfrm>
            <a:off x="1864650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9"/>
          <p:cNvCxnSpPr>
            <a:stCxn id="198" idx="3"/>
            <a:endCxn id="199" idx="1"/>
          </p:cNvCxnSpPr>
          <p:nvPr/>
        </p:nvCxnSpPr>
        <p:spPr>
          <a:xfrm>
            <a:off x="2874325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9"/>
          <p:cNvCxnSpPr>
            <a:stCxn id="199" idx="3"/>
            <a:endCxn id="200" idx="1"/>
          </p:cNvCxnSpPr>
          <p:nvPr/>
        </p:nvCxnSpPr>
        <p:spPr>
          <a:xfrm>
            <a:off x="3884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9"/>
          <p:cNvCxnSpPr>
            <a:stCxn id="200" idx="3"/>
            <a:endCxn id="201" idx="1"/>
          </p:cNvCxnSpPr>
          <p:nvPr/>
        </p:nvCxnSpPr>
        <p:spPr>
          <a:xfrm>
            <a:off x="4765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9"/>
          <p:cNvCxnSpPr>
            <a:stCxn id="201" idx="3"/>
            <a:endCxn id="202" idx="1"/>
          </p:cNvCxnSpPr>
          <p:nvPr/>
        </p:nvCxnSpPr>
        <p:spPr>
          <a:xfrm>
            <a:off x="5646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9"/>
          <p:cNvCxnSpPr>
            <a:stCxn id="202" idx="3"/>
            <a:endCxn id="203" idx="1"/>
          </p:cNvCxnSpPr>
          <p:nvPr/>
        </p:nvCxnSpPr>
        <p:spPr>
          <a:xfrm>
            <a:off x="6527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9"/>
          <p:cNvCxnSpPr>
            <a:stCxn id="191" idx="3"/>
            <a:endCxn id="192" idx="1"/>
          </p:cNvCxnSpPr>
          <p:nvPr/>
        </p:nvCxnSpPr>
        <p:spPr>
          <a:xfrm>
            <a:off x="2874325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9"/>
          <p:cNvCxnSpPr>
            <a:stCxn id="192" idx="3"/>
            <a:endCxn id="193" idx="1"/>
          </p:cNvCxnSpPr>
          <p:nvPr/>
        </p:nvCxnSpPr>
        <p:spPr>
          <a:xfrm>
            <a:off x="3884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9"/>
          <p:cNvCxnSpPr>
            <a:stCxn id="193" idx="3"/>
            <a:endCxn id="194" idx="1"/>
          </p:cNvCxnSpPr>
          <p:nvPr/>
        </p:nvCxnSpPr>
        <p:spPr>
          <a:xfrm>
            <a:off x="4765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9"/>
          <p:cNvCxnSpPr>
            <a:stCxn id="194" idx="3"/>
            <a:endCxn id="195" idx="1"/>
          </p:cNvCxnSpPr>
          <p:nvPr/>
        </p:nvCxnSpPr>
        <p:spPr>
          <a:xfrm>
            <a:off x="5646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9"/>
          <p:cNvCxnSpPr>
            <a:stCxn id="195" idx="3"/>
            <a:endCxn id="196" idx="1"/>
          </p:cNvCxnSpPr>
          <p:nvPr/>
        </p:nvCxnSpPr>
        <p:spPr>
          <a:xfrm>
            <a:off x="6527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9"/>
          <p:cNvCxnSpPr>
            <a:stCxn id="191" idx="1"/>
            <a:endCxn id="190" idx="3"/>
          </p:cNvCxnSpPr>
          <p:nvPr/>
        </p:nvCxnSpPr>
        <p:spPr>
          <a:xfrm rot="10800000">
            <a:off x="1864525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9"/>
          <p:cNvCxnSpPr>
            <a:stCxn id="192" idx="1"/>
            <a:endCxn id="191" idx="3"/>
          </p:cNvCxnSpPr>
          <p:nvPr/>
        </p:nvCxnSpPr>
        <p:spPr>
          <a:xfrm rot="10800000">
            <a:off x="2874200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9"/>
          <p:cNvCxnSpPr>
            <a:stCxn id="193" idx="1"/>
            <a:endCxn id="192" idx="3"/>
          </p:cNvCxnSpPr>
          <p:nvPr/>
        </p:nvCxnSpPr>
        <p:spPr>
          <a:xfrm rot="10800000">
            <a:off x="3883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9"/>
          <p:cNvCxnSpPr>
            <a:stCxn id="194" idx="1"/>
            <a:endCxn id="193" idx="3"/>
          </p:cNvCxnSpPr>
          <p:nvPr/>
        </p:nvCxnSpPr>
        <p:spPr>
          <a:xfrm rot="10800000">
            <a:off x="4764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9"/>
          <p:cNvCxnSpPr>
            <a:stCxn id="195" idx="1"/>
            <a:endCxn id="194" idx="3"/>
          </p:cNvCxnSpPr>
          <p:nvPr/>
        </p:nvCxnSpPr>
        <p:spPr>
          <a:xfrm rot="10800000">
            <a:off x="5645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9"/>
          <p:cNvCxnSpPr>
            <a:stCxn id="196" idx="1"/>
            <a:endCxn id="195" idx="3"/>
          </p:cNvCxnSpPr>
          <p:nvPr/>
        </p:nvCxnSpPr>
        <p:spPr>
          <a:xfrm rot="10800000">
            <a:off x="6526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9"/>
          <p:cNvCxnSpPr>
            <a:stCxn id="203" idx="1"/>
            <a:endCxn id="202" idx="3"/>
          </p:cNvCxnSpPr>
          <p:nvPr/>
        </p:nvCxnSpPr>
        <p:spPr>
          <a:xfrm rot="10800000">
            <a:off x="6526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9"/>
          <p:cNvCxnSpPr>
            <a:stCxn id="202" idx="1"/>
            <a:endCxn id="201" idx="3"/>
          </p:cNvCxnSpPr>
          <p:nvPr/>
        </p:nvCxnSpPr>
        <p:spPr>
          <a:xfrm rot="10800000">
            <a:off x="5645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9"/>
          <p:cNvCxnSpPr>
            <a:stCxn id="201" idx="1"/>
            <a:endCxn id="200" idx="3"/>
          </p:cNvCxnSpPr>
          <p:nvPr/>
        </p:nvCxnSpPr>
        <p:spPr>
          <a:xfrm rot="10800000">
            <a:off x="4764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9"/>
          <p:cNvCxnSpPr>
            <a:stCxn id="200" idx="1"/>
            <a:endCxn id="199" idx="3"/>
          </p:cNvCxnSpPr>
          <p:nvPr/>
        </p:nvCxnSpPr>
        <p:spPr>
          <a:xfrm rot="10800000">
            <a:off x="3883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9"/>
          <p:cNvCxnSpPr>
            <a:stCxn id="199" idx="1"/>
            <a:endCxn id="198" idx="3"/>
          </p:cNvCxnSpPr>
          <p:nvPr/>
        </p:nvCxnSpPr>
        <p:spPr>
          <a:xfrm rot="10800000">
            <a:off x="2874200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9"/>
          <p:cNvCxnSpPr>
            <a:stCxn id="198" idx="1"/>
            <a:endCxn id="197" idx="3"/>
          </p:cNvCxnSpPr>
          <p:nvPr/>
        </p:nvCxnSpPr>
        <p:spPr>
          <a:xfrm rot="10800000">
            <a:off x="1864525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9"/>
          <p:cNvCxnSpPr>
            <a:stCxn id="190" idx="0"/>
            <a:endCxn id="197" idx="2"/>
          </p:cNvCxnSpPr>
          <p:nvPr/>
        </p:nvCxnSpPr>
        <p:spPr>
          <a:xfrm rot="10800000">
            <a:off x="156990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9"/>
          <p:cNvCxnSpPr>
            <a:stCxn id="191" idx="0"/>
            <a:endCxn id="198" idx="2"/>
          </p:cNvCxnSpPr>
          <p:nvPr/>
        </p:nvCxnSpPr>
        <p:spPr>
          <a:xfrm rot="10800000">
            <a:off x="2579575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9"/>
          <p:cNvCxnSpPr>
            <a:stCxn id="192" idx="0"/>
            <a:endCxn id="199" idx="2"/>
          </p:cNvCxnSpPr>
          <p:nvPr/>
        </p:nvCxnSpPr>
        <p:spPr>
          <a:xfrm rot="10800000">
            <a:off x="3589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9"/>
          <p:cNvCxnSpPr>
            <a:endCxn id="200" idx="2"/>
          </p:cNvCxnSpPr>
          <p:nvPr/>
        </p:nvCxnSpPr>
        <p:spPr>
          <a:xfrm rot="10800000">
            <a:off x="4470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9"/>
          <p:cNvCxnSpPr>
            <a:stCxn id="194" idx="0"/>
            <a:endCxn id="201" idx="2"/>
          </p:cNvCxnSpPr>
          <p:nvPr/>
        </p:nvCxnSpPr>
        <p:spPr>
          <a:xfrm rot="10800000">
            <a:off x="5351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9"/>
          <p:cNvCxnSpPr>
            <a:stCxn id="195" idx="0"/>
            <a:endCxn id="202" idx="2"/>
          </p:cNvCxnSpPr>
          <p:nvPr/>
        </p:nvCxnSpPr>
        <p:spPr>
          <a:xfrm rot="10800000">
            <a:off x="6232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9"/>
          <p:cNvCxnSpPr>
            <a:stCxn id="196" idx="0"/>
            <a:endCxn id="203" idx="2"/>
          </p:cNvCxnSpPr>
          <p:nvPr/>
        </p:nvCxnSpPr>
        <p:spPr>
          <a:xfrm rot="10800000">
            <a:off x="7113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9"/>
          <p:cNvSpPr/>
          <p:nvPr/>
        </p:nvSpPr>
        <p:spPr>
          <a:xfrm>
            <a:off x="825100" y="1168000"/>
            <a:ext cx="932400" cy="1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3982500" y="4813850"/>
            <a:ext cx="7362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7" name="Google Shape;237;p29"/>
          <p:cNvCxnSpPr>
            <a:stCxn id="236" idx="0"/>
          </p:cNvCxnSpPr>
          <p:nvPr/>
        </p:nvCxnSpPr>
        <p:spPr>
          <a:xfrm rot="10800000">
            <a:off x="4350600" y="4560950"/>
            <a:ext cx="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9"/>
          <p:cNvCxnSpPr>
            <a:endCxn id="190" idx="2"/>
          </p:cNvCxnSpPr>
          <p:nvPr/>
        </p:nvCxnSpPr>
        <p:spPr>
          <a:xfrm flipH="1" rot="10800000">
            <a:off x="1553700" y="3857475"/>
            <a:ext cx="1620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9"/>
          <p:cNvCxnSpPr>
            <a:endCxn id="191" idx="2"/>
          </p:cNvCxnSpPr>
          <p:nvPr/>
        </p:nvCxnSpPr>
        <p:spPr>
          <a:xfrm rot="10800000">
            <a:off x="2579575" y="3857475"/>
            <a:ext cx="3000" cy="3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9"/>
          <p:cNvCxnSpPr>
            <a:endCxn id="192" idx="2"/>
          </p:cNvCxnSpPr>
          <p:nvPr/>
        </p:nvCxnSpPr>
        <p:spPr>
          <a:xfrm rot="10800000">
            <a:off x="3589250" y="3857475"/>
            <a:ext cx="1110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9"/>
          <p:cNvCxnSpPr>
            <a:stCxn id="189" idx="0"/>
            <a:endCxn id="193" idx="2"/>
          </p:cNvCxnSpPr>
          <p:nvPr/>
        </p:nvCxnSpPr>
        <p:spPr>
          <a:xfrm rot="10800000">
            <a:off x="4470250" y="3857600"/>
            <a:ext cx="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9"/>
          <p:cNvCxnSpPr>
            <a:endCxn id="194" idx="2"/>
          </p:cNvCxnSpPr>
          <p:nvPr/>
        </p:nvCxnSpPr>
        <p:spPr>
          <a:xfrm flipH="1" rot="10800000">
            <a:off x="5347050" y="3857475"/>
            <a:ext cx="4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9"/>
          <p:cNvCxnSpPr>
            <a:endCxn id="195" idx="2"/>
          </p:cNvCxnSpPr>
          <p:nvPr/>
        </p:nvCxnSpPr>
        <p:spPr>
          <a:xfrm rot="10800000">
            <a:off x="6232250" y="3857475"/>
            <a:ext cx="42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9"/>
          <p:cNvCxnSpPr>
            <a:endCxn id="196" idx="2"/>
          </p:cNvCxnSpPr>
          <p:nvPr/>
        </p:nvCxnSpPr>
        <p:spPr>
          <a:xfrm rot="10800000">
            <a:off x="7113250" y="3857475"/>
            <a:ext cx="18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9"/>
          <p:cNvSpPr txBox="1"/>
          <p:nvPr/>
        </p:nvSpPr>
        <p:spPr>
          <a:xfrm>
            <a:off x="542725" y="686850"/>
            <a:ext cx="2331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. Send it to a 2 layer Bi-LSTM</a:t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3294505" y="4213563"/>
            <a:ext cx="26916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BIOWORDVEC EMBEDDING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/>
          <p:nvPr/>
        </p:nvSpPr>
        <p:spPr>
          <a:xfrm>
            <a:off x="1041250" y="4243400"/>
            <a:ext cx="68580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127515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2284825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3294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4175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5056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5937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6818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127515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2284825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3294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4175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5056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5937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6818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30"/>
          <p:cNvCxnSpPr>
            <a:stCxn id="259" idx="3"/>
            <a:endCxn id="260" idx="1"/>
          </p:cNvCxnSpPr>
          <p:nvPr/>
        </p:nvCxnSpPr>
        <p:spPr>
          <a:xfrm>
            <a:off x="1864650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0"/>
          <p:cNvCxnSpPr>
            <a:stCxn id="252" idx="3"/>
            <a:endCxn id="253" idx="1"/>
          </p:cNvCxnSpPr>
          <p:nvPr/>
        </p:nvCxnSpPr>
        <p:spPr>
          <a:xfrm>
            <a:off x="1864650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0"/>
          <p:cNvCxnSpPr>
            <a:stCxn id="260" idx="3"/>
            <a:endCxn id="261" idx="1"/>
          </p:cNvCxnSpPr>
          <p:nvPr/>
        </p:nvCxnSpPr>
        <p:spPr>
          <a:xfrm>
            <a:off x="2874325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0"/>
          <p:cNvCxnSpPr>
            <a:stCxn id="261" idx="3"/>
            <a:endCxn id="262" idx="1"/>
          </p:cNvCxnSpPr>
          <p:nvPr/>
        </p:nvCxnSpPr>
        <p:spPr>
          <a:xfrm>
            <a:off x="3884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0"/>
          <p:cNvCxnSpPr>
            <a:stCxn id="262" idx="3"/>
            <a:endCxn id="263" idx="1"/>
          </p:cNvCxnSpPr>
          <p:nvPr/>
        </p:nvCxnSpPr>
        <p:spPr>
          <a:xfrm>
            <a:off x="4765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0"/>
          <p:cNvCxnSpPr>
            <a:stCxn id="263" idx="3"/>
            <a:endCxn id="264" idx="1"/>
          </p:cNvCxnSpPr>
          <p:nvPr/>
        </p:nvCxnSpPr>
        <p:spPr>
          <a:xfrm>
            <a:off x="5646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0"/>
          <p:cNvCxnSpPr>
            <a:stCxn id="264" idx="3"/>
            <a:endCxn id="265" idx="1"/>
          </p:cNvCxnSpPr>
          <p:nvPr/>
        </p:nvCxnSpPr>
        <p:spPr>
          <a:xfrm>
            <a:off x="6527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0"/>
          <p:cNvCxnSpPr>
            <a:stCxn id="253" idx="3"/>
            <a:endCxn id="254" idx="1"/>
          </p:cNvCxnSpPr>
          <p:nvPr/>
        </p:nvCxnSpPr>
        <p:spPr>
          <a:xfrm>
            <a:off x="2874325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0"/>
          <p:cNvCxnSpPr>
            <a:stCxn id="254" idx="3"/>
            <a:endCxn id="255" idx="1"/>
          </p:cNvCxnSpPr>
          <p:nvPr/>
        </p:nvCxnSpPr>
        <p:spPr>
          <a:xfrm>
            <a:off x="3884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0"/>
          <p:cNvCxnSpPr>
            <a:stCxn id="255" idx="3"/>
            <a:endCxn id="256" idx="1"/>
          </p:cNvCxnSpPr>
          <p:nvPr/>
        </p:nvCxnSpPr>
        <p:spPr>
          <a:xfrm>
            <a:off x="4765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0"/>
          <p:cNvCxnSpPr>
            <a:stCxn id="256" idx="3"/>
            <a:endCxn id="257" idx="1"/>
          </p:cNvCxnSpPr>
          <p:nvPr/>
        </p:nvCxnSpPr>
        <p:spPr>
          <a:xfrm>
            <a:off x="5646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0"/>
          <p:cNvCxnSpPr>
            <a:stCxn id="257" idx="3"/>
            <a:endCxn id="258" idx="1"/>
          </p:cNvCxnSpPr>
          <p:nvPr/>
        </p:nvCxnSpPr>
        <p:spPr>
          <a:xfrm>
            <a:off x="6527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0"/>
          <p:cNvCxnSpPr>
            <a:stCxn id="253" idx="1"/>
            <a:endCxn id="252" idx="3"/>
          </p:cNvCxnSpPr>
          <p:nvPr/>
        </p:nvCxnSpPr>
        <p:spPr>
          <a:xfrm rot="10800000">
            <a:off x="1864525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30"/>
          <p:cNvCxnSpPr>
            <a:stCxn id="254" idx="1"/>
            <a:endCxn id="253" idx="3"/>
          </p:cNvCxnSpPr>
          <p:nvPr/>
        </p:nvCxnSpPr>
        <p:spPr>
          <a:xfrm rot="10800000">
            <a:off x="2874200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0"/>
          <p:cNvCxnSpPr>
            <a:stCxn id="255" idx="1"/>
            <a:endCxn id="254" idx="3"/>
          </p:cNvCxnSpPr>
          <p:nvPr/>
        </p:nvCxnSpPr>
        <p:spPr>
          <a:xfrm rot="10800000">
            <a:off x="3883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0"/>
          <p:cNvCxnSpPr>
            <a:stCxn id="256" idx="1"/>
            <a:endCxn id="255" idx="3"/>
          </p:cNvCxnSpPr>
          <p:nvPr/>
        </p:nvCxnSpPr>
        <p:spPr>
          <a:xfrm rot="10800000">
            <a:off x="4764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0"/>
          <p:cNvCxnSpPr>
            <a:stCxn id="257" idx="1"/>
            <a:endCxn id="256" idx="3"/>
          </p:cNvCxnSpPr>
          <p:nvPr/>
        </p:nvCxnSpPr>
        <p:spPr>
          <a:xfrm rot="10800000">
            <a:off x="5645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0"/>
          <p:cNvCxnSpPr>
            <a:stCxn id="258" idx="1"/>
            <a:endCxn id="257" idx="3"/>
          </p:cNvCxnSpPr>
          <p:nvPr/>
        </p:nvCxnSpPr>
        <p:spPr>
          <a:xfrm rot="10800000">
            <a:off x="6526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0"/>
          <p:cNvCxnSpPr>
            <a:stCxn id="265" idx="1"/>
            <a:endCxn id="264" idx="3"/>
          </p:cNvCxnSpPr>
          <p:nvPr/>
        </p:nvCxnSpPr>
        <p:spPr>
          <a:xfrm rot="10800000">
            <a:off x="6526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0"/>
          <p:cNvCxnSpPr>
            <a:stCxn id="264" idx="1"/>
            <a:endCxn id="263" idx="3"/>
          </p:cNvCxnSpPr>
          <p:nvPr/>
        </p:nvCxnSpPr>
        <p:spPr>
          <a:xfrm rot="10800000">
            <a:off x="5645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0"/>
          <p:cNvCxnSpPr>
            <a:stCxn id="263" idx="1"/>
            <a:endCxn id="262" idx="3"/>
          </p:cNvCxnSpPr>
          <p:nvPr/>
        </p:nvCxnSpPr>
        <p:spPr>
          <a:xfrm rot="10800000">
            <a:off x="4764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0"/>
          <p:cNvCxnSpPr>
            <a:stCxn id="262" idx="1"/>
            <a:endCxn id="261" idx="3"/>
          </p:cNvCxnSpPr>
          <p:nvPr/>
        </p:nvCxnSpPr>
        <p:spPr>
          <a:xfrm rot="10800000">
            <a:off x="3883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0"/>
          <p:cNvCxnSpPr>
            <a:stCxn id="261" idx="1"/>
            <a:endCxn id="260" idx="3"/>
          </p:cNvCxnSpPr>
          <p:nvPr/>
        </p:nvCxnSpPr>
        <p:spPr>
          <a:xfrm rot="10800000">
            <a:off x="2874200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0"/>
          <p:cNvCxnSpPr>
            <a:stCxn id="260" idx="1"/>
            <a:endCxn id="259" idx="3"/>
          </p:cNvCxnSpPr>
          <p:nvPr/>
        </p:nvCxnSpPr>
        <p:spPr>
          <a:xfrm rot="10800000">
            <a:off x="1864525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0"/>
          <p:cNvCxnSpPr>
            <a:stCxn id="252" idx="0"/>
            <a:endCxn id="259" idx="2"/>
          </p:cNvCxnSpPr>
          <p:nvPr/>
        </p:nvCxnSpPr>
        <p:spPr>
          <a:xfrm rot="10800000">
            <a:off x="156990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0"/>
          <p:cNvCxnSpPr>
            <a:stCxn id="253" idx="0"/>
            <a:endCxn id="260" idx="2"/>
          </p:cNvCxnSpPr>
          <p:nvPr/>
        </p:nvCxnSpPr>
        <p:spPr>
          <a:xfrm rot="10800000">
            <a:off x="2579575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0"/>
          <p:cNvCxnSpPr>
            <a:stCxn id="254" idx="0"/>
            <a:endCxn id="261" idx="2"/>
          </p:cNvCxnSpPr>
          <p:nvPr/>
        </p:nvCxnSpPr>
        <p:spPr>
          <a:xfrm rot="10800000">
            <a:off x="3589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0"/>
          <p:cNvCxnSpPr>
            <a:endCxn id="262" idx="2"/>
          </p:cNvCxnSpPr>
          <p:nvPr/>
        </p:nvCxnSpPr>
        <p:spPr>
          <a:xfrm rot="10800000">
            <a:off x="4470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0"/>
          <p:cNvCxnSpPr>
            <a:stCxn id="256" idx="0"/>
            <a:endCxn id="263" idx="2"/>
          </p:cNvCxnSpPr>
          <p:nvPr/>
        </p:nvCxnSpPr>
        <p:spPr>
          <a:xfrm rot="10800000">
            <a:off x="5351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0"/>
          <p:cNvCxnSpPr>
            <a:stCxn id="257" idx="0"/>
            <a:endCxn id="264" idx="2"/>
          </p:cNvCxnSpPr>
          <p:nvPr/>
        </p:nvCxnSpPr>
        <p:spPr>
          <a:xfrm rot="10800000">
            <a:off x="6232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0"/>
          <p:cNvCxnSpPr>
            <a:stCxn id="258" idx="0"/>
            <a:endCxn id="265" idx="2"/>
          </p:cNvCxnSpPr>
          <p:nvPr/>
        </p:nvCxnSpPr>
        <p:spPr>
          <a:xfrm rot="10800000">
            <a:off x="7113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0"/>
          <p:cNvSpPr/>
          <p:nvPr/>
        </p:nvSpPr>
        <p:spPr>
          <a:xfrm>
            <a:off x="825100" y="1168000"/>
            <a:ext cx="932400" cy="1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30"/>
          <p:cNvCxnSpPr>
            <a:endCxn id="299" idx="4"/>
          </p:cNvCxnSpPr>
          <p:nvPr/>
        </p:nvCxnSpPr>
        <p:spPr>
          <a:xfrm flipH="1" rot="10800000">
            <a:off x="1575175" y="1843013"/>
            <a:ext cx="900" cy="5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0"/>
          <p:cNvCxnSpPr>
            <a:stCxn id="260" idx="0"/>
            <a:endCxn id="301" idx="4"/>
          </p:cNvCxnSpPr>
          <p:nvPr/>
        </p:nvCxnSpPr>
        <p:spPr>
          <a:xfrm rot="10800000">
            <a:off x="2569675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0"/>
          <p:cNvCxnSpPr>
            <a:stCxn id="261" idx="0"/>
            <a:endCxn id="303" idx="4"/>
          </p:cNvCxnSpPr>
          <p:nvPr/>
        </p:nvCxnSpPr>
        <p:spPr>
          <a:xfrm rot="10800000">
            <a:off x="3579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0"/>
          <p:cNvCxnSpPr>
            <a:stCxn id="262" idx="0"/>
            <a:endCxn id="305" idx="4"/>
          </p:cNvCxnSpPr>
          <p:nvPr/>
        </p:nvCxnSpPr>
        <p:spPr>
          <a:xfrm rot="10800000">
            <a:off x="4460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0"/>
          <p:cNvCxnSpPr>
            <a:stCxn id="263" idx="0"/>
            <a:endCxn id="307" idx="4"/>
          </p:cNvCxnSpPr>
          <p:nvPr/>
        </p:nvCxnSpPr>
        <p:spPr>
          <a:xfrm rot="10800000">
            <a:off x="5341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0"/>
          <p:cNvCxnSpPr>
            <a:stCxn id="264" idx="0"/>
            <a:endCxn id="309" idx="4"/>
          </p:cNvCxnSpPr>
          <p:nvPr/>
        </p:nvCxnSpPr>
        <p:spPr>
          <a:xfrm rot="10800000">
            <a:off x="6222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0"/>
          <p:cNvCxnSpPr>
            <a:stCxn id="265" idx="0"/>
            <a:endCxn id="311" idx="4"/>
          </p:cNvCxnSpPr>
          <p:nvPr/>
        </p:nvCxnSpPr>
        <p:spPr>
          <a:xfrm rot="10800000">
            <a:off x="7103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0"/>
          <p:cNvSpPr txBox="1"/>
          <p:nvPr/>
        </p:nvSpPr>
        <p:spPr>
          <a:xfrm>
            <a:off x="3982500" y="4813850"/>
            <a:ext cx="7362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3" name="Google Shape;313;p30"/>
          <p:cNvCxnSpPr>
            <a:stCxn id="312" idx="0"/>
          </p:cNvCxnSpPr>
          <p:nvPr/>
        </p:nvCxnSpPr>
        <p:spPr>
          <a:xfrm rot="10800000">
            <a:off x="4350600" y="4560950"/>
            <a:ext cx="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0"/>
          <p:cNvSpPr/>
          <p:nvPr/>
        </p:nvSpPr>
        <p:spPr>
          <a:xfrm>
            <a:off x="1024700" y="2101400"/>
            <a:ext cx="68580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30"/>
          <p:cNvCxnSpPr>
            <a:stCxn id="259" idx="0"/>
          </p:cNvCxnSpPr>
          <p:nvPr/>
        </p:nvCxnSpPr>
        <p:spPr>
          <a:xfrm flipH="1" rot="10800000">
            <a:off x="1569900" y="2432475"/>
            <a:ext cx="159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0"/>
          <p:cNvCxnSpPr>
            <a:stCxn id="260" idx="0"/>
          </p:cNvCxnSpPr>
          <p:nvPr/>
        </p:nvCxnSpPr>
        <p:spPr>
          <a:xfrm rot="10800000">
            <a:off x="2571775" y="2389575"/>
            <a:ext cx="78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0"/>
          <p:cNvCxnSpPr>
            <a:stCxn id="261" idx="0"/>
          </p:cNvCxnSpPr>
          <p:nvPr/>
        </p:nvCxnSpPr>
        <p:spPr>
          <a:xfrm flipH="1" rot="10800000">
            <a:off x="3589250" y="2464575"/>
            <a:ext cx="6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0"/>
          <p:cNvCxnSpPr>
            <a:stCxn id="262" idx="0"/>
            <a:endCxn id="314" idx="2"/>
          </p:cNvCxnSpPr>
          <p:nvPr/>
        </p:nvCxnSpPr>
        <p:spPr>
          <a:xfrm rot="10800000">
            <a:off x="4453750" y="2401575"/>
            <a:ext cx="16500" cy="3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0"/>
          <p:cNvCxnSpPr>
            <a:stCxn id="263" idx="0"/>
          </p:cNvCxnSpPr>
          <p:nvPr/>
        </p:nvCxnSpPr>
        <p:spPr>
          <a:xfrm flipH="1" rot="10800000">
            <a:off x="5351250" y="2400375"/>
            <a:ext cx="66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0"/>
          <p:cNvCxnSpPr>
            <a:stCxn id="264" idx="0"/>
          </p:cNvCxnSpPr>
          <p:nvPr/>
        </p:nvCxnSpPr>
        <p:spPr>
          <a:xfrm flipH="1" rot="10800000">
            <a:off x="6232250" y="2432475"/>
            <a:ext cx="42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0"/>
          <p:cNvCxnSpPr>
            <a:stCxn id="265" idx="0"/>
          </p:cNvCxnSpPr>
          <p:nvPr/>
        </p:nvCxnSpPr>
        <p:spPr>
          <a:xfrm flipH="1" rot="10800000">
            <a:off x="7113250" y="2432475"/>
            <a:ext cx="18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0"/>
          <p:cNvCxnSpPr>
            <a:endCxn id="252" idx="2"/>
          </p:cNvCxnSpPr>
          <p:nvPr/>
        </p:nvCxnSpPr>
        <p:spPr>
          <a:xfrm flipH="1" rot="10800000">
            <a:off x="1553700" y="3857475"/>
            <a:ext cx="1620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0"/>
          <p:cNvCxnSpPr>
            <a:endCxn id="253" idx="2"/>
          </p:cNvCxnSpPr>
          <p:nvPr/>
        </p:nvCxnSpPr>
        <p:spPr>
          <a:xfrm rot="10800000">
            <a:off x="2579575" y="3857475"/>
            <a:ext cx="3000" cy="3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0"/>
          <p:cNvCxnSpPr>
            <a:endCxn id="254" idx="2"/>
          </p:cNvCxnSpPr>
          <p:nvPr/>
        </p:nvCxnSpPr>
        <p:spPr>
          <a:xfrm rot="10800000">
            <a:off x="3589250" y="3857475"/>
            <a:ext cx="1110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0"/>
          <p:cNvCxnSpPr>
            <a:stCxn id="251" idx="0"/>
            <a:endCxn id="255" idx="2"/>
          </p:cNvCxnSpPr>
          <p:nvPr/>
        </p:nvCxnSpPr>
        <p:spPr>
          <a:xfrm rot="10800000">
            <a:off x="4470250" y="3857600"/>
            <a:ext cx="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0"/>
          <p:cNvCxnSpPr>
            <a:endCxn id="256" idx="2"/>
          </p:cNvCxnSpPr>
          <p:nvPr/>
        </p:nvCxnSpPr>
        <p:spPr>
          <a:xfrm flipH="1" rot="10800000">
            <a:off x="5347050" y="3857475"/>
            <a:ext cx="4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0"/>
          <p:cNvCxnSpPr>
            <a:endCxn id="257" idx="2"/>
          </p:cNvCxnSpPr>
          <p:nvPr/>
        </p:nvCxnSpPr>
        <p:spPr>
          <a:xfrm rot="10800000">
            <a:off x="6232250" y="3857475"/>
            <a:ext cx="42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30"/>
          <p:cNvCxnSpPr>
            <a:endCxn id="258" idx="2"/>
          </p:cNvCxnSpPr>
          <p:nvPr/>
        </p:nvCxnSpPr>
        <p:spPr>
          <a:xfrm rot="10800000">
            <a:off x="7113250" y="3857475"/>
            <a:ext cx="18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30"/>
          <p:cNvSpPr txBox="1"/>
          <p:nvPr/>
        </p:nvSpPr>
        <p:spPr>
          <a:xfrm>
            <a:off x="3294505" y="4213563"/>
            <a:ext cx="26916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BIOWORDVEC EMBEDDING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417900" y="655925"/>
            <a:ext cx="3932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. Convert each timestep features to FC layer to get Tag Features</a:t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3573175" y="2052088"/>
            <a:ext cx="23574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FC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/>
          <p:nvPr/>
        </p:nvSpPr>
        <p:spPr>
          <a:xfrm>
            <a:off x="1041250" y="4243400"/>
            <a:ext cx="68580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127515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"/>
          <p:cNvSpPr/>
          <p:nvPr/>
        </p:nvSpPr>
        <p:spPr>
          <a:xfrm>
            <a:off x="2284825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3294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4175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1"/>
          <p:cNvSpPr/>
          <p:nvPr/>
        </p:nvSpPr>
        <p:spPr>
          <a:xfrm>
            <a:off x="5056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1"/>
          <p:cNvSpPr/>
          <p:nvPr/>
        </p:nvSpPr>
        <p:spPr>
          <a:xfrm>
            <a:off x="5937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1"/>
          <p:cNvSpPr/>
          <p:nvPr/>
        </p:nvSpPr>
        <p:spPr>
          <a:xfrm>
            <a:off x="6818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127515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2284825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3294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"/>
          <p:cNvSpPr/>
          <p:nvPr/>
        </p:nvSpPr>
        <p:spPr>
          <a:xfrm>
            <a:off x="4175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1"/>
          <p:cNvSpPr/>
          <p:nvPr/>
        </p:nvSpPr>
        <p:spPr>
          <a:xfrm>
            <a:off x="5056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1"/>
          <p:cNvSpPr/>
          <p:nvPr/>
        </p:nvSpPr>
        <p:spPr>
          <a:xfrm>
            <a:off x="5937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1"/>
          <p:cNvSpPr/>
          <p:nvPr/>
        </p:nvSpPr>
        <p:spPr>
          <a:xfrm>
            <a:off x="6818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31"/>
          <p:cNvCxnSpPr>
            <a:stCxn id="344" idx="3"/>
            <a:endCxn id="345" idx="1"/>
          </p:cNvCxnSpPr>
          <p:nvPr/>
        </p:nvCxnSpPr>
        <p:spPr>
          <a:xfrm>
            <a:off x="1864650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1"/>
          <p:cNvCxnSpPr>
            <a:stCxn id="337" idx="3"/>
            <a:endCxn id="338" idx="1"/>
          </p:cNvCxnSpPr>
          <p:nvPr/>
        </p:nvCxnSpPr>
        <p:spPr>
          <a:xfrm>
            <a:off x="1864650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1"/>
          <p:cNvCxnSpPr>
            <a:stCxn id="345" idx="3"/>
            <a:endCxn id="346" idx="1"/>
          </p:cNvCxnSpPr>
          <p:nvPr/>
        </p:nvCxnSpPr>
        <p:spPr>
          <a:xfrm>
            <a:off x="2874325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1"/>
          <p:cNvCxnSpPr>
            <a:stCxn id="346" idx="3"/>
            <a:endCxn id="347" idx="1"/>
          </p:cNvCxnSpPr>
          <p:nvPr/>
        </p:nvCxnSpPr>
        <p:spPr>
          <a:xfrm>
            <a:off x="3884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1"/>
          <p:cNvCxnSpPr>
            <a:stCxn id="347" idx="3"/>
            <a:endCxn id="348" idx="1"/>
          </p:cNvCxnSpPr>
          <p:nvPr/>
        </p:nvCxnSpPr>
        <p:spPr>
          <a:xfrm>
            <a:off x="4765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31"/>
          <p:cNvCxnSpPr>
            <a:stCxn id="348" idx="3"/>
            <a:endCxn id="349" idx="1"/>
          </p:cNvCxnSpPr>
          <p:nvPr/>
        </p:nvCxnSpPr>
        <p:spPr>
          <a:xfrm>
            <a:off x="5646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31"/>
          <p:cNvCxnSpPr>
            <a:stCxn id="349" idx="3"/>
            <a:endCxn id="350" idx="1"/>
          </p:cNvCxnSpPr>
          <p:nvPr/>
        </p:nvCxnSpPr>
        <p:spPr>
          <a:xfrm>
            <a:off x="6527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1"/>
          <p:cNvCxnSpPr>
            <a:stCxn id="338" idx="3"/>
            <a:endCxn id="339" idx="1"/>
          </p:cNvCxnSpPr>
          <p:nvPr/>
        </p:nvCxnSpPr>
        <p:spPr>
          <a:xfrm>
            <a:off x="2874325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31"/>
          <p:cNvCxnSpPr>
            <a:stCxn id="339" idx="3"/>
            <a:endCxn id="340" idx="1"/>
          </p:cNvCxnSpPr>
          <p:nvPr/>
        </p:nvCxnSpPr>
        <p:spPr>
          <a:xfrm>
            <a:off x="3884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1"/>
          <p:cNvCxnSpPr>
            <a:stCxn id="340" idx="3"/>
            <a:endCxn id="341" idx="1"/>
          </p:cNvCxnSpPr>
          <p:nvPr/>
        </p:nvCxnSpPr>
        <p:spPr>
          <a:xfrm>
            <a:off x="4765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1"/>
          <p:cNvCxnSpPr>
            <a:stCxn id="341" idx="3"/>
            <a:endCxn id="342" idx="1"/>
          </p:cNvCxnSpPr>
          <p:nvPr/>
        </p:nvCxnSpPr>
        <p:spPr>
          <a:xfrm>
            <a:off x="5646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31"/>
          <p:cNvCxnSpPr>
            <a:stCxn id="342" idx="3"/>
            <a:endCxn id="343" idx="1"/>
          </p:cNvCxnSpPr>
          <p:nvPr/>
        </p:nvCxnSpPr>
        <p:spPr>
          <a:xfrm>
            <a:off x="6527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31"/>
          <p:cNvCxnSpPr>
            <a:stCxn id="338" idx="1"/>
            <a:endCxn id="337" idx="3"/>
          </p:cNvCxnSpPr>
          <p:nvPr/>
        </p:nvCxnSpPr>
        <p:spPr>
          <a:xfrm rot="10800000">
            <a:off x="1864525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31"/>
          <p:cNvCxnSpPr>
            <a:stCxn id="339" idx="1"/>
            <a:endCxn id="338" idx="3"/>
          </p:cNvCxnSpPr>
          <p:nvPr/>
        </p:nvCxnSpPr>
        <p:spPr>
          <a:xfrm rot="10800000">
            <a:off x="2874200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31"/>
          <p:cNvCxnSpPr>
            <a:stCxn id="340" idx="1"/>
            <a:endCxn id="339" idx="3"/>
          </p:cNvCxnSpPr>
          <p:nvPr/>
        </p:nvCxnSpPr>
        <p:spPr>
          <a:xfrm rot="10800000">
            <a:off x="3883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31"/>
          <p:cNvCxnSpPr>
            <a:stCxn id="341" idx="1"/>
            <a:endCxn id="340" idx="3"/>
          </p:cNvCxnSpPr>
          <p:nvPr/>
        </p:nvCxnSpPr>
        <p:spPr>
          <a:xfrm rot="10800000">
            <a:off x="4764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31"/>
          <p:cNvCxnSpPr>
            <a:stCxn id="342" idx="1"/>
            <a:endCxn id="341" idx="3"/>
          </p:cNvCxnSpPr>
          <p:nvPr/>
        </p:nvCxnSpPr>
        <p:spPr>
          <a:xfrm rot="10800000">
            <a:off x="5645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31"/>
          <p:cNvCxnSpPr>
            <a:stCxn id="343" idx="1"/>
            <a:endCxn id="342" idx="3"/>
          </p:cNvCxnSpPr>
          <p:nvPr/>
        </p:nvCxnSpPr>
        <p:spPr>
          <a:xfrm rot="10800000">
            <a:off x="6526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31"/>
          <p:cNvCxnSpPr>
            <a:stCxn id="350" idx="1"/>
            <a:endCxn id="349" idx="3"/>
          </p:cNvCxnSpPr>
          <p:nvPr/>
        </p:nvCxnSpPr>
        <p:spPr>
          <a:xfrm rot="10800000">
            <a:off x="6526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31"/>
          <p:cNvCxnSpPr>
            <a:stCxn id="349" idx="1"/>
            <a:endCxn id="348" idx="3"/>
          </p:cNvCxnSpPr>
          <p:nvPr/>
        </p:nvCxnSpPr>
        <p:spPr>
          <a:xfrm rot="10800000">
            <a:off x="5645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1"/>
          <p:cNvCxnSpPr>
            <a:stCxn id="348" idx="1"/>
            <a:endCxn id="347" idx="3"/>
          </p:cNvCxnSpPr>
          <p:nvPr/>
        </p:nvCxnSpPr>
        <p:spPr>
          <a:xfrm rot="10800000">
            <a:off x="4764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1"/>
          <p:cNvCxnSpPr>
            <a:stCxn id="347" idx="1"/>
            <a:endCxn id="346" idx="3"/>
          </p:cNvCxnSpPr>
          <p:nvPr/>
        </p:nvCxnSpPr>
        <p:spPr>
          <a:xfrm rot="10800000">
            <a:off x="3883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1"/>
          <p:cNvCxnSpPr>
            <a:stCxn id="346" idx="1"/>
            <a:endCxn id="345" idx="3"/>
          </p:cNvCxnSpPr>
          <p:nvPr/>
        </p:nvCxnSpPr>
        <p:spPr>
          <a:xfrm rot="10800000">
            <a:off x="2874200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1"/>
          <p:cNvCxnSpPr>
            <a:stCxn id="345" idx="1"/>
            <a:endCxn id="344" idx="3"/>
          </p:cNvCxnSpPr>
          <p:nvPr/>
        </p:nvCxnSpPr>
        <p:spPr>
          <a:xfrm rot="10800000">
            <a:off x="1864525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1"/>
          <p:cNvCxnSpPr>
            <a:stCxn id="337" idx="0"/>
            <a:endCxn id="344" idx="2"/>
          </p:cNvCxnSpPr>
          <p:nvPr/>
        </p:nvCxnSpPr>
        <p:spPr>
          <a:xfrm rot="10800000">
            <a:off x="156990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1"/>
          <p:cNvCxnSpPr>
            <a:stCxn id="338" idx="0"/>
            <a:endCxn id="345" idx="2"/>
          </p:cNvCxnSpPr>
          <p:nvPr/>
        </p:nvCxnSpPr>
        <p:spPr>
          <a:xfrm rot="10800000">
            <a:off x="2579575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31"/>
          <p:cNvCxnSpPr>
            <a:stCxn id="339" idx="0"/>
            <a:endCxn id="346" idx="2"/>
          </p:cNvCxnSpPr>
          <p:nvPr/>
        </p:nvCxnSpPr>
        <p:spPr>
          <a:xfrm rot="10800000">
            <a:off x="3589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1"/>
          <p:cNvCxnSpPr>
            <a:endCxn id="347" idx="2"/>
          </p:cNvCxnSpPr>
          <p:nvPr/>
        </p:nvCxnSpPr>
        <p:spPr>
          <a:xfrm rot="10800000">
            <a:off x="4470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1"/>
          <p:cNvCxnSpPr>
            <a:stCxn id="341" idx="0"/>
            <a:endCxn id="348" idx="2"/>
          </p:cNvCxnSpPr>
          <p:nvPr/>
        </p:nvCxnSpPr>
        <p:spPr>
          <a:xfrm rot="10800000">
            <a:off x="5351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31"/>
          <p:cNvCxnSpPr>
            <a:stCxn id="342" idx="0"/>
            <a:endCxn id="349" idx="2"/>
          </p:cNvCxnSpPr>
          <p:nvPr/>
        </p:nvCxnSpPr>
        <p:spPr>
          <a:xfrm rot="10800000">
            <a:off x="6232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1"/>
          <p:cNvCxnSpPr>
            <a:stCxn id="343" idx="0"/>
            <a:endCxn id="350" idx="2"/>
          </p:cNvCxnSpPr>
          <p:nvPr/>
        </p:nvCxnSpPr>
        <p:spPr>
          <a:xfrm rot="10800000">
            <a:off x="7113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1"/>
          <p:cNvSpPr/>
          <p:nvPr/>
        </p:nvSpPr>
        <p:spPr>
          <a:xfrm>
            <a:off x="825100" y="1168000"/>
            <a:ext cx="932400" cy="1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1"/>
          <p:cNvSpPr/>
          <p:nvPr/>
        </p:nvSpPr>
        <p:spPr>
          <a:xfrm>
            <a:off x="1340275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>
            <a:off x="2333875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1"/>
          <p:cNvSpPr/>
          <p:nvPr/>
        </p:nvSpPr>
        <p:spPr>
          <a:xfrm>
            <a:off x="3343538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/>
          <p:nvPr/>
        </p:nvSpPr>
        <p:spPr>
          <a:xfrm>
            <a:off x="4224550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5105550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5986550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"/>
          <p:cNvSpPr/>
          <p:nvPr/>
        </p:nvSpPr>
        <p:spPr>
          <a:xfrm>
            <a:off x="6867550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31"/>
          <p:cNvCxnSpPr>
            <a:endCxn id="383" idx="4"/>
          </p:cNvCxnSpPr>
          <p:nvPr/>
        </p:nvCxnSpPr>
        <p:spPr>
          <a:xfrm flipH="1" rot="10800000">
            <a:off x="1575175" y="1843013"/>
            <a:ext cx="900" cy="5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1"/>
          <p:cNvCxnSpPr>
            <a:stCxn id="345" idx="0"/>
            <a:endCxn id="384" idx="4"/>
          </p:cNvCxnSpPr>
          <p:nvPr/>
        </p:nvCxnSpPr>
        <p:spPr>
          <a:xfrm rot="10800000">
            <a:off x="2569675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31"/>
          <p:cNvCxnSpPr>
            <a:stCxn id="346" idx="0"/>
            <a:endCxn id="385" idx="4"/>
          </p:cNvCxnSpPr>
          <p:nvPr/>
        </p:nvCxnSpPr>
        <p:spPr>
          <a:xfrm rot="10800000">
            <a:off x="3579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1"/>
          <p:cNvCxnSpPr>
            <a:stCxn id="347" idx="0"/>
            <a:endCxn id="386" idx="4"/>
          </p:cNvCxnSpPr>
          <p:nvPr/>
        </p:nvCxnSpPr>
        <p:spPr>
          <a:xfrm rot="10800000">
            <a:off x="4460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1"/>
          <p:cNvCxnSpPr>
            <a:stCxn id="348" idx="0"/>
            <a:endCxn id="387" idx="4"/>
          </p:cNvCxnSpPr>
          <p:nvPr/>
        </p:nvCxnSpPr>
        <p:spPr>
          <a:xfrm rot="10800000">
            <a:off x="5341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31"/>
          <p:cNvCxnSpPr>
            <a:stCxn id="349" idx="0"/>
            <a:endCxn id="388" idx="4"/>
          </p:cNvCxnSpPr>
          <p:nvPr/>
        </p:nvCxnSpPr>
        <p:spPr>
          <a:xfrm rot="10800000">
            <a:off x="6222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31"/>
          <p:cNvCxnSpPr>
            <a:stCxn id="350" idx="0"/>
            <a:endCxn id="389" idx="4"/>
          </p:cNvCxnSpPr>
          <p:nvPr/>
        </p:nvCxnSpPr>
        <p:spPr>
          <a:xfrm rot="10800000">
            <a:off x="7103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31"/>
          <p:cNvSpPr/>
          <p:nvPr/>
        </p:nvSpPr>
        <p:spPr>
          <a:xfrm>
            <a:off x="346675" y="14038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1"/>
          <p:cNvSpPr/>
          <p:nvPr/>
        </p:nvSpPr>
        <p:spPr>
          <a:xfrm>
            <a:off x="7756600" y="139845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1"/>
          <p:cNvSpPr txBox="1"/>
          <p:nvPr/>
        </p:nvSpPr>
        <p:spPr>
          <a:xfrm>
            <a:off x="1386300" y="1431525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x¹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2454800" y="14315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x²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3405650" y="14315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x³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31"/>
          <p:cNvSpPr txBox="1"/>
          <p:nvPr/>
        </p:nvSpPr>
        <p:spPr>
          <a:xfrm>
            <a:off x="4294400" y="14315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x⁴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5140475" y="14315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31"/>
          <p:cNvSpPr txBox="1"/>
          <p:nvPr/>
        </p:nvSpPr>
        <p:spPr>
          <a:xfrm>
            <a:off x="6048650" y="14315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x⁶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31"/>
          <p:cNvSpPr txBox="1"/>
          <p:nvPr/>
        </p:nvSpPr>
        <p:spPr>
          <a:xfrm>
            <a:off x="6929650" y="14315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x⁷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31"/>
          <p:cNvSpPr txBox="1"/>
          <p:nvPr/>
        </p:nvSpPr>
        <p:spPr>
          <a:xfrm>
            <a:off x="7676500" y="1467913"/>
            <a:ext cx="736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&lt;STOP&gt;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31"/>
          <p:cNvSpPr txBox="1"/>
          <p:nvPr/>
        </p:nvSpPr>
        <p:spPr>
          <a:xfrm>
            <a:off x="288500" y="1467913"/>
            <a:ext cx="736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&lt;START&gt;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31"/>
          <p:cNvSpPr txBox="1"/>
          <p:nvPr/>
        </p:nvSpPr>
        <p:spPr>
          <a:xfrm>
            <a:off x="3982500" y="4813850"/>
            <a:ext cx="7362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9" name="Google Shape;409;p31"/>
          <p:cNvCxnSpPr>
            <a:stCxn id="408" idx="0"/>
          </p:cNvCxnSpPr>
          <p:nvPr/>
        </p:nvCxnSpPr>
        <p:spPr>
          <a:xfrm rot="10800000">
            <a:off x="4350600" y="4560950"/>
            <a:ext cx="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31"/>
          <p:cNvSpPr/>
          <p:nvPr/>
        </p:nvSpPr>
        <p:spPr>
          <a:xfrm>
            <a:off x="1024700" y="2101400"/>
            <a:ext cx="68580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1" name="Google Shape;411;p31"/>
          <p:cNvCxnSpPr>
            <a:stCxn id="344" idx="0"/>
          </p:cNvCxnSpPr>
          <p:nvPr/>
        </p:nvCxnSpPr>
        <p:spPr>
          <a:xfrm flipH="1" rot="10800000">
            <a:off x="1569900" y="2432475"/>
            <a:ext cx="159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1"/>
          <p:cNvCxnSpPr>
            <a:stCxn id="345" idx="0"/>
          </p:cNvCxnSpPr>
          <p:nvPr/>
        </p:nvCxnSpPr>
        <p:spPr>
          <a:xfrm rot="10800000">
            <a:off x="2571775" y="2389575"/>
            <a:ext cx="78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31"/>
          <p:cNvCxnSpPr>
            <a:stCxn id="346" idx="0"/>
          </p:cNvCxnSpPr>
          <p:nvPr/>
        </p:nvCxnSpPr>
        <p:spPr>
          <a:xfrm flipH="1" rot="10800000">
            <a:off x="3589250" y="2464575"/>
            <a:ext cx="6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31"/>
          <p:cNvCxnSpPr>
            <a:stCxn id="347" idx="0"/>
            <a:endCxn id="410" idx="2"/>
          </p:cNvCxnSpPr>
          <p:nvPr/>
        </p:nvCxnSpPr>
        <p:spPr>
          <a:xfrm rot="10800000">
            <a:off x="4453750" y="2401575"/>
            <a:ext cx="16500" cy="3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31"/>
          <p:cNvCxnSpPr>
            <a:stCxn id="348" idx="0"/>
          </p:cNvCxnSpPr>
          <p:nvPr/>
        </p:nvCxnSpPr>
        <p:spPr>
          <a:xfrm flipH="1" rot="10800000">
            <a:off x="5351250" y="2400375"/>
            <a:ext cx="66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31"/>
          <p:cNvCxnSpPr>
            <a:stCxn id="349" idx="0"/>
          </p:cNvCxnSpPr>
          <p:nvPr/>
        </p:nvCxnSpPr>
        <p:spPr>
          <a:xfrm flipH="1" rot="10800000">
            <a:off x="6232250" y="2432475"/>
            <a:ext cx="42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31"/>
          <p:cNvCxnSpPr>
            <a:stCxn id="350" idx="0"/>
          </p:cNvCxnSpPr>
          <p:nvPr/>
        </p:nvCxnSpPr>
        <p:spPr>
          <a:xfrm flipH="1" rot="10800000">
            <a:off x="7113250" y="2432475"/>
            <a:ext cx="18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31"/>
          <p:cNvCxnSpPr>
            <a:endCxn id="337" idx="2"/>
          </p:cNvCxnSpPr>
          <p:nvPr/>
        </p:nvCxnSpPr>
        <p:spPr>
          <a:xfrm flipH="1" rot="10800000">
            <a:off x="1553700" y="3857475"/>
            <a:ext cx="1620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31"/>
          <p:cNvCxnSpPr>
            <a:endCxn id="338" idx="2"/>
          </p:cNvCxnSpPr>
          <p:nvPr/>
        </p:nvCxnSpPr>
        <p:spPr>
          <a:xfrm rot="10800000">
            <a:off x="2579575" y="3857475"/>
            <a:ext cx="3000" cy="3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31"/>
          <p:cNvCxnSpPr>
            <a:endCxn id="339" idx="2"/>
          </p:cNvCxnSpPr>
          <p:nvPr/>
        </p:nvCxnSpPr>
        <p:spPr>
          <a:xfrm rot="10800000">
            <a:off x="3589250" y="3857475"/>
            <a:ext cx="1110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31"/>
          <p:cNvCxnSpPr>
            <a:stCxn id="336" idx="0"/>
            <a:endCxn id="340" idx="2"/>
          </p:cNvCxnSpPr>
          <p:nvPr/>
        </p:nvCxnSpPr>
        <p:spPr>
          <a:xfrm rot="10800000">
            <a:off x="4470250" y="3857600"/>
            <a:ext cx="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31"/>
          <p:cNvCxnSpPr>
            <a:endCxn id="341" idx="2"/>
          </p:cNvCxnSpPr>
          <p:nvPr/>
        </p:nvCxnSpPr>
        <p:spPr>
          <a:xfrm flipH="1" rot="10800000">
            <a:off x="5347050" y="3857475"/>
            <a:ext cx="4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31"/>
          <p:cNvCxnSpPr>
            <a:endCxn id="342" idx="2"/>
          </p:cNvCxnSpPr>
          <p:nvPr/>
        </p:nvCxnSpPr>
        <p:spPr>
          <a:xfrm rot="10800000">
            <a:off x="6232250" y="3857475"/>
            <a:ext cx="42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1"/>
          <p:cNvCxnSpPr>
            <a:endCxn id="343" idx="2"/>
          </p:cNvCxnSpPr>
          <p:nvPr/>
        </p:nvCxnSpPr>
        <p:spPr>
          <a:xfrm rot="10800000">
            <a:off x="7113250" y="3857475"/>
            <a:ext cx="18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31"/>
          <p:cNvSpPr txBox="1"/>
          <p:nvPr/>
        </p:nvSpPr>
        <p:spPr>
          <a:xfrm>
            <a:off x="3294505" y="4213563"/>
            <a:ext cx="26916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BIOWORDVEC EMBEDDING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31"/>
          <p:cNvSpPr txBox="1"/>
          <p:nvPr/>
        </p:nvSpPr>
        <p:spPr>
          <a:xfrm>
            <a:off x="3573175" y="2052088"/>
            <a:ext cx="23574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FC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31"/>
          <p:cNvSpPr txBox="1"/>
          <p:nvPr/>
        </p:nvSpPr>
        <p:spPr>
          <a:xfrm>
            <a:off x="693200" y="655925"/>
            <a:ext cx="3932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.Add a Start and Stop Tag</a:t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979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are given with the task of processing</a:t>
            </a:r>
            <a:r>
              <a:rPr lang="en" sz="1600"/>
              <a:t> the noisy and substantially creative language expressions from social media to extract and classify mentions of Adverse Drug Reactions (ADRs).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goals of this project are as follows: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Classify the tweets based on mentions of Adverse Drug Reactions(ADRs) 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Identify the text-span of the reported ADRs and distinguish ADRs from similar non-ADR expressions.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Map the extracted colloquial mentions of ADRs in the tweets to standard concept IDs in the MedDRA vocabulary.</a:t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/>
          <p:nvPr/>
        </p:nvSpPr>
        <p:spPr>
          <a:xfrm>
            <a:off x="1041250" y="4243400"/>
            <a:ext cx="68580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127515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2284825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2"/>
          <p:cNvSpPr/>
          <p:nvPr/>
        </p:nvSpPr>
        <p:spPr>
          <a:xfrm>
            <a:off x="3294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2"/>
          <p:cNvSpPr/>
          <p:nvPr/>
        </p:nvSpPr>
        <p:spPr>
          <a:xfrm>
            <a:off x="4175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2"/>
          <p:cNvSpPr/>
          <p:nvPr/>
        </p:nvSpPr>
        <p:spPr>
          <a:xfrm>
            <a:off x="5056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2"/>
          <p:cNvSpPr/>
          <p:nvPr/>
        </p:nvSpPr>
        <p:spPr>
          <a:xfrm>
            <a:off x="5937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2"/>
          <p:cNvSpPr/>
          <p:nvPr/>
        </p:nvSpPr>
        <p:spPr>
          <a:xfrm>
            <a:off x="6818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>
            <a:off x="127515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2284825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/>
          <p:nvPr/>
        </p:nvSpPr>
        <p:spPr>
          <a:xfrm>
            <a:off x="3294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2"/>
          <p:cNvSpPr/>
          <p:nvPr/>
        </p:nvSpPr>
        <p:spPr>
          <a:xfrm>
            <a:off x="4175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2"/>
          <p:cNvSpPr/>
          <p:nvPr/>
        </p:nvSpPr>
        <p:spPr>
          <a:xfrm>
            <a:off x="5056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2"/>
          <p:cNvSpPr/>
          <p:nvPr/>
        </p:nvSpPr>
        <p:spPr>
          <a:xfrm>
            <a:off x="5937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2"/>
          <p:cNvSpPr/>
          <p:nvPr/>
        </p:nvSpPr>
        <p:spPr>
          <a:xfrm>
            <a:off x="6818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7" name="Google Shape;447;p32"/>
          <p:cNvCxnSpPr>
            <a:stCxn id="440" idx="3"/>
            <a:endCxn id="441" idx="1"/>
          </p:cNvCxnSpPr>
          <p:nvPr/>
        </p:nvCxnSpPr>
        <p:spPr>
          <a:xfrm>
            <a:off x="1864650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32"/>
          <p:cNvCxnSpPr>
            <a:stCxn id="433" idx="3"/>
            <a:endCxn id="434" idx="1"/>
          </p:cNvCxnSpPr>
          <p:nvPr/>
        </p:nvCxnSpPr>
        <p:spPr>
          <a:xfrm>
            <a:off x="1864650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2"/>
          <p:cNvCxnSpPr>
            <a:stCxn id="441" idx="3"/>
            <a:endCxn id="442" idx="1"/>
          </p:cNvCxnSpPr>
          <p:nvPr/>
        </p:nvCxnSpPr>
        <p:spPr>
          <a:xfrm>
            <a:off x="2874325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2"/>
          <p:cNvCxnSpPr>
            <a:stCxn id="442" idx="3"/>
            <a:endCxn id="443" idx="1"/>
          </p:cNvCxnSpPr>
          <p:nvPr/>
        </p:nvCxnSpPr>
        <p:spPr>
          <a:xfrm>
            <a:off x="3884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32"/>
          <p:cNvCxnSpPr>
            <a:stCxn id="443" idx="3"/>
            <a:endCxn id="444" idx="1"/>
          </p:cNvCxnSpPr>
          <p:nvPr/>
        </p:nvCxnSpPr>
        <p:spPr>
          <a:xfrm>
            <a:off x="4765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32"/>
          <p:cNvCxnSpPr>
            <a:stCxn id="444" idx="3"/>
            <a:endCxn id="445" idx="1"/>
          </p:cNvCxnSpPr>
          <p:nvPr/>
        </p:nvCxnSpPr>
        <p:spPr>
          <a:xfrm>
            <a:off x="5646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32"/>
          <p:cNvCxnSpPr>
            <a:stCxn id="445" idx="3"/>
            <a:endCxn id="446" idx="1"/>
          </p:cNvCxnSpPr>
          <p:nvPr/>
        </p:nvCxnSpPr>
        <p:spPr>
          <a:xfrm>
            <a:off x="6527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32"/>
          <p:cNvCxnSpPr>
            <a:stCxn id="434" idx="3"/>
            <a:endCxn id="435" idx="1"/>
          </p:cNvCxnSpPr>
          <p:nvPr/>
        </p:nvCxnSpPr>
        <p:spPr>
          <a:xfrm>
            <a:off x="2874325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32"/>
          <p:cNvCxnSpPr>
            <a:stCxn id="435" idx="3"/>
            <a:endCxn id="436" idx="1"/>
          </p:cNvCxnSpPr>
          <p:nvPr/>
        </p:nvCxnSpPr>
        <p:spPr>
          <a:xfrm>
            <a:off x="3884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32"/>
          <p:cNvCxnSpPr>
            <a:stCxn id="436" idx="3"/>
            <a:endCxn id="437" idx="1"/>
          </p:cNvCxnSpPr>
          <p:nvPr/>
        </p:nvCxnSpPr>
        <p:spPr>
          <a:xfrm>
            <a:off x="4765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32"/>
          <p:cNvCxnSpPr>
            <a:stCxn id="437" idx="3"/>
            <a:endCxn id="438" idx="1"/>
          </p:cNvCxnSpPr>
          <p:nvPr/>
        </p:nvCxnSpPr>
        <p:spPr>
          <a:xfrm>
            <a:off x="5646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32"/>
          <p:cNvCxnSpPr>
            <a:stCxn id="438" idx="3"/>
            <a:endCxn id="439" idx="1"/>
          </p:cNvCxnSpPr>
          <p:nvPr/>
        </p:nvCxnSpPr>
        <p:spPr>
          <a:xfrm>
            <a:off x="6527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32"/>
          <p:cNvCxnSpPr>
            <a:stCxn id="434" idx="1"/>
            <a:endCxn id="433" idx="3"/>
          </p:cNvCxnSpPr>
          <p:nvPr/>
        </p:nvCxnSpPr>
        <p:spPr>
          <a:xfrm rot="10800000">
            <a:off x="1864525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32"/>
          <p:cNvCxnSpPr>
            <a:stCxn id="435" idx="1"/>
            <a:endCxn id="434" idx="3"/>
          </p:cNvCxnSpPr>
          <p:nvPr/>
        </p:nvCxnSpPr>
        <p:spPr>
          <a:xfrm rot="10800000">
            <a:off x="2874200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32"/>
          <p:cNvCxnSpPr>
            <a:stCxn id="436" idx="1"/>
            <a:endCxn id="435" idx="3"/>
          </p:cNvCxnSpPr>
          <p:nvPr/>
        </p:nvCxnSpPr>
        <p:spPr>
          <a:xfrm rot="10800000">
            <a:off x="3883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32"/>
          <p:cNvCxnSpPr>
            <a:stCxn id="437" idx="1"/>
            <a:endCxn id="436" idx="3"/>
          </p:cNvCxnSpPr>
          <p:nvPr/>
        </p:nvCxnSpPr>
        <p:spPr>
          <a:xfrm rot="10800000">
            <a:off x="4764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32"/>
          <p:cNvCxnSpPr>
            <a:stCxn id="438" idx="1"/>
            <a:endCxn id="437" idx="3"/>
          </p:cNvCxnSpPr>
          <p:nvPr/>
        </p:nvCxnSpPr>
        <p:spPr>
          <a:xfrm rot="10800000">
            <a:off x="5645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32"/>
          <p:cNvCxnSpPr>
            <a:stCxn id="439" idx="1"/>
            <a:endCxn id="438" idx="3"/>
          </p:cNvCxnSpPr>
          <p:nvPr/>
        </p:nvCxnSpPr>
        <p:spPr>
          <a:xfrm rot="10800000">
            <a:off x="6526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32"/>
          <p:cNvCxnSpPr>
            <a:stCxn id="446" idx="1"/>
            <a:endCxn id="445" idx="3"/>
          </p:cNvCxnSpPr>
          <p:nvPr/>
        </p:nvCxnSpPr>
        <p:spPr>
          <a:xfrm rot="10800000">
            <a:off x="6526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32"/>
          <p:cNvCxnSpPr>
            <a:stCxn id="445" idx="1"/>
            <a:endCxn id="444" idx="3"/>
          </p:cNvCxnSpPr>
          <p:nvPr/>
        </p:nvCxnSpPr>
        <p:spPr>
          <a:xfrm rot="10800000">
            <a:off x="5645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32"/>
          <p:cNvCxnSpPr>
            <a:stCxn id="444" idx="1"/>
            <a:endCxn id="443" idx="3"/>
          </p:cNvCxnSpPr>
          <p:nvPr/>
        </p:nvCxnSpPr>
        <p:spPr>
          <a:xfrm rot="10800000">
            <a:off x="4764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32"/>
          <p:cNvCxnSpPr>
            <a:stCxn id="443" idx="1"/>
            <a:endCxn id="442" idx="3"/>
          </p:cNvCxnSpPr>
          <p:nvPr/>
        </p:nvCxnSpPr>
        <p:spPr>
          <a:xfrm rot="10800000">
            <a:off x="3883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32"/>
          <p:cNvCxnSpPr>
            <a:stCxn id="442" idx="1"/>
            <a:endCxn id="441" idx="3"/>
          </p:cNvCxnSpPr>
          <p:nvPr/>
        </p:nvCxnSpPr>
        <p:spPr>
          <a:xfrm rot="10800000">
            <a:off x="2874200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32"/>
          <p:cNvCxnSpPr>
            <a:stCxn id="441" idx="1"/>
            <a:endCxn id="440" idx="3"/>
          </p:cNvCxnSpPr>
          <p:nvPr/>
        </p:nvCxnSpPr>
        <p:spPr>
          <a:xfrm rot="10800000">
            <a:off x="1864525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32"/>
          <p:cNvCxnSpPr>
            <a:stCxn id="433" idx="0"/>
            <a:endCxn id="440" idx="2"/>
          </p:cNvCxnSpPr>
          <p:nvPr/>
        </p:nvCxnSpPr>
        <p:spPr>
          <a:xfrm rot="10800000">
            <a:off x="156990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32"/>
          <p:cNvCxnSpPr>
            <a:stCxn id="434" idx="0"/>
            <a:endCxn id="441" idx="2"/>
          </p:cNvCxnSpPr>
          <p:nvPr/>
        </p:nvCxnSpPr>
        <p:spPr>
          <a:xfrm rot="10800000">
            <a:off x="2579575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32"/>
          <p:cNvCxnSpPr>
            <a:stCxn id="435" idx="0"/>
            <a:endCxn id="442" idx="2"/>
          </p:cNvCxnSpPr>
          <p:nvPr/>
        </p:nvCxnSpPr>
        <p:spPr>
          <a:xfrm rot="10800000">
            <a:off x="3589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32"/>
          <p:cNvCxnSpPr>
            <a:endCxn id="443" idx="2"/>
          </p:cNvCxnSpPr>
          <p:nvPr/>
        </p:nvCxnSpPr>
        <p:spPr>
          <a:xfrm rot="10800000">
            <a:off x="4470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32"/>
          <p:cNvCxnSpPr>
            <a:stCxn id="437" idx="0"/>
            <a:endCxn id="444" idx="2"/>
          </p:cNvCxnSpPr>
          <p:nvPr/>
        </p:nvCxnSpPr>
        <p:spPr>
          <a:xfrm rot="10800000">
            <a:off x="5351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32"/>
          <p:cNvCxnSpPr>
            <a:stCxn id="438" idx="0"/>
            <a:endCxn id="445" idx="2"/>
          </p:cNvCxnSpPr>
          <p:nvPr/>
        </p:nvCxnSpPr>
        <p:spPr>
          <a:xfrm rot="10800000">
            <a:off x="6232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32"/>
          <p:cNvCxnSpPr>
            <a:stCxn id="439" idx="0"/>
            <a:endCxn id="446" idx="2"/>
          </p:cNvCxnSpPr>
          <p:nvPr/>
        </p:nvCxnSpPr>
        <p:spPr>
          <a:xfrm rot="10800000">
            <a:off x="7113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32"/>
          <p:cNvSpPr/>
          <p:nvPr/>
        </p:nvSpPr>
        <p:spPr>
          <a:xfrm>
            <a:off x="825100" y="1168000"/>
            <a:ext cx="932400" cy="1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2"/>
          <p:cNvSpPr/>
          <p:nvPr/>
        </p:nvSpPr>
        <p:spPr>
          <a:xfrm>
            <a:off x="1340275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2"/>
          <p:cNvSpPr/>
          <p:nvPr/>
        </p:nvSpPr>
        <p:spPr>
          <a:xfrm>
            <a:off x="2333875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2"/>
          <p:cNvSpPr/>
          <p:nvPr/>
        </p:nvSpPr>
        <p:spPr>
          <a:xfrm>
            <a:off x="3343538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2"/>
          <p:cNvSpPr/>
          <p:nvPr/>
        </p:nvSpPr>
        <p:spPr>
          <a:xfrm>
            <a:off x="4224550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2"/>
          <p:cNvSpPr/>
          <p:nvPr/>
        </p:nvSpPr>
        <p:spPr>
          <a:xfrm>
            <a:off x="5105550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2"/>
          <p:cNvSpPr/>
          <p:nvPr/>
        </p:nvSpPr>
        <p:spPr>
          <a:xfrm>
            <a:off x="5986550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2"/>
          <p:cNvSpPr/>
          <p:nvPr/>
        </p:nvSpPr>
        <p:spPr>
          <a:xfrm>
            <a:off x="6867550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32"/>
          <p:cNvCxnSpPr>
            <a:endCxn id="479" idx="4"/>
          </p:cNvCxnSpPr>
          <p:nvPr/>
        </p:nvCxnSpPr>
        <p:spPr>
          <a:xfrm flipH="1" rot="10800000">
            <a:off x="1575175" y="1843013"/>
            <a:ext cx="900" cy="5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32"/>
          <p:cNvCxnSpPr>
            <a:stCxn id="441" idx="0"/>
            <a:endCxn id="480" idx="4"/>
          </p:cNvCxnSpPr>
          <p:nvPr/>
        </p:nvCxnSpPr>
        <p:spPr>
          <a:xfrm rot="10800000">
            <a:off x="2569675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32"/>
          <p:cNvCxnSpPr>
            <a:stCxn id="442" idx="0"/>
            <a:endCxn id="481" idx="4"/>
          </p:cNvCxnSpPr>
          <p:nvPr/>
        </p:nvCxnSpPr>
        <p:spPr>
          <a:xfrm rot="10800000">
            <a:off x="3579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32"/>
          <p:cNvCxnSpPr>
            <a:stCxn id="443" idx="0"/>
            <a:endCxn id="482" idx="4"/>
          </p:cNvCxnSpPr>
          <p:nvPr/>
        </p:nvCxnSpPr>
        <p:spPr>
          <a:xfrm rot="10800000">
            <a:off x="4460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32"/>
          <p:cNvCxnSpPr>
            <a:stCxn id="444" idx="0"/>
            <a:endCxn id="483" idx="4"/>
          </p:cNvCxnSpPr>
          <p:nvPr/>
        </p:nvCxnSpPr>
        <p:spPr>
          <a:xfrm rot="10800000">
            <a:off x="5341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32"/>
          <p:cNvCxnSpPr>
            <a:stCxn id="445" idx="0"/>
            <a:endCxn id="484" idx="4"/>
          </p:cNvCxnSpPr>
          <p:nvPr/>
        </p:nvCxnSpPr>
        <p:spPr>
          <a:xfrm rot="10800000">
            <a:off x="6222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32"/>
          <p:cNvCxnSpPr>
            <a:stCxn id="446" idx="0"/>
            <a:endCxn id="485" idx="4"/>
          </p:cNvCxnSpPr>
          <p:nvPr/>
        </p:nvCxnSpPr>
        <p:spPr>
          <a:xfrm rot="10800000">
            <a:off x="7103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32"/>
          <p:cNvSpPr/>
          <p:nvPr/>
        </p:nvSpPr>
        <p:spPr>
          <a:xfrm>
            <a:off x="1340275" y="6642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2"/>
          <p:cNvSpPr/>
          <p:nvPr/>
        </p:nvSpPr>
        <p:spPr>
          <a:xfrm>
            <a:off x="2341913" y="6642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2"/>
          <p:cNvSpPr/>
          <p:nvPr/>
        </p:nvSpPr>
        <p:spPr>
          <a:xfrm>
            <a:off x="3343575" y="6642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2"/>
          <p:cNvSpPr/>
          <p:nvPr/>
        </p:nvSpPr>
        <p:spPr>
          <a:xfrm>
            <a:off x="4224550" y="6642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2"/>
          <p:cNvSpPr/>
          <p:nvPr/>
        </p:nvSpPr>
        <p:spPr>
          <a:xfrm>
            <a:off x="5986488" y="6642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2"/>
          <p:cNvSpPr/>
          <p:nvPr/>
        </p:nvSpPr>
        <p:spPr>
          <a:xfrm>
            <a:off x="5105525" y="6642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2"/>
          <p:cNvSpPr/>
          <p:nvPr/>
        </p:nvSpPr>
        <p:spPr>
          <a:xfrm>
            <a:off x="6867463" y="6642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0" name="Google Shape;500;p32"/>
          <p:cNvCxnSpPr>
            <a:stCxn id="479" idx="0"/>
            <a:endCxn id="493" idx="4"/>
          </p:cNvCxnSpPr>
          <p:nvPr/>
        </p:nvCxnSpPr>
        <p:spPr>
          <a:xfrm rot="10800000">
            <a:off x="1576075" y="11035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32"/>
          <p:cNvCxnSpPr>
            <a:stCxn id="480" idx="0"/>
            <a:endCxn id="494" idx="4"/>
          </p:cNvCxnSpPr>
          <p:nvPr/>
        </p:nvCxnSpPr>
        <p:spPr>
          <a:xfrm flipH="1" rot="10800000">
            <a:off x="2569675" y="1103513"/>
            <a:ext cx="810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32"/>
          <p:cNvCxnSpPr>
            <a:stCxn id="481" idx="0"/>
            <a:endCxn id="495" idx="4"/>
          </p:cNvCxnSpPr>
          <p:nvPr/>
        </p:nvCxnSpPr>
        <p:spPr>
          <a:xfrm rot="10800000">
            <a:off x="3579338" y="11035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32"/>
          <p:cNvCxnSpPr>
            <a:stCxn id="482" idx="0"/>
            <a:endCxn id="496" idx="4"/>
          </p:cNvCxnSpPr>
          <p:nvPr/>
        </p:nvCxnSpPr>
        <p:spPr>
          <a:xfrm rot="10800000">
            <a:off x="4460350" y="11035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32"/>
          <p:cNvCxnSpPr>
            <a:stCxn id="483" idx="0"/>
            <a:endCxn id="498" idx="4"/>
          </p:cNvCxnSpPr>
          <p:nvPr/>
        </p:nvCxnSpPr>
        <p:spPr>
          <a:xfrm rot="10800000">
            <a:off x="5341350" y="11035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32"/>
          <p:cNvCxnSpPr>
            <a:stCxn id="484" idx="0"/>
            <a:endCxn id="497" idx="4"/>
          </p:cNvCxnSpPr>
          <p:nvPr/>
        </p:nvCxnSpPr>
        <p:spPr>
          <a:xfrm rot="10800000">
            <a:off x="6222350" y="11035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2"/>
          <p:cNvCxnSpPr>
            <a:stCxn id="485" idx="0"/>
            <a:endCxn id="499" idx="4"/>
          </p:cNvCxnSpPr>
          <p:nvPr/>
        </p:nvCxnSpPr>
        <p:spPr>
          <a:xfrm rot="10800000">
            <a:off x="7103350" y="11035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2"/>
          <p:cNvCxnSpPr>
            <a:stCxn id="493" idx="6"/>
            <a:endCxn id="494" idx="2"/>
          </p:cNvCxnSpPr>
          <p:nvPr/>
        </p:nvCxnSpPr>
        <p:spPr>
          <a:xfrm>
            <a:off x="1811875" y="883888"/>
            <a:ext cx="5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2"/>
          <p:cNvCxnSpPr>
            <a:stCxn id="494" idx="6"/>
            <a:endCxn id="495" idx="2"/>
          </p:cNvCxnSpPr>
          <p:nvPr/>
        </p:nvCxnSpPr>
        <p:spPr>
          <a:xfrm>
            <a:off x="2813513" y="883888"/>
            <a:ext cx="5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2"/>
          <p:cNvCxnSpPr>
            <a:stCxn id="495" idx="6"/>
            <a:endCxn id="496" idx="2"/>
          </p:cNvCxnSpPr>
          <p:nvPr/>
        </p:nvCxnSpPr>
        <p:spPr>
          <a:xfrm>
            <a:off x="3815175" y="8838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32"/>
          <p:cNvCxnSpPr>
            <a:stCxn id="496" idx="6"/>
            <a:endCxn id="498" idx="2"/>
          </p:cNvCxnSpPr>
          <p:nvPr/>
        </p:nvCxnSpPr>
        <p:spPr>
          <a:xfrm>
            <a:off x="4696150" y="8838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32"/>
          <p:cNvCxnSpPr>
            <a:stCxn id="498" idx="6"/>
            <a:endCxn id="497" idx="2"/>
          </p:cNvCxnSpPr>
          <p:nvPr/>
        </p:nvCxnSpPr>
        <p:spPr>
          <a:xfrm>
            <a:off x="5577125" y="8838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32"/>
          <p:cNvCxnSpPr>
            <a:stCxn id="497" idx="6"/>
            <a:endCxn id="499" idx="2"/>
          </p:cNvCxnSpPr>
          <p:nvPr/>
        </p:nvCxnSpPr>
        <p:spPr>
          <a:xfrm>
            <a:off x="6458088" y="8838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32"/>
          <p:cNvSpPr/>
          <p:nvPr/>
        </p:nvSpPr>
        <p:spPr>
          <a:xfrm>
            <a:off x="346675" y="14038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2"/>
          <p:cNvSpPr/>
          <p:nvPr/>
        </p:nvSpPr>
        <p:spPr>
          <a:xfrm>
            <a:off x="338625" y="6750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" name="Google Shape;515;p32"/>
          <p:cNvCxnSpPr/>
          <p:nvPr/>
        </p:nvCxnSpPr>
        <p:spPr>
          <a:xfrm>
            <a:off x="815200" y="894613"/>
            <a:ext cx="5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2"/>
          <p:cNvCxnSpPr/>
          <p:nvPr/>
        </p:nvCxnSpPr>
        <p:spPr>
          <a:xfrm rot="10800000">
            <a:off x="582475" y="11035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32"/>
          <p:cNvSpPr/>
          <p:nvPr/>
        </p:nvSpPr>
        <p:spPr>
          <a:xfrm>
            <a:off x="7756600" y="139845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2"/>
          <p:cNvSpPr/>
          <p:nvPr/>
        </p:nvSpPr>
        <p:spPr>
          <a:xfrm>
            <a:off x="7748550" y="66965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9" name="Google Shape;519;p32"/>
          <p:cNvCxnSpPr/>
          <p:nvPr/>
        </p:nvCxnSpPr>
        <p:spPr>
          <a:xfrm rot="10800000">
            <a:off x="7984350" y="11035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2"/>
          <p:cNvCxnSpPr/>
          <p:nvPr/>
        </p:nvCxnSpPr>
        <p:spPr>
          <a:xfrm>
            <a:off x="7339063" y="8838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32"/>
          <p:cNvSpPr txBox="1"/>
          <p:nvPr/>
        </p:nvSpPr>
        <p:spPr>
          <a:xfrm>
            <a:off x="1386300" y="1431525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x¹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2" name="Google Shape;522;p32"/>
          <p:cNvSpPr txBox="1"/>
          <p:nvPr/>
        </p:nvSpPr>
        <p:spPr>
          <a:xfrm>
            <a:off x="2454800" y="14315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x²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3" name="Google Shape;523;p32"/>
          <p:cNvSpPr txBox="1"/>
          <p:nvPr/>
        </p:nvSpPr>
        <p:spPr>
          <a:xfrm>
            <a:off x="3405650" y="14315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x³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4" name="Google Shape;524;p32"/>
          <p:cNvSpPr txBox="1"/>
          <p:nvPr/>
        </p:nvSpPr>
        <p:spPr>
          <a:xfrm>
            <a:off x="4294400" y="14315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x⁴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5" name="Google Shape;525;p32"/>
          <p:cNvSpPr txBox="1"/>
          <p:nvPr/>
        </p:nvSpPr>
        <p:spPr>
          <a:xfrm>
            <a:off x="5140475" y="14315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6" name="Google Shape;526;p32"/>
          <p:cNvSpPr txBox="1"/>
          <p:nvPr/>
        </p:nvSpPr>
        <p:spPr>
          <a:xfrm>
            <a:off x="6048650" y="14315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x⁶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7" name="Google Shape;527;p32"/>
          <p:cNvSpPr txBox="1"/>
          <p:nvPr/>
        </p:nvSpPr>
        <p:spPr>
          <a:xfrm>
            <a:off x="6929650" y="14315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x⁷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32"/>
          <p:cNvSpPr txBox="1"/>
          <p:nvPr/>
        </p:nvSpPr>
        <p:spPr>
          <a:xfrm>
            <a:off x="7676500" y="1467913"/>
            <a:ext cx="736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&lt;STOP&gt;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32"/>
          <p:cNvSpPr txBox="1"/>
          <p:nvPr/>
        </p:nvSpPr>
        <p:spPr>
          <a:xfrm>
            <a:off x="288500" y="1467913"/>
            <a:ext cx="736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&lt;START&gt;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32"/>
          <p:cNvSpPr txBox="1"/>
          <p:nvPr/>
        </p:nvSpPr>
        <p:spPr>
          <a:xfrm>
            <a:off x="1373838" y="7337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¹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32"/>
          <p:cNvSpPr txBox="1"/>
          <p:nvPr/>
        </p:nvSpPr>
        <p:spPr>
          <a:xfrm>
            <a:off x="2373000" y="6902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²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32"/>
          <p:cNvSpPr txBox="1"/>
          <p:nvPr/>
        </p:nvSpPr>
        <p:spPr>
          <a:xfrm>
            <a:off x="3374650" y="6902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³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32"/>
          <p:cNvSpPr txBox="1"/>
          <p:nvPr/>
        </p:nvSpPr>
        <p:spPr>
          <a:xfrm>
            <a:off x="4255663" y="6902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⁴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32"/>
          <p:cNvSpPr txBox="1"/>
          <p:nvPr/>
        </p:nvSpPr>
        <p:spPr>
          <a:xfrm>
            <a:off x="5136638" y="6902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32"/>
          <p:cNvSpPr txBox="1"/>
          <p:nvPr/>
        </p:nvSpPr>
        <p:spPr>
          <a:xfrm>
            <a:off x="6017613" y="6902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⁶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6" name="Google Shape;536;p32"/>
          <p:cNvSpPr txBox="1"/>
          <p:nvPr/>
        </p:nvSpPr>
        <p:spPr>
          <a:xfrm>
            <a:off x="6898575" y="6902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⁷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7" name="Google Shape;537;p32"/>
          <p:cNvSpPr txBox="1"/>
          <p:nvPr/>
        </p:nvSpPr>
        <p:spPr>
          <a:xfrm>
            <a:off x="377138" y="7391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8" name="Google Shape;538;p32"/>
          <p:cNvSpPr txBox="1"/>
          <p:nvPr/>
        </p:nvSpPr>
        <p:spPr>
          <a:xfrm>
            <a:off x="7779563" y="7391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9" name="Google Shape;539;p32"/>
          <p:cNvSpPr txBox="1"/>
          <p:nvPr/>
        </p:nvSpPr>
        <p:spPr>
          <a:xfrm>
            <a:off x="3982500" y="4813850"/>
            <a:ext cx="7362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0" name="Google Shape;540;p32"/>
          <p:cNvCxnSpPr>
            <a:stCxn id="539" idx="0"/>
          </p:cNvCxnSpPr>
          <p:nvPr/>
        </p:nvCxnSpPr>
        <p:spPr>
          <a:xfrm rot="10800000">
            <a:off x="4350600" y="4560950"/>
            <a:ext cx="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32"/>
          <p:cNvSpPr/>
          <p:nvPr/>
        </p:nvSpPr>
        <p:spPr>
          <a:xfrm>
            <a:off x="1024700" y="2101400"/>
            <a:ext cx="68580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2" name="Google Shape;542;p32"/>
          <p:cNvCxnSpPr>
            <a:stCxn id="440" idx="0"/>
          </p:cNvCxnSpPr>
          <p:nvPr/>
        </p:nvCxnSpPr>
        <p:spPr>
          <a:xfrm flipH="1" rot="10800000">
            <a:off x="1569900" y="2432475"/>
            <a:ext cx="159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32"/>
          <p:cNvCxnSpPr>
            <a:stCxn id="441" idx="0"/>
          </p:cNvCxnSpPr>
          <p:nvPr/>
        </p:nvCxnSpPr>
        <p:spPr>
          <a:xfrm rot="10800000">
            <a:off x="2571775" y="2389575"/>
            <a:ext cx="78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32"/>
          <p:cNvCxnSpPr>
            <a:stCxn id="442" idx="0"/>
          </p:cNvCxnSpPr>
          <p:nvPr/>
        </p:nvCxnSpPr>
        <p:spPr>
          <a:xfrm flipH="1" rot="10800000">
            <a:off x="3589250" y="2464575"/>
            <a:ext cx="6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32"/>
          <p:cNvCxnSpPr>
            <a:stCxn id="443" idx="0"/>
            <a:endCxn id="541" idx="2"/>
          </p:cNvCxnSpPr>
          <p:nvPr/>
        </p:nvCxnSpPr>
        <p:spPr>
          <a:xfrm rot="10800000">
            <a:off x="4453750" y="2401575"/>
            <a:ext cx="16500" cy="3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32"/>
          <p:cNvCxnSpPr>
            <a:stCxn id="444" idx="0"/>
          </p:cNvCxnSpPr>
          <p:nvPr/>
        </p:nvCxnSpPr>
        <p:spPr>
          <a:xfrm flipH="1" rot="10800000">
            <a:off x="5351250" y="2400375"/>
            <a:ext cx="66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32"/>
          <p:cNvCxnSpPr>
            <a:stCxn id="445" idx="0"/>
          </p:cNvCxnSpPr>
          <p:nvPr/>
        </p:nvCxnSpPr>
        <p:spPr>
          <a:xfrm flipH="1" rot="10800000">
            <a:off x="6232250" y="2432475"/>
            <a:ext cx="42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32"/>
          <p:cNvCxnSpPr>
            <a:stCxn id="446" idx="0"/>
          </p:cNvCxnSpPr>
          <p:nvPr/>
        </p:nvCxnSpPr>
        <p:spPr>
          <a:xfrm flipH="1" rot="10800000">
            <a:off x="7113250" y="2432475"/>
            <a:ext cx="18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32"/>
          <p:cNvCxnSpPr>
            <a:endCxn id="433" idx="2"/>
          </p:cNvCxnSpPr>
          <p:nvPr/>
        </p:nvCxnSpPr>
        <p:spPr>
          <a:xfrm flipH="1" rot="10800000">
            <a:off x="1553700" y="3857475"/>
            <a:ext cx="1620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32"/>
          <p:cNvCxnSpPr>
            <a:endCxn id="434" idx="2"/>
          </p:cNvCxnSpPr>
          <p:nvPr/>
        </p:nvCxnSpPr>
        <p:spPr>
          <a:xfrm rot="10800000">
            <a:off x="2579575" y="3857475"/>
            <a:ext cx="3000" cy="3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32"/>
          <p:cNvCxnSpPr>
            <a:endCxn id="435" idx="2"/>
          </p:cNvCxnSpPr>
          <p:nvPr/>
        </p:nvCxnSpPr>
        <p:spPr>
          <a:xfrm rot="10800000">
            <a:off x="3589250" y="3857475"/>
            <a:ext cx="1110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32"/>
          <p:cNvCxnSpPr>
            <a:stCxn id="432" idx="0"/>
            <a:endCxn id="436" idx="2"/>
          </p:cNvCxnSpPr>
          <p:nvPr/>
        </p:nvCxnSpPr>
        <p:spPr>
          <a:xfrm rot="10800000">
            <a:off x="4470250" y="3857600"/>
            <a:ext cx="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32"/>
          <p:cNvCxnSpPr>
            <a:endCxn id="437" idx="2"/>
          </p:cNvCxnSpPr>
          <p:nvPr/>
        </p:nvCxnSpPr>
        <p:spPr>
          <a:xfrm flipH="1" rot="10800000">
            <a:off x="5347050" y="3857475"/>
            <a:ext cx="4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32"/>
          <p:cNvCxnSpPr>
            <a:endCxn id="438" idx="2"/>
          </p:cNvCxnSpPr>
          <p:nvPr/>
        </p:nvCxnSpPr>
        <p:spPr>
          <a:xfrm rot="10800000">
            <a:off x="6232250" y="3857475"/>
            <a:ext cx="42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32"/>
          <p:cNvCxnSpPr>
            <a:endCxn id="439" idx="2"/>
          </p:cNvCxnSpPr>
          <p:nvPr/>
        </p:nvCxnSpPr>
        <p:spPr>
          <a:xfrm rot="10800000">
            <a:off x="7113250" y="3857475"/>
            <a:ext cx="18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32"/>
          <p:cNvSpPr txBox="1"/>
          <p:nvPr/>
        </p:nvSpPr>
        <p:spPr>
          <a:xfrm>
            <a:off x="3294505" y="4213563"/>
            <a:ext cx="26916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BIOWORDVEC EMBEDDING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32"/>
          <p:cNvSpPr txBox="1"/>
          <p:nvPr/>
        </p:nvSpPr>
        <p:spPr>
          <a:xfrm>
            <a:off x="3573175" y="2052088"/>
            <a:ext cx="23574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FC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3"/>
          <p:cNvSpPr/>
          <p:nvPr/>
        </p:nvSpPr>
        <p:spPr>
          <a:xfrm>
            <a:off x="825100" y="1168000"/>
            <a:ext cx="932400" cy="1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3"/>
          <p:cNvSpPr/>
          <p:nvPr/>
        </p:nvSpPr>
        <p:spPr>
          <a:xfrm>
            <a:off x="1501025" y="39863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3"/>
          <p:cNvSpPr/>
          <p:nvPr/>
        </p:nvSpPr>
        <p:spPr>
          <a:xfrm>
            <a:off x="2494625" y="39863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3"/>
          <p:cNvSpPr/>
          <p:nvPr/>
        </p:nvSpPr>
        <p:spPr>
          <a:xfrm>
            <a:off x="3504288" y="39863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3"/>
          <p:cNvSpPr/>
          <p:nvPr/>
        </p:nvSpPr>
        <p:spPr>
          <a:xfrm>
            <a:off x="4385300" y="39863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3"/>
          <p:cNvSpPr/>
          <p:nvPr/>
        </p:nvSpPr>
        <p:spPr>
          <a:xfrm>
            <a:off x="5266300" y="39863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3"/>
          <p:cNvSpPr/>
          <p:nvPr/>
        </p:nvSpPr>
        <p:spPr>
          <a:xfrm>
            <a:off x="6147300" y="39863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3"/>
          <p:cNvSpPr/>
          <p:nvPr/>
        </p:nvSpPr>
        <p:spPr>
          <a:xfrm>
            <a:off x="7028300" y="39863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3"/>
          <p:cNvSpPr/>
          <p:nvPr/>
        </p:nvSpPr>
        <p:spPr>
          <a:xfrm>
            <a:off x="1501025" y="3246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3"/>
          <p:cNvSpPr/>
          <p:nvPr/>
        </p:nvSpPr>
        <p:spPr>
          <a:xfrm>
            <a:off x="2502663" y="3246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3"/>
          <p:cNvSpPr/>
          <p:nvPr/>
        </p:nvSpPr>
        <p:spPr>
          <a:xfrm>
            <a:off x="3504325" y="3246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3"/>
          <p:cNvSpPr/>
          <p:nvPr/>
        </p:nvSpPr>
        <p:spPr>
          <a:xfrm>
            <a:off x="4385300" y="3246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3"/>
          <p:cNvSpPr/>
          <p:nvPr/>
        </p:nvSpPr>
        <p:spPr>
          <a:xfrm>
            <a:off x="6147238" y="3246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3"/>
          <p:cNvSpPr/>
          <p:nvPr/>
        </p:nvSpPr>
        <p:spPr>
          <a:xfrm>
            <a:off x="5266275" y="3246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3"/>
          <p:cNvSpPr/>
          <p:nvPr/>
        </p:nvSpPr>
        <p:spPr>
          <a:xfrm>
            <a:off x="7028213" y="3246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7" name="Google Shape;577;p33"/>
          <p:cNvCxnSpPr>
            <a:stCxn id="563" idx="0"/>
            <a:endCxn id="570" idx="4"/>
          </p:cNvCxnSpPr>
          <p:nvPr/>
        </p:nvCxnSpPr>
        <p:spPr>
          <a:xfrm rot="10800000">
            <a:off x="1736825" y="36860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33"/>
          <p:cNvCxnSpPr>
            <a:stCxn id="564" idx="0"/>
            <a:endCxn id="571" idx="4"/>
          </p:cNvCxnSpPr>
          <p:nvPr/>
        </p:nvCxnSpPr>
        <p:spPr>
          <a:xfrm flipH="1" rot="10800000">
            <a:off x="2730425" y="3686013"/>
            <a:ext cx="810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33"/>
          <p:cNvCxnSpPr>
            <a:stCxn id="565" idx="0"/>
            <a:endCxn id="572" idx="4"/>
          </p:cNvCxnSpPr>
          <p:nvPr/>
        </p:nvCxnSpPr>
        <p:spPr>
          <a:xfrm rot="10800000">
            <a:off x="3740088" y="36860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33"/>
          <p:cNvCxnSpPr>
            <a:stCxn id="566" idx="0"/>
            <a:endCxn id="573" idx="4"/>
          </p:cNvCxnSpPr>
          <p:nvPr/>
        </p:nvCxnSpPr>
        <p:spPr>
          <a:xfrm rot="10800000">
            <a:off x="4621100" y="36860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33"/>
          <p:cNvCxnSpPr>
            <a:stCxn id="567" idx="0"/>
            <a:endCxn id="575" idx="4"/>
          </p:cNvCxnSpPr>
          <p:nvPr/>
        </p:nvCxnSpPr>
        <p:spPr>
          <a:xfrm rot="10800000">
            <a:off x="5502100" y="36860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33"/>
          <p:cNvCxnSpPr>
            <a:stCxn id="568" idx="0"/>
            <a:endCxn id="574" idx="4"/>
          </p:cNvCxnSpPr>
          <p:nvPr/>
        </p:nvCxnSpPr>
        <p:spPr>
          <a:xfrm rot="10800000">
            <a:off x="6383100" y="36860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33"/>
          <p:cNvCxnSpPr>
            <a:stCxn id="569" idx="0"/>
            <a:endCxn id="576" idx="4"/>
          </p:cNvCxnSpPr>
          <p:nvPr/>
        </p:nvCxnSpPr>
        <p:spPr>
          <a:xfrm rot="10800000">
            <a:off x="7264100" y="36860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33"/>
          <p:cNvCxnSpPr>
            <a:stCxn id="570" idx="6"/>
            <a:endCxn id="571" idx="2"/>
          </p:cNvCxnSpPr>
          <p:nvPr/>
        </p:nvCxnSpPr>
        <p:spPr>
          <a:xfrm>
            <a:off x="1972625" y="3466388"/>
            <a:ext cx="5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3"/>
          <p:cNvCxnSpPr>
            <a:stCxn id="571" idx="6"/>
            <a:endCxn id="572" idx="2"/>
          </p:cNvCxnSpPr>
          <p:nvPr/>
        </p:nvCxnSpPr>
        <p:spPr>
          <a:xfrm>
            <a:off x="2974263" y="3466388"/>
            <a:ext cx="5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33"/>
          <p:cNvCxnSpPr>
            <a:stCxn id="572" idx="6"/>
            <a:endCxn id="573" idx="2"/>
          </p:cNvCxnSpPr>
          <p:nvPr/>
        </p:nvCxnSpPr>
        <p:spPr>
          <a:xfrm>
            <a:off x="3975925" y="34663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33"/>
          <p:cNvCxnSpPr>
            <a:stCxn id="573" idx="6"/>
            <a:endCxn id="575" idx="2"/>
          </p:cNvCxnSpPr>
          <p:nvPr/>
        </p:nvCxnSpPr>
        <p:spPr>
          <a:xfrm>
            <a:off x="4856900" y="34663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33"/>
          <p:cNvCxnSpPr>
            <a:stCxn id="575" idx="6"/>
            <a:endCxn id="574" idx="2"/>
          </p:cNvCxnSpPr>
          <p:nvPr/>
        </p:nvCxnSpPr>
        <p:spPr>
          <a:xfrm>
            <a:off x="5737875" y="34663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33"/>
          <p:cNvCxnSpPr>
            <a:stCxn id="574" idx="6"/>
            <a:endCxn id="576" idx="2"/>
          </p:cNvCxnSpPr>
          <p:nvPr/>
        </p:nvCxnSpPr>
        <p:spPr>
          <a:xfrm>
            <a:off x="6618838" y="34663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33"/>
          <p:cNvSpPr/>
          <p:nvPr/>
        </p:nvSpPr>
        <p:spPr>
          <a:xfrm>
            <a:off x="507425" y="39863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3"/>
          <p:cNvSpPr/>
          <p:nvPr/>
        </p:nvSpPr>
        <p:spPr>
          <a:xfrm>
            <a:off x="499375" y="32575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2" name="Google Shape;592;p33"/>
          <p:cNvCxnSpPr/>
          <p:nvPr/>
        </p:nvCxnSpPr>
        <p:spPr>
          <a:xfrm>
            <a:off x="975950" y="3477113"/>
            <a:ext cx="5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3"/>
          <p:cNvCxnSpPr/>
          <p:nvPr/>
        </p:nvCxnSpPr>
        <p:spPr>
          <a:xfrm rot="10800000">
            <a:off x="696350" y="36860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33"/>
          <p:cNvSpPr/>
          <p:nvPr/>
        </p:nvSpPr>
        <p:spPr>
          <a:xfrm>
            <a:off x="7917350" y="398095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3"/>
          <p:cNvSpPr/>
          <p:nvPr/>
        </p:nvSpPr>
        <p:spPr>
          <a:xfrm>
            <a:off x="7909300" y="325215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6" name="Google Shape;596;p33"/>
          <p:cNvCxnSpPr/>
          <p:nvPr/>
        </p:nvCxnSpPr>
        <p:spPr>
          <a:xfrm rot="10800000">
            <a:off x="8145100" y="36860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33"/>
          <p:cNvCxnSpPr/>
          <p:nvPr/>
        </p:nvCxnSpPr>
        <p:spPr>
          <a:xfrm>
            <a:off x="7499813" y="34663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33"/>
          <p:cNvSpPr txBox="1"/>
          <p:nvPr/>
        </p:nvSpPr>
        <p:spPr>
          <a:xfrm>
            <a:off x="1547050" y="4014025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x¹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9" name="Google Shape;599;p33"/>
          <p:cNvSpPr txBox="1"/>
          <p:nvPr/>
        </p:nvSpPr>
        <p:spPr>
          <a:xfrm>
            <a:off x="2615550" y="40140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x²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0" name="Google Shape;600;p33"/>
          <p:cNvSpPr txBox="1"/>
          <p:nvPr/>
        </p:nvSpPr>
        <p:spPr>
          <a:xfrm>
            <a:off x="3566400" y="40140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x³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1" name="Google Shape;601;p33"/>
          <p:cNvSpPr txBox="1"/>
          <p:nvPr/>
        </p:nvSpPr>
        <p:spPr>
          <a:xfrm>
            <a:off x="4455150" y="40140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x⁴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2" name="Google Shape;602;p33"/>
          <p:cNvSpPr txBox="1"/>
          <p:nvPr/>
        </p:nvSpPr>
        <p:spPr>
          <a:xfrm>
            <a:off x="5301225" y="40140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603;p33"/>
          <p:cNvSpPr txBox="1"/>
          <p:nvPr/>
        </p:nvSpPr>
        <p:spPr>
          <a:xfrm>
            <a:off x="6209400" y="40140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x⁶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Google Shape;604;p33"/>
          <p:cNvSpPr txBox="1"/>
          <p:nvPr/>
        </p:nvSpPr>
        <p:spPr>
          <a:xfrm>
            <a:off x="7090400" y="40140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x⁷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33"/>
          <p:cNvSpPr txBox="1"/>
          <p:nvPr/>
        </p:nvSpPr>
        <p:spPr>
          <a:xfrm>
            <a:off x="7837250" y="4050413"/>
            <a:ext cx="736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&lt;STOP&gt;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6" name="Google Shape;606;p33"/>
          <p:cNvSpPr txBox="1"/>
          <p:nvPr/>
        </p:nvSpPr>
        <p:spPr>
          <a:xfrm>
            <a:off x="449250" y="4050413"/>
            <a:ext cx="736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&lt;START&gt;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1534588" y="33162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y¹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8" name="Google Shape;608;p33"/>
          <p:cNvSpPr txBox="1"/>
          <p:nvPr/>
        </p:nvSpPr>
        <p:spPr>
          <a:xfrm>
            <a:off x="2533750" y="32727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y²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9" name="Google Shape;609;p33"/>
          <p:cNvSpPr txBox="1"/>
          <p:nvPr/>
        </p:nvSpPr>
        <p:spPr>
          <a:xfrm>
            <a:off x="3535400" y="32727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y³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0" name="Google Shape;610;p33"/>
          <p:cNvSpPr txBox="1"/>
          <p:nvPr/>
        </p:nvSpPr>
        <p:spPr>
          <a:xfrm>
            <a:off x="4416413" y="32727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y⁴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5297388" y="32727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p33"/>
          <p:cNvSpPr txBox="1"/>
          <p:nvPr/>
        </p:nvSpPr>
        <p:spPr>
          <a:xfrm>
            <a:off x="6178363" y="32727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y⁶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33"/>
          <p:cNvSpPr txBox="1"/>
          <p:nvPr/>
        </p:nvSpPr>
        <p:spPr>
          <a:xfrm>
            <a:off x="7059325" y="32727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y⁷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33"/>
          <p:cNvSpPr txBox="1"/>
          <p:nvPr/>
        </p:nvSpPr>
        <p:spPr>
          <a:xfrm>
            <a:off x="537888" y="33216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5" name="Google Shape;615;p33"/>
          <p:cNvSpPr txBox="1"/>
          <p:nvPr/>
        </p:nvSpPr>
        <p:spPr>
          <a:xfrm>
            <a:off x="7940313" y="33216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6" name="Google Shape;616;p33"/>
          <p:cNvSpPr txBox="1"/>
          <p:nvPr/>
        </p:nvSpPr>
        <p:spPr>
          <a:xfrm>
            <a:off x="772150" y="1103523"/>
            <a:ext cx="39327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5. Y represents the token label conditioned on the input feature</a:t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4"/>
          <p:cNvSpPr/>
          <p:nvPr/>
        </p:nvSpPr>
        <p:spPr>
          <a:xfrm>
            <a:off x="825100" y="1168000"/>
            <a:ext cx="932400" cy="1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4"/>
          <p:cNvSpPr/>
          <p:nvPr/>
        </p:nvSpPr>
        <p:spPr>
          <a:xfrm>
            <a:off x="1586750" y="4307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4"/>
          <p:cNvSpPr/>
          <p:nvPr/>
        </p:nvSpPr>
        <p:spPr>
          <a:xfrm>
            <a:off x="2580350" y="4307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4"/>
          <p:cNvSpPr/>
          <p:nvPr/>
        </p:nvSpPr>
        <p:spPr>
          <a:xfrm>
            <a:off x="3590013" y="4307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4"/>
          <p:cNvSpPr/>
          <p:nvPr/>
        </p:nvSpPr>
        <p:spPr>
          <a:xfrm>
            <a:off x="4471025" y="4307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4"/>
          <p:cNvSpPr/>
          <p:nvPr/>
        </p:nvSpPr>
        <p:spPr>
          <a:xfrm>
            <a:off x="5352025" y="4307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6233025" y="4307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4"/>
          <p:cNvSpPr/>
          <p:nvPr/>
        </p:nvSpPr>
        <p:spPr>
          <a:xfrm>
            <a:off x="7114025" y="4307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9" name="Google Shape;629;p34"/>
          <p:cNvCxnSpPr>
            <a:stCxn id="622" idx="0"/>
            <a:endCxn id="630" idx="4"/>
          </p:cNvCxnSpPr>
          <p:nvPr/>
        </p:nvCxnSpPr>
        <p:spPr>
          <a:xfrm rot="10800000">
            <a:off x="1822550" y="4007488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34"/>
          <p:cNvCxnSpPr>
            <a:stCxn id="623" idx="0"/>
            <a:endCxn id="632" idx="4"/>
          </p:cNvCxnSpPr>
          <p:nvPr/>
        </p:nvCxnSpPr>
        <p:spPr>
          <a:xfrm flipH="1" rot="10800000">
            <a:off x="2816150" y="4007488"/>
            <a:ext cx="810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34"/>
          <p:cNvCxnSpPr>
            <a:stCxn id="624" idx="0"/>
            <a:endCxn id="634" idx="4"/>
          </p:cNvCxnSpPr>
          <p:nvPr/>
        </p:nvCxnSpPr>
        <p:spPr>
          <a:xfrm rot="10800000">
            <a:off x="3825813" y="4007488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34"/>
          <p:cNvCxnSpPr>
            <a:stCxn id="625" idx="0"/>
            <a:endCxn id="636" idx="4"/>
          </p:cNvCxnSpPr>
          <p:nvPr/>
        </p:nvCxnSpPr>
        <p:spPr>
          <a:xfrm rot="10800000">
            <a:off x="4706825" y="4007488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34"/>
          <p:cNvCxnSpPr>
            <a:stCxn id="626" idx="0"/>
            <a:endCxn id="638" idx="4"/>
          </p:cNvCxnSpPr>
          <p:nvPr/>
        </p:nvCxnSpPr>
        <p:spPr>
          <a:xfrm rot="10800000">
            <a:off x="5587825" y="4007488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34"/>
          <p:cNvCxnSpPr>
            <a:stCxn id="627" idx="0"/>
            <a:endCxn id="640" idx="4"/>
          </p:cNvCxnSpPr>
          <p:nvPr/>
        </p:nvCxnSpPr>
        <p:spPr>
          <a:xfrm rot="10800000">
            <a:off x="6468825" y="4007488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34"/>
          <p:cNvCxnSpPr>
            <a:stCxn id="628" idx="0"/>
            <a:endCxn id="642" idx="4"/>
          </p:cNvCxnSpPr>
          <p:nvPr/>
        </p:nvCxnSpPr>
        <p:spPr>
          <a:xfrm rot="10800000">
            <a:off x="7349825" y="4007488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34"/>
          <p:cNvSpPr/>
          <p:nvPr/>
        </p:nvSpPr>
        <p:spPr>
          <a:xfrm>
            <a:off x="593150" y="430777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4"/>
          <p:cNvSpPr/>
          <p:nvPr/>
        </p:nvSpPr>
        <p:spPr>
          <a:xfrm>
            <a:off x="585100" y="357897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5" name="Google Shape;645;p34"/>
          <p:cNvCxnSpPr/>
          <p:nvPr/>
        </p:nvCxnSpPr>
        <p:spPr>
          <a:xfrm rot="10800000">
            <a:off x="782075" y="4007488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34"/>
          <p:cNvSpPr/>
          <p:nvPr/>
        </p:nvSpPr>
        <p:spPr>
          <a:xfrm>
            <a:off x="8003075" y="430242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7" name="Google Shape;647;p34"/>
          <p:cNvCxnSpPr/>
          <p:nvPr/>
        </p:nvCxnSpPr>
        <p:spPr>
          <a:xfrm rot="10800000">
            <a:off x="8230825" y="4007488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" name="Google Shape;648;p34"/>
          <p:cNvSpPr txBox="1"/>
          <p:nvPr/>
        </p:nvSpPr>
        <p:spPr>
          <a:xfrm>
            <a:off x="1632775" y="4335500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x¹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9" name="Google Shape;649;p34"/>
          <p:cNvSpPr txBox="1"/>
          <p:nvPr/>
        </p:nvSpPr>
        <p:spPr>
          <a:xfrm>
            <a:off x="2701275" y="433548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x²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0" name="Google Shape;650;p34"/>
          <p:cNvSpPr txBox="1"/>
          <p:nvPr/>
        </p:nvSpPr>
        <p:spPr>
          <a:xfrm>
            <a:off x="3652125" y="433548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x³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1" name="Google Shape;651;p34"/>
          <p:cNvSpPr txBox="1"/>
          <p:nvPr/>
        </p:nvSpPr>
        <p:spPr>
          <a:xfrm>
            <a:off x="4540875" y="433548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x⁴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2" name="Google Shape;652;p34"/>
          <p:cNvSpPr txBox="1"/>
          <p:nvPr/>
        </p:nvSpPr>
        <p:spPr>
          <a:xfrm>
            <a:off x="5386950" y="433548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3" name="Google Shape;653;p34"/>
          <p:cNvSpPr txBox="1"/>
          <p:nvPr/>
        </p:nvSpPr>
        <p:spPr>
          <a:xfrm>
            <a:off x="6295125" y="433548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x⁶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4" name="Google Shape;654;p34"/>
          <p:cNvSpPr txBox="1"/>
          <p:nvPr/>
        </p:nvSpPr>
        <p:spPr>
          <a:xfrm>
            <a:off x="7176125" y="433548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x⁷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655;p34"/>
          <p:cNvSpPr txBox="1"/>
          <p:nvPr/>
        </p:nvSpPr>
        <p:spPr>
          <a:xfrm>
            <a:off x="7922975" y="4371888"/>
            <a:ext cx="736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&lt;STOP&gt;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6" name="Google Shape;656;p34"/>
          <p:cNvSpPr txBox="1"/>
          <p:nvPr/>
        </p:nvSpPr>
        <p:spPr>
          <a:xfrm>
            <a:off x="534975" y="4371888"/>
            <a:ext cx="736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&lt;START&gt;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7" name="Google Shape;657;p34"/>
          <p:cNvSpPr txBox="1"/>
          <p:nvPr/>
        </p:nvSpPr>
        <p:spPr>
          <a:xfrm>
            <a:off x="529674" y="364310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8" name="Google Shape;658;p34"/>
          <p:cNvSpPr/>
          <p:nvPr/>
        </p:nvSpPr>
        <p:spPr>
          <a:xfrm>
            <a:off x="586650" y="300155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4"/>
          <p:cNvSpPr/>
          <p:nvPr/>
        </p:nvSpPr>
        <p:spPr>
          <a:xfrm>
            <a:off x="570850" y="240027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4"/>
          <p:cNvSpPr/>
          <p:nvPr/>
        </p:nvSpPr>
        <p:spPr>
          <a:xfrm>
            <a:off x="554025" y="17990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4"/>
          <p:cNvSpPr txBox="1"/>
          <p:nvPr/>
        </p:nvSpPr>
        <p:spPr>
          <a:xfrm>
            <a:off x="529674" y="3071013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34"/>
          <p:cNvSpPr txBox="1"/>
          <p:nvPr/>
        </p:nvSpPr>
        <p:spPr>
          <a:xfrm>
            <a:off x="529674" y="247502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3" name="Google Shape;663;p34"/>
          <p:cNvSpPr txBox="1"/>
          <p:nvPr/>
        </p:nvSpPr>
        <p:spPr>
          <a:xfrm>
            <a:off x="529674" y="187875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4" name="Google Shape;664;p34"/>
          <p:cNvSpPr/>
          <p:nvPr/>
        </p:nvSpPr>
        <p:spPr>
          <a:xfrm>
            <a:off x="554025" y="119772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4"/>
          <p:cNvSpPr txBox="1"/>
          <p:nvPr/>
        </p:nvSpPr>
        <p:spPr>
          <a:xfrm>
            <a:off x="529674" y="127747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   O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66" name="Google Shape;666;p34"/>
          <p:cNvCxnSpPr>
            <a:stCxn id="656" idx="1"/>
            <a:endCxn id="661" idx="1"/>
          </p:cNvCxnSpPr>
          <p:nvPr/>
        </p:nvCxnSpPr>
        <p:spPr>
          <a:xfrm rot="10800000">
            <a:off x="529575" y="3221238"/>
            <a:ext cx="5400" cy="1300800"/>
          </a:xfrm>
          <a:prstGeom prst="curvedConnector3">
            <a:avLst>
              <a:gd fmla="val 2366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34"/>
          <p:cNvCxnSpPr>
            <a:stCxn id="656" idx="1"/>
            <a:endCxn id="662" idx="1"/>
          </p:cNvCxnSpPr>
          <p:nvPr/>
        </p:nvCxnSpPr>
        <p:spPr>
          <a:xfrm rot="10800000">
            <a:off x="529575" y="2625138"/>
            <a:ext cx="5400" cy="1896900"/>
          </a:xfrm>
          <a:prstGeom prst="curvedConnector3">
            <a:avLst>
              <a:gd fmla="val 31601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34"/>
          <p:cNvCxnSpPr>
            <a:stCxn id="656" idx="1"/>
            <a:endCxn id="663" idx="1"/>
          </p:cNvCxnSpPr>
          <p:nvPr/>
        </p:nvCxnSpPr>
        <p:spPr>
          <a:xfrm rot="10800000">
            <a:off x="529575" y="2029038"/>
            <a:ext cx="5400" cy="2493000"/>
          </a:xfrm>
          <a:prstGeom prst="curvedConnector3">
            <a:avLst>
              <a:gd fmla="val 45078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34"/>
          <p:cNvCxnSpPr>
            <a:stCxn id="656" idx="1"/>
            <a:endCxn id="665" idx="1"/>
          </p:cNvCxnSpPr>
          <p:nvPr/>
        </p:nvCxnSpPr>
        <p:spPr>
          <a:xfrm rot="10800000">
            <a:off x="529575" y="1427537"/>
            <a:ext cx="5400" cy="3094500"/>
          </a:xfrm>
          <a:prstGeom prst="curvedConnector3">
            <a:avLst>
              <a:gd fmla="val 5541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34"/>
          <p:cNvSpPr/>
          <p:nvPr/>
        </p:nvSpPr>
        <p:spPr>
          <a:xfrm>
            <a:off x="1592538" y="357897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4"/>
          <p:cNvSpPr txBox="1"/>
          <p:nvPr/>
        </p:nvSpPr>
        <p:spPr>
          <a:xfrm>
            <a:off x="1537112" y="364310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2" name="Google Shape;672;p34"/>
          <p:cNvSpPr/>
          <p:nvPr/>
        </p:nvSpPr>
        <p:spPr>
          <a:xfrm>
            <a:off x="1594088" y="300155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1578288" y="240027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4"/>
          <p:cNvSpPr/>
          <p:nvPr/>
        </p:nvSpPr>
        <p:spPr>
          <a:xfrm>
            <a:off x="1561463" y="17990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4"/>
          <p:cNvSpPr txBox="1"/>
          <p:nvPr/>
        </p:nvSpPr>
        <p:spPr>
          <a:xfrm>
            <a:off x="1537112" y="3071013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6" name="Google Shape;676;p34"/>
          <p:cNvSpPr txBox="1"/>
          <p:nvPr/>
        </p:nvSpPr>
        <p:spPr>
          <a:xfrm>
            <a:off x="1537112" y="247502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7" name="Google Shape;677;p34"/>
          <p:cNvSpPr txBox="1"/>
          <p:nvPr/>
        </p:nvSpPr>
        <p:spPr>
          <a:xfrm>
            <a:off x="1537112" y="187875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U-ADR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8" name="Google Shape;678;p34"/>
          <p:cNvSpPr/>
          <p:nvPr/>
        </p:nvSpPr>
        <p:spPr>
          <a:xfrm>
            <a:off x="1561463" y="119772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4"/>
          <p:cNvSpPr txBox="1"/>
          <p:nvPr/>
        </p:nvSpPr>
        <p:spPr>
          <a:xfrm>
            <a:off x="1537112" y="127747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    O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0" name="Google Shape;680;p34"/>
          <p:cNvSpPr/>
          <p:nvPr/>
        </p:nvSpPr>
        <p:spPr>
          <a:xfrm>
            <a:off x="2584725" y="35406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4"/>
          <p:cNvSpPr txBox="1"/>
          <p:nvPr/>
        </p:nvSpPr>
        <p:spPr>
          <a:xfrm>
            <a:off x="2529299" y="360472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2" name="Google Shape;682;p34"/>
          <p:cNvSpPr/>
          <p:nvPr/>
        </p:nvSpPr>
        <p:spPr>
          <a:xfrm>
            <a:off x="2586275" y="296317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4"/>
          <p:cNvSpPr/>
          <p:nvPr/>
        </p:nvSpPr>
        <p:spPr>
          <a:xfrm>
            <a:off x="2570475" y="23619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4"/>
          <p:cNvSpPr/>
          <p:nvPr/>
        </p:nvSpPr>
        <p:spPr>
          <a:xfrm>
            <a:off x="2553650" y="176062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4"/>
          <p:cNvSpPr txBox="1"/>
          <p:nvPr/>
        </p:nvSpPr>
        <p:spPr>
          <a:xfrm>
            <a:off x="2529299" y="3032638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6" name="Google Shape;686;p34"/>
          <p:cNvSpPr txBox="1"/>
          <p:nvPr/>
        </p:nvSpPr>
        <p:spPr>
          <a:xfrm>
            <a:off x="2529299" y="243665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7" name="Google Shape;687;p34"/>
          <p:cNvSpPr txBox="1"/>
          <p:nvPr/>
        </p:nvSpPr>
        <p:spPr>
          <a:xfrm>
            <a:off x="2529299" y="184037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U-ADR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8" name="Google Shape;688;p34"/>
          <p:cNvSpPr/>
          <p:nvPr/>
        </p:nvSpPr>
        <p:spPr>
          <a:xfrm>
            <a:off x="2553650" y="115935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4"/>
          <p:cNvSpPr txBox="1"/>
          <p:nvPr/>
        </p:nvSpPr>
        <p:spPr>
          <a:xfrm>
            <a:off x="2529299" y="123910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    O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0" name="Google Shape;690;p34"/>
          <p:cNvSpPr/>
          <p:nvPr/>
        </p:nvSpPr>
        <p:spPr>
          <a:xfrm>
            <a:off x="3576925" y="35406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4"/>
          <p:cNvSpPr txBox="1"/>
          <p:nvPr/>
        </p:nvSpPr>
        <p:spPr>
          <a:xfrm>
            <a:off x="3521499" y="360472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2" name="Google Shape;692;p34"/>
          <p:cNvSpPr/>
          <p:nvPr/>
        </p:nvSpPr>
        <p:spPr>
          <a:xfrm>
            <a:off x="3578475" y="296317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4"/>
          <p:cNvSpPr/>
          <p:nvPr/>
        </p:nvSpPr>
        <p:spPr>
          <a:xfrm>
            <a:off x="3562675" y="23619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4"/>
          <p:cNvSpPr/>
          <p:nvPr/>
        </p:nvSpPr>
        <p:spPr>
          <a:xfrm>
            <a:off x="3545850" y="176062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4"/>
          <p:cNvSpPr txBox="1"/>
          <p:nvPr/>
        </p:nvSpPr>
        <p:spPr>
          <a:xfrm>
            <a:off x="3521499" y="3032638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6" name="Google Shape;696;p34"/>
          <p:cNvSpPr txBox="1"/>
          <p:nvPr/>
        </p:nvSpPr>
        <p:spPr>
          <a:xfrm>
            <a:off x="3521499" y="243665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7" name="Google Shape;697;p34"/>
          <p:cNvSpPr txBox="1"/>
          <p:nvPr/>
        </p:nvSpPr>
        <p:spPr>
          <a:xfrm>
            <a:off x="3521499" y="184037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U-ADR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8" name="Google Shape;698;p34"/>
          <p:cNvSpPr/>
          <p:nvPr/>
        </p:nvSpPr>
        <p:spPr>
          <a:xfrm>
            <a:off x="3545850" y="115935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4"/>
          <p:cNvSpPr txBox="1"/>
          <p:nvPr/>
        </p:nvSpPr>
        <p:spPr>
          <a:xfrm>
            <a:off x="3521499" y="123910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   O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0" name="Google Shape;700;p34"/>
          <p:cNvSpPr/>
          <p:nvPr/>
        </p:nvSpPr>
        <p:spPr>
          <a:xfrm>
            <a:off x="4534213" y="357897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4"/>
          <p:cNvSpPr txBox="1"/>
          <p:nvPr/>
        </p:nvSpPr>
        <p:spPr>
          <a:xfrm>
            <a:off x="4478787" y="364310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2" name="Google Shape;702;p34"/>
          <p:cNvSpPr/>
          <p:nvPr/>
        </p:nvSpPr>
        <p:spPr>
          <a:xfrm>
            <a:off x="4535763" y="300155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4"/>
          <p:cNvSpPr/>
          <p:nvPr/>
        </p:nvSpPr>
        <p:spPr>
          <a:xfrm>
            <a:off x="4519963" y="240027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4"/>
          <p:cNvSpPr/>
          <p:nvPr/>
        </p:nvSpPr>
        <p:spPr>
          <a:xfrm>
            <a:off x="4503138" y="17990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4"/>
          <p:cNvSpPr txBox="1"/>
          <p:nvPr/>
        </p:nvSpPr>
        <p:spPr>
          <a:xfrm>
            <a:off x="4478787" y="3071013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6" name="Google Shape;706;p34"/>
          <p:cNvSpPr txBox="1"/>
          <p:nvPr/>
        </p:nvSpPr>
        <p:spPr>
          <a:xfrm>
            <a:off x="4478787" y="247502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7" name="Google Shape;707;p34"/>
          <p:cNvSpPr txBox="1"/>
          <p:nvPr/>
        </p:nvSpPr>
        <p:spPr>
          <a:xfrm>
            <a:off x="4478787" y="187875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U-ADR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8" name="Google Shape;708;p34"/>
          <p:cNvSpPr/>
          <p:nvPr/>
        </p:nvSpPr>
        <p:spPr>
          <a:xfrm>
            <a:off x="4503138" y="119772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4"/>
          <p:cNvSpPr txBox="1"/>
          <p:nvPr/>
        </p:nvSpPr>
        <p:spPr>
          <a:xfrm>
            <a:off x="4478787" y="127747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    O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0" name="Google Shape;710;p34"/>
          <p:cNvSpPr/>
          <p:nvPr/>
        </p:nvSpPr>
        <p:spPr>
          <a:xfrm>
            <a:off x="5415213" y="357897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4"/>
          <p:cNvSpPr txBox="1"/>
          <p:nvPr/>
        </p:nvSpPr>
        <p:spPr>
          <a:xfrm>
            <a:off x="5359787" y="364310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712;p34"/>
          <p:cNvSpPr/>
          <p:nvPr/>
        </p:nvSpPr>
        <p:spPr>
          <a:xfrm>
            <a:off x="5416763" y="300155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4"/>
          <p:cNvSpPr/>
          <p:nvPr/>
        </p:nvSpPr>
        <p:spPr>
          <a:xfrm>
            <a:off x="5400963" y="240027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4"/>
          <p:cNvSpPr/>
          <p:nvPr/>
        </p:nvSpPr>
        <p:spPr>
          <a:xfrm>
            <a:off x="5384138" y="17990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4"/>
          <p:cNvSpPr txBox="1"/>
          <p:nvPr/>
        </p:nvSpPr>
        <p:spPr>
          <a:xfrm>
            <a:off x="5359787" y="3071013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6" name="Google Shape;716;p34"/>
          <p:cNvSpPr txBox="1"/>
          <p:nvPr/>
        </p:nvSpPr>
        <p:spPr>
          <a:xfrm>
            <a:off x="5359787" y="247502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7" name="Google Shape;717;p34"/>
          <p:cNvSpPr txBox="1"/>
          <p:nvPr/>
        </p:nvSpPr>
        <p:spPr>
          <a:xfrm>
            <a:off x="5359787" y="187875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U-ADR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8" name="Google Shape;718;p34"/>
          <p:cNvSpPr/>
          <p:nvPr/>
        </p:nvSpPr>
        <p:spPr>
          <a:xfrm>
            <a:off x="5384138" y="119772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4"/>
          <p:cNvSpPr txBox="1"/>
          <p:nvPr/>
        </p:nvSpPr>
        <p:spPr>
          <a:xfrm>
            <a:off x="5359787" y="127747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    O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0" name="Google Shape;720;p34"/>
          <p:cNvSpPr/>
          <p:nvPr/>
        </p:nvSpPr>
        <p:spPr>
          <a:xfrm>
            <a:off x="6296200" y="357897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4"/>
          <p:cNvSpPr txBox="1"/>
          <p:nvPr/>
        </p:nvSpPr>
        <p:spPr>
          <a:xfrm>
            <a:off x="6240774" y="364310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2" name="Google Shape;722;p34"/>
          <p:cNvSpPr/>
          <p:nvPr/>
        </p:nvSpPr>
        <p:spPr>
          <a:xfrm>
            <a:off x="6297750" y="300155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4"/>
          <p:cNvSpPr/>
          <p:nvPr/>
        </p:nvSpPr>
        <p:spPr>
          <a:xfrm>
            <a:off x="6281950" y="240027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4"/>
          <p:cNvSpPr/>
          <p:nvPr/>
        </p:nvSpPr>
        <p:spPr>
          <a:xfrm>
            <a:off x="6265125" y="17990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4"/>
          <p:cNvSpPr txBox="1"/>
          <p:nvPr/>
        </p:nvSpPr>
        <p:spPr>
          <a:xfrm>
            <a:off x="6240774" y="3071013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6" name="Google Shape;726;p34"/>
          <p:cNvSpPr txBox="1"/>
          <p:nvPr/>
        </p:nvSpPr>
        <p:spPr>
          <a:xfrm>
            <a:off x="6240774" y="247502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7" name="Google Shape;727;p34"/>
          <p:cNvSpPr txBox="1"/>
          <p:nvPr/>
        </p:nvSpPr>
        <p:spPr>
          <a:xfrm>
            <a:off x="6240774" y="187875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U-ADR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8" name="Google Shape;728;p34"/>
          <p:cNvSpPr/>
          <p:nvPr/>
        </p:nvSpPr>
        <p:spPr>
          <a:xfrm>
            <a:off x="6265125" y="119772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4"/>
          <p:cNvSpPr txBox="1"/>
          <p:nvPr/>
        </p:nvSpPr>
        <p:spPr>
          <a:xfrm>
            <a:off x="6240774" y="127747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    O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0" name="Google Shape;730;p34"/>
          <p:cNvSpPr/>
          <p:nvPr/>
        </p:nvSpPr>
        <p:spPr>
          <a:xfrm>
            <a:off x="7130325" y="35406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4"/>
          <p:cNvSpPr txBox="1"/>
          <p:nvPr/>
        </p:nvSpPr>
        <p:spPr>
          <a:xfrm>
            <a:off x="7074899" y="360472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2" name="Google Shape;732;p34"/>
          <p:cNvSpPr/>
          <p:nvPr/>
        </p:nvSpPr>
        <p:spPr>
          <a:xfrm>
            <a:off x="7131875" y="296317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4"/>
          <p:cNvSpPr/>
          <p:nvPr/>
        </p:nvSpPr>
        <p:spPr>
          <a:xfrm>
            <a:off x="7116075" y="23619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4"/>
          <p:cNvSpPr/>
          <p:nvPr/>
        </p:nvSpPr>
        <p:spPr>
          <a:xfrm>
            <a:off x="7099250" y="176062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4"/>
          <p:cNvSpPr txBox="1"/>
          <p:nvPr/>
        </p:nvSpPr>
        <p:spPr>
          <a:xfrm>
            <a:off x="7074899" y="3032638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6" name="Google Shape;736;p34"/>
          <p:cNvSpPr txBox="1"/>
          <p:nvPr/>
        </p:nvSpPr>
        <p:spPr>
          <a:xfrm>
            <a:off x="7074899" y="243665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7" name="Google Shape;737;p34"/>
          <p:cNvSpPr txBox="1"/>
          <p:nvPr/>
        </p:nvSpPr>
        <p:spPr>
          <a:xfrm>
            <a:off x="7074899" y="184037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U-ADR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8" name="Google Shape;738;p34"/>
          <p:cNvSpPr/>
          <p:nvPr/>
        </p:nvSpPr>
        <p:spPr>
          <a:xfrm>
            <a:off x="7099250" y="115935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4"/>
          <p:cNvSpPr txBox="1"/>
          <p:nvPr/>
        </p:nvSpPr>
        <p:spPr>
          <a:xfrm>
            <a:off x="7074899" y="123910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    O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0" name="Google Shape;740;p34"/>
          <p:cNvSpPr/>
          <p:nvPr/>
        </p:nvSpPr>
        <p:spPr>
          <a:xfrm>
            <a:off x="8011325" y="35406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4"/>
          <p:cNvSpPr txBox="1"/>
          <p:nvPr/>
        </p:nvSpPr>
        <p:spPr>
          <a:xfrm>
            <a:off x="7955899" y="360472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2" name="Google Shape;742;p34"/>
          <p:cNvSpPr/>
          <p:nvPr/>
        </p:nvSpPr>
        <p:spPr>
          <a:xfrm>
            <a:off x="8012875" y="296317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4"/>
          <p:cNvSpPr/>
          <p:nvPr/>
        </p:nvSpPr>
        <p:spPr>
          <a:xfrm>
            <a:off x="7997075" y="23619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4"/>
          <p:cNvSpPr/>
          <p:nvPr/>
        </p:nvSpPr>
        <p:spPr>
          <a:xfrm>
            <a:off x="7980250" y="1760625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4"/>
          <p:cNvSpPr txBox="1"/>
          <p:nvPr/>
        </p:nvSpPr>
        <p:spPr>
          <a:xfrm>
            <a:off x="7955899" y="3032638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6" name="Google Shape;746;p34"/>
          <p:cNvSpPr txBox="1"/>
          <p:nvPr/>
        </p:nvSpPr>
        <p:spPr>
          <a:xfrm>
            <a:off x="7955899" y="243665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7" name="Google Shape;747;p34"/>
          <p:cNvSpPr txBox="1"/>
          <p:nvPr/>
        </p:nvSpPr>
        <p:spPr>
          <a:xfrm>
            <a:off x="7955899" y="184037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U-ADR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8" name="Google Shape;748;p34"/>
          <p:cNvSpPr/>
          <p:nvPr/>
        </p:nvSpPr>
        <p:spPr>
          <a:xfrm>
            <a:off x="7980250" y="115935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4"/>
          <p:cNvSpPr txBox="1"/>
          <p:nvPr/>
        </p:nvSpPr>
        <p:spPr>
          <a:xfrm>
            <a:off x="7955899" y="123910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     O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0" name="Google Shape;750;p34"/>
          <p:cNvCxnSpPr/>
          <p:nvPr/>
        </p:nvCxnSpPr>
        <p:spPr>
          <a:xfrm rot="10800000">
            <a:off x="1565000" y="3221238"/>
            <a:ext cx="5400" cy="1300800"/>
          </a:xfrm>
          <a:prstGeom prst="curvedConnector3">
            <a:avLst>
              <a:gd fmla="val 2366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34"/>
          <p:cNvCxnSpPr/>
          <p:nvPr/>
        </p:nvCxnSpPr>
        <p:spPr>
          <a:xfrm rot="10800000">
            <a:off x="1565000" y="2625138"/>
            <a:ext cx="5400" cy="1896900"/>
          </a:xfrm>
          <a:prstGeom prst="curvedConnector3">
            <a:avLst>
              <a:gd fmla="val 31601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34"/>
          <p:cNvCxnSpPr/>
          <p:nvPr/>
        </p:nvCxnSpPr>
        <p:spPr>
          <a:xfrm rot="10800000">
            <a:off x="1565000" y="2029038"/>
            <a:ext cx="5400" cy="2493000"/>
          </a:xfrm>
          <a:prstGeom prst="curvedConnector3">
            <a:avLst>
              <a:gd fmla="val 45078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34"/>
          <p:cNvCxnSpPr/>
          <p:nvPr/>
        </p:nvCxnSpPr>
        <p:spPr>
          <a:xfrm rot="10800000">
            <a:off x="1565000" y="1427537"/>
            <a:ext cx="5400" cy="3094500"/>
          </a:xfrm>
          <a:prstGeom prst="curvedConnector3">
            <a:avLst>
              <a:gd fmla="val 5541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34"/>
          <p:cNvCxnSpPr/>
          <p:nvPr/>
        </p:nvCxnSpPr>
        <p:spPr>
          <a:xfrm rot="10800000">
            <a:off x="2532950" y="3221238"/>
            <a:ext cx="5400" cy="1300800"/>
          </a:xfrm>
          <a:prstGeom prst="curvedConnector3">
            <a:avLst>
              <a:gd fmla="val 2366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34"/>
          <p:cNvCxnSpPr/>
          <p:nvPr/>
        </p:nvCxnSpPr>
        <p:spPr>
          <a:xfrm rot="10800000">
            <a:off x="2532950" y="2625138"/>
            <a:ext cx="5400" cy="1896900"/>
          </a:xfrm>
          <a:prstGeom prst="curvedConnector3">
            <a:avLst>
              <a:gd fmla="val 31601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34"/>
          <p:cNvCxnSpPr/>
          <p:nvPr/>
        </p:nvCxnSpPr>
        <p:spPr>
          <a:xfrm rot="10800000">
            <a:off x="2532950" y="2029038"/>
            <a:ext cx="5400" cy="2493000"/>
          </a:xfrm>
          <a:prstGeom prst="curvedConnector3">
            <a:avLst>
              <a:gd fmla="val 45078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34"/>
          <p:cNvCxnSpPr/>
          <p:nvPr/>
        </p:nvCxnSpPr>
        <p:spPr>
          <a:xfrm rot="10800000">
            <a:off x="2532950" y="1427537"/>
            <a:ext cx="5400" cy="3094500"/>
          </a:xfrm>
          <a:prstGeom prst="curvedConnector3">
            <a:avLst>
              <a:gd fmla="val 5541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34"/>
          <p:cNvCxnSpPr/>
          <p:nvPr/>
        </p:nvCxnSpPr>
        <p:spPr>
          <a:xfrm rot="10800000">
            <a:off x="3564125" y="3221238"/>
            <a:ext cx="5400" cy="1300800"/>
          </a:xfrm>
          <a:prstGeom prst="curvedConnector3">
            <a:avLst>
              <a:gd fmla="val 2366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34"/>
          <p:cNvCxnSpPr/>
          <p:nvPr/>
        </p:nvCxnSpPr>
        <p:spPr>
          <a:xfrm rot="10800000">
            <a:off x="3564125" y="2625138"/>
            <a:ext cx="5400" cy="1896900"/>
          </a:xfrm>
          <a:prstGeom prst="curvedConnector3">
            <a:avLst>
              <a:gd fmla="val 31601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34"/>
          <p:cNvCxnSpPr/>
          <p:nvPr/>
        </p:nvCxnSpPr>
        <p:spPr>
          <a:xfrm rot="10800000">
            <a:off x="3564125" y="2029038"/>
            <a:ext cx="5400" cy="2493000"/>
          </a:xfrm>
          <a:prstGeom prst="curvedConnector3">
            <a:avLst>
              <a:gd fmla="val 45078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34"/>
          <p:cNvCxnSpPr/>
          <p:nvPr/>
        </p:nvCxnSpPr>
        <p:spPr>
          <a:xfrm rot="10800000">
            <a:off x="3564125" y="1427537"/>
            <a:ext cx="5400" cy="3094500"/>
          </a:xfrm>
          <a:prstGeom prst="curvedConnector3">
            <a:avLst>
              <a:gd fmla="val 5541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34"/>
          <p:cNvCxnSpPr/>
          <p:nvPr/>
        </p:nvCxnSpPr>
        <p:spPr>
          <a:xfrm rot="10800000">
            <a:off x="4469550" y="3221238"/>
            <a:ext cx="5400" cy="1300800"/>
          </a:xfrm>
          <a:prstGeom prst="curvedConnector3">
            <a:avLst>
              <a:gd fmla="val 2366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34"/>
          <p:cNvCxnSpPr/>
          <p:nvPr/>
        </p:nvCxnSpPr>
        <p:spPr>
          <a:xfrm rot="10800000">
            <a:off x="4469550" y="2625138"/>
            <a:ext cx="5400" cy="1896900"/>
          </a:xfrm>
          <a:prstGeom prst="curvedConnector3">
            <a:avLst>
              <a:gd fmla="val 31601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34"/>
          <p:cNvCxnSpPr/>
          <p:nvPr/>
        </p:nvCxnSpPr>
        <p:spPr>
          <a:xfrm rot="10800000">
            <a:off x="4469550" y="2029038"/>
            <a:ext cx="5400" cy="2493000"/>
          </a:xfrm>
          <a:prstGeom prst="curvedConnector3">
            <a:avLst>
              <a:gd fmla="val 45078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34"/>
          <p:cNvCxnSpPr/>
          <p:nvPr/>
        </p:nvCxnSpPr>
        <p:spPr>
          <a:xfrm rot="10800000">
            <a:off x="4469550" y="1427537"/>
            <a:ext cx="5400" cy="3094500"/>
          </a:xfrm>
          <a:prstGeom prst="curvedConnector3">
            <a:avLst>
              <a:gd fmla="val 5541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34"/>
          <p:cNvCxnSpPr/>
          <p:nvPr/>
        </p:nvCxnSpPr>
        <p:spPr>
          <a:xfrm rot="10800000">
            <a:off x="5338363" y="3265288"/>
            <a:ext cx="5400" cy="1300800"/>
          </a:xfrm>
          <a:prstGeom prst="curvedConnector3">
            <a:avLst>
              <a:gd fmla="val 2366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34"/>
          <p:cNvCxnSpPr/>
          <p:nvPr/>
        </p:nvCxnSpPr>
        <p:spPr>
          <a:xfrm rot="10800000">
            <a:off x="5338363" y="2669188"/>
            <a:ext cx="5400" cy="1896900"/>
          </a:xfrm>
          <a:prstGeom prst="curvedConnector3">
            <a:avLst>
              <a:gd fmla="val 31601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34"/>
          <p:cNvCxnSpPr/>
          <p:nvPr/>
        </p:nvCxnSpPr>
        <p:spPr>
          <a:xfrm rot="10800000">
            <a:off x="5338363" y="2073088"/>
            <a:ext cx="5400" cy="2493000"/>
          </a:xfrm>
          <a:prstGeom prst="curvedConnector3">
            <a:avLst>
              <a:gd fmla="val 45078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34"/>
          <p:cNvCxnSpPr/>
          <p:nvPr/>
        </p:nvCxnSpPr>
        <p:spPr>
          <a:xfrm rot="10800000">
            <a:off x="5338363" y="1471587"/>
            <a:ext cx="5400" cy="3094500"/>
          </a:xfrm>
          <a:prstGeom prst="curvedConnector3">
            <a:avLst>
              <a:gd fmla="val 5541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34"/>
          <p:cNvCxnSpPr/>
          <p:nvPr/>
        </p:nvCxnSpPr>
        <p:spPr>
          <a:xfrm rot="10800000">
            <a:off x="6280225" y="3133838"/>
            <a:ext cx="5400" cy="1300800"/>
          </a:xfrm>
          <a:prstGeom prst="curvedConnector3">
            <a:avLst>
              <a:gd fmla="val 2366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34"/>
          <p:cNvCxnSpPr/>
          <p:nvPr/>
        </p:nvCxnSpPr>
        <p:spPr>
          <a:xfrm rot="10800000">
            <a:off x="6280225" y="2537738"/>
            <a:ext cx="5400" cy="1896900"/>
          </a:xfrm>
          <a:prstGeom prst="curvedConnector3">
            <a:avLst>
              <a:gd fmla="val 31601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34"/>
          <p:cNvCxnSpPr/>
          <p:nvPr/>
        </p:nvCxnSpPr>
        <p:spPr>
          <a:xfrm rot="10800000">
            <a:off x="6280225" y="1941638"/>
            <a:ext cx="5400" cy="2493000"/>
          </a:xfrm>
          <a:prstGeom prst="curvedConnector3">
            <a:avLst>
              <a:gd fmla="val 45078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34"/>
          <p:cNvCxnSpPr/>
          <p:nvPr/>
        </p:nvCxnSpPr>
        <p:spPr>
          <a:xfrm rot="10800000">
            <a:off x="6280225" y="1340137"/>
            <a:ext cx="5400" cy="3094500"/>
          </a:xfrm>
          <a:prstGeom prst="curvedConnector3">
            <a:avLst>
              <a:gd fmla="val 5541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34"/>
          <p:cNvCxnSpPr/>
          <p:nvPr/>
        </p:nvCxnSpPr>
        <p:spPr>
          <a:xfrm rot="10800000">
            <a:off x="7081713" y="3172213"/>
            <a:ext cx="5400" cy="1300800"/>
          </a:xfrm>
          <a:prstGeom prst="curvedConnector3">
            <a:avLst>
              <a:gd fmla="val 2366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34"/>
          <p:cNvCxnSpPr/>
          <p:nvPr/>
        </p:nvCxnSpPr>
        <p:spPr>
          <a:xfrm rot="10800000">
            <a:off x="7081713" y="2576113"/>
            <a:ext cx="5400" cy="1896900"/>
          </a:xfrm>
          <a:prstGeom prst="curvedConnector3">
            <a:avLst>
              <a:gd fmla="val 31601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34"/>
          <p:cNvCxnSpPr/>
          <p:nvPr/>
        </p:nvCxnSpPr>
        <p:spPr>
          <a:xfrm rot="10800000">
            <a:off x="7081713" y="1980013"/>
            <a:ext cx="5400" cy="2493000"/>
          </a:xfrm>
          <a:prstGeom prst="curvedConnector3">
            <a:avLst>
              <a:gd fmla="val 45078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34"/>
          <p:cNvCxnSpPr/>
          <p:nvPr/>
        </p:nvCxnSpPr>
        <p:spPr>
          <a:xfrm rot="10800000">
            <a:off x="7081713" y="1378512"/>
            <a:ext cx="5400" cy="3094500"/>
          </a:xfrm>
          <a:prstGeom prst="curvedConnector3">
            <a:avLst>
              <a:gd fmla="val 5541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34"/>
          <p:cNvCxnSpPr/>
          <p:nvPr/>
        </p:nvCxnSpPr>
        <p:spPr>
          <a:xfrm rot="10800000">
            <a:off x="7986663" y="3172213"/>
            <a:ext cx="5400" cy="1300800"/>
          </a:xfrm>
          <a:prstGeom prst="curvedConnector3">
            <a:avLst>
              <a:gd fmla="val 2366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34"/>
          <p:cNvCxnSpPr/>
          <p:nvPr/>
        </p:nvCxnSpPr>
        <p:spPr>
          <a:xfrm rot="10800000">
            <a:off x="7986663" y="2576113"/>
            <a:ext cx="5400" cy="1896900"/>
          </a:xfrm>
          <a:prstGeom prst="curvedConnector3">
            <a:avLst>
              <a:gd fmla="val 31601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34"/>
          <p:cNvCxnSpPr/>
          <p:nvPr/>
        </p:nvCxnSpPr>
        <p:spPr>
          <a:xfrm rot="10800000">
            <a:off x="7986663" y="1980013"/>
            <a:ext cx="5400" cy="2493000"/>
          </a:xfrm>
          <a:prstGeom prst="curvedConnector3">
            <a:avLst>
              <a:gd fmla="val 45078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34"/>
          <p:cNvCxnSpPr/>
          <p:nvPr/>
        </p:nvCxnSpPr>
        <p:spPr>
          <a:xfrm rot="10800000">
            <a:off x="7986663" y="1378512"/>
            <a:ext cx="5400" cy="3094500"/>
          </a:xfrm>
          <a:prstGeom prst="curvedConnector3">
            <a:avLst>
              <a:gd fmla="val 5541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5"/>
          <p:cNvSpPr/>
          <p:nvPr/>
        </p:nvSpPr>
        <p:spPr>
          <a:xfrm>
            <a:off x="825100" y="1168000"/>
            <a:ext cx="932400" cy="1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5"/>
          <p:cNvSpPr/>
          <p:nvPr/>
        </p:nvSpPr>
        <p:spPr>
          <a:xfrm>
            <a:off x="1501025" y="39863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5"/>
          <p:cNvSpPr/>
          <p:nvPr/>
        </p:nvSpPr>
        <p:spPr>
          <a:xfrm>
            <a:off x="2494625" y="39863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5"/>
          <p:cNvSpPr/>
          <p:nvPr/>
        </p:nvSpPr>
        <p:spPr>
          <a:xfrm>
            <a:off x="3504288" y="39863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5"/>
          <p:cNvSpPr/>
          <p:nvPr/>
        </p:nvSpPr>
        <p:spPr>
          <a:xfrm>
            <a:off x="4385300" y="39863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5"/>
          <p:cNvSpPr/>
          <p:nvPr/>
        </p:nvSpPr>
        <p:spPr>
          <a:xfrm>
            <a:off x="5266300" y="39863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5"/>
          <p:cNvSpPr/>
          <p:nvPr/>
        </p:nvSpPr>
        <p:spPr>
          <a:xfrm>
            <a:off x="6147300" y="39863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5"/>
          <p:cNvSpPr/>
          <p:nvPr/>
        </p:nvSpPr>
        <p:spPr>
          <a:xfrm>
            <a:off x="7028300" y="39863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5"/>
          <p:cNvSpPr/>
          <p:nvPr/>
        </p:nvSpPr>
        <p:spPr>
          <a:xfrm>
            <a:off x="1501025" y="3246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5"/>
          <p:cNvSpPr/>
          <p:nvPr/>
        </p:nvSpPr>
        <p:spPr>
          <a:xfrm>
            <a:off x="2502663" y="3246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5"/>
          <p:cNvSpPr/>
          <p:nvPr/>
        </p:nvSpPr>
        <p:spPr>
          <a:xfrm>
            <a:off x="3504325" y="3246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5"/>
          <p:cNvSpPr/>
          <p:nvPr/>
        </p:nvSpPr>
        <p:spPr>
          <a:xfrm>
            <a:off x="4385300" y="3246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5"/>
          <p:cNvSpPr/>
          <p:nvPr/>
        </p:nvSpPr>
        <p:spPr>
          <a:xfrm>
            <a:off x="6147238" y="3246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5"/>
          <p:cNvSpPr/>
          <p:nvPr/>
        </p:nvSpPr>
        <p:spPr>
          <a:xfrm>
            <a:off x="5266275" y="3246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5"/>
          <p:cNvSpPr/>
          <p:nvPr/>
        </p:nvSpPr>
        <p:spPr>
          <a:xfrm>
            <a:off x="7028213" y="32467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1" name="Google Shape;801;p35"/>
          <p:cNvCxnSpPr>
            <a:stCxn id="787" idx="0"/>
            <a:endCxn id="794" idx="4"/>
          </p:cNvCxnSpPr>
          <p:nvPr/>
        </p:nvCxnSpPr>
        <p:spPr>
          <a:xfrm rot="10800000">
            <a:off x="1736825" y="36860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35"/>
          <p:cNvCxnSpPr>
            <a:stCxn id="788" idx="0"/>
            <a:endCxn id="795" idx="4"/>
          </p:cNvCxnSpPr>
          <p:nvPr/>
        </p:nvCxnSpPr>
        <p:spPr>
          <a:xfrm flipH="1" rot="10800000">
            <a:off x="2730425" y="3686013"/>
            <a:ext cx="810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35"/>
          <p:cNvCxnSpPr>
            <a:stCxn id="789" idx="0"/>
            <a:endCxn id="796" idx="4"/>
          </p:cNvCxnSpPr>
          <p:nvPr/>
        </p:nvCxnSpPr>
        <p:spPr>
          <a:xfrm rot="10800000">
            <a:off x="3740088" y="36860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35"/>
          <p:cNvCxnSpPr>
            <a:stCxn id="790" idx="0"/>
            <a:endCxn id="797" idx="4"/>
          </p:cNvCxnSpPr>
          <p:nvPr/>
        </p:nvCxnSpPr>
        <p:spPr>
          <a:xfrm rot="10800000">
            <a:off x="4621100" y="36860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35"/>
          <p:cNvCxnSpPr>
            <a:stCxn id="791" idx="0"/>
            <a:endCxn id="799" idx="4"/>
          </p:cNvCxnSpPr>
          <p:nvPr/>
        </p:nvCxnSpPr>
        <p:spPr>
          <a:xfrm rot="10800000">
            <a:off x="5502100" y="36860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35"/>
          <p:cNvCxnSpPr>
            <a:stCxn id="792" idx="0"/>
            <a:endCxn id="798" idx="4"/>
          </p:cNvCxnSpPr>
          <p:nvPr/>
        </p:nvCxnSpPr>
        <p:spPr>
          <a:xfrm rot="10800000">
            <a:off x="6383100" y="36860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35"/>
          <p:cNvCxnSpPr>
            <a:stCxn id="793" idx="0"/>
            <a:endCxn id="800" idx="4"/>
          </p:cNvCxnSpPr>
          <p:nvPr/>
        </p:nvCxnSpPr>
        <p:spPr>
          <a:xfrm rot="10800000">
            <a:off x="7264100" y="36860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35"/>
          <p:cNvCxnSpPr>
            <a:stCxn id="794" idx="6"/>
            <a:endCxn id="795" idx="2"/>
          </p:cNvCxnSpPr>
          <p:nvPr/>
        </p:nvCxnSpPr>
        <p:spPr>
          <a:xfrm>
            <a:off x="1972625" y="3466388"/>
            <a:ext cx="5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35"/>
          <p:cNvCxnSpPr>
            <a:stCxn id="795" idx="6"/>
            <a:endCxn id="796" idx="2"/>
          </p:cNvCxnSpPr>
          <p:nvPr/>
        </p:nvCxnSpPr>
        <p:spPr>
          <a:xfrm>
            <a:off x="2974263" y="3466388"/>
            <a:ext cx="5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35"/>
          <p:cNvCxnSpPr>
            <a:stCxn id="796" idx="6"/>
            <a:endCxn id="797" idx="2"/>
          </p:cNvCxnSpPr>
          <p:nvPr/>
        </p:nvCxnSpPr>
        <p:spPr>
          <a:xfrm>
            <a:off x="3975925" y="34663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35"/>
          <p:cNvCxnSpPr>
            <a:stCxn id="797" idx="6"/>
            <a:endCxn id="799" idx="2"/>
          </p:cNvCxnSpPr>
          <p:nvPr/>
        </p:nvCxnSpPr>
        <p:spPr>
          <a:xfrm>
            <a:off x="4856900" y="34663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35"/>
          <p:cNvCxnSpPr>
            <a:stCxn id="799" idx="6"/>
            <a:endCxn id="798" idx="2"/>
          </p:cNvCxnSpPr>
          <p:nvPr/>
        </p:nvCxnSpPr>
        <p:spPr>
          <a:xfrm>
            <a:off x="5737875" y="34663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35"/>
          <p:cNvCxnSpPr>
            <a:stCxn id="798" idx="6"/>
            <a:endCxn id="800" idx="2"/>
          </p:cNvCxnSpPr>
          <p:nvPr/>
        </p:nvCxnSpPr>
        <p:spPr>
          <a:xfrm>
            <a:off x="6618838" y="34663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p35"/>
          <p:cNvSpPr/>
          <p:nvPr/>
        </p:nvSpPr>
        <p:spPr>
          <a:xfrm>
            <a:off x="507425" y="39863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5"/>
          <p:cNvSpPr/>
          <p:nvPr/>
        </p:nvSpPr>
        <p:spPr>
          <a:xfrm>
            <a:off x="499375" y="32575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6" name="Google Shape;816;p35"/>
          <p:cNvCxnSpPr/>
          <p:nvPr/>
        </p:nvCxnSpPr>
        <p:spPr>
          <a:xfrm>
            <a:off x="975950" y="3477113"/>
            <a:ext cx="5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35"/>
          <p:cNvCxnSpPr/>
          <p:nvPr/>
        </p:nvCxnSpPr>
        <p:spPr>
          <a:xfrm rot="10800000">
            <a:off x="696350" y="36860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8" name="Google Shape;818;p35"/>
          <p:cNvSpPr/>
          <p:nvPr/>
        </p:nvSpPr>
        <p:spPr>
          <a:xfrm>
            <a:off x="7917350" y="398095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5"/>
          <p:cNvSpPr/>
          <p:nvPr/>
        </p:nvSpPr>
        <p:spPr>
          <a:xfrm>
            <a:off x="7909300" y="325215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0" name="Google Shape;820;p35"/>
          <p:cNvCxnSpPr/>
          <p:nvPr/>
        </p:nvCxnSpPr>
        <p:spPr>
          <a:xfrm rot="10800000">
            <a:off x="8145100" y="36860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35"/>
          <p:cNvCxnSpPr/>
          <p:nvPr/>
        </p:nvCxnSpPr>
        <p:spPr>
          <a:xfrm>
            <a:off x="7499813" y="34663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Google Shape;822;p35"/>
          <p:cNvSpPr txBox="1"/>
          <p:nvPr/>
        </p:nvSpPr>
        <p:spPr>
          <a:xfrm>
            <a:off x="1547050" y="4014025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x¹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3" name="Google Shape;823;p35"/>
          <p:cNvSpPr txBox="1"/>
          <p:nvPr/>
        </p:nvSpPr>
        <p:spPr>
          <a:xfrm>
            <a:off x="2615550" y="40140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x²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4" name="Google Shape;824;p35"/>
          <p:cNvSpPr txBox="1"/>
          <p:nvPr/>
        </p:nvSpPr>
        <p:spPr>
          <a:xfrm>
            <a:off x="3566400" y="40140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x³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5" name="Google Shape;825;p35"/>
          <p:cNvSpPr txBox="1"/>
          <p:nvPr/>
        </p:nvSpPr>
        <p:spPr>
          <a:xfrm>
            <a:off x="4455150" y="40140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x⁴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6" name="Google Shape;826;p35"/>
          <p:cNvSpPr txBox="1"/>
          <p:nvPr/>
        </p:nvSpPr>
        <p:spPr>
          <a:xfrm>
            <a:off x="5301225" y="40140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7" name="Google Shape;827;p35"/>
          <p:cNvSpPr txBox="1"/>
          <p:nvPr/>
        </p:nvSpPr>
        <p:spPr>
          <a:xfrm>
            <a:off x="6209400" y="40140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x⁶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8" name="Google Shape;828;p35"/>
          <p:cNvSpPr txBox="1"/>
          <p:nvPr/>
        </p:nvSpPr>
        <p:spPr>
          <a:xfrm>
            <a:off x="7090400" y="40140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x⁷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9" name="Google Shape;829;p35"/>
          <p:cNvSpPr txBox="1"/>
          <p:nvPr/>
        </p:nvSpPr>
        <p:spPr>
          <a:xfrm>
            <a:off x="7837250" y="4050413"/>
            <a:ext cx="736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&lt;STOP&gt;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0" name="Google Shape;830;p35"/>
          <p:cNvSpPr txBox="1"/>
          <p:nvPr/>
        </p:nvSpPr>
        <p:spPr>
          <a:xfrm>
            <a:off x="449250" y="4050413"/>
            <a:ext cx="736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&lt;START&gt;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1" name="Google Shape;831;p35"/>
          <p:cNvSpPr txBox="1"/>
          <p:nvPr/>
        </p:nvSpPr>
        <p:spPr>
          <a:xfrm>
            <a:off x="1534588" y="33162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y¹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2" name="Google Shape;832;p35"/>
          <p:cNvSpPr txBox="1"/>
          <p:nvPr/>
        </p:nvSpPr>
        <p:spPr>
          <a:xfrm>
            <a:off x="2533750" y="32727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y²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3" name="Google Shape;833;p35"/>
          <p:cNvSpPr txBox="1"/>
          <p:nvPr/>
        </p:nvSpPr>
        <p:spPr>
          <a:xfrm>
            <a:off x="3535400" y="32727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y³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4" name="Google Shape;834;p35"/>
          <p:cNvSpPr txBox="1"/>
          <p:nvPr/>
        </p:nvSpPr>
        <p:spPr>
          <a:xfrm>
            <a:off x="4416413" y="32727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y⁴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5" name="Google Shape;835;p35"/>
          <p:cNvSpPr txBox="1"/>
          <p:nvPr/>
        </p:nvSpPr>
        <p:spPr>
          <a:xfrm>
            <a:off x="5297388" y="32727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6" name="Google Shape;836;p35"/>
          <p:cNvSpPr txBox="1"/>
          <p:nvPr/>
        </p:nvSpPr>
        <p:spPr>
          <a:xfrm>
            <a:off x="6178363" y="32727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y⁶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7" name="Google Shape;837;p35"/>
          <p:cNvSpPr txBox="1"/>
          <p:nvPr/>
        </p:nvSpPr>
        <p:spPr>
          <a:xfrm>
            <a:off x="7059325" y="32727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y⁷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8" name="Google Shape;838;p35"/>
          <p:cNvSpPr txBox="1"/>
          <p:nvPr/>
        </p:nvSpPr>
        <p:spPr>
          <a:xfrm>
            <a:off x="537888" y="33216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9" name="Google Shape;839;p35"/>
          <p:cNvSpPr txBox="1"/>
          <p:nvPr/>
        </p:nvSpPr>
        <p:spPr>
          <a:xfrm>
            <a:off x="7940313" y="33216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0" name="Google Shape;840;p35"/>
          <p:cNvSpPr txBox="1"/>
          <p:nvPr/>
        </p:nvSpPr>
        <p:spPr>
          <a:xfrm>
            <a:off x="772150" y="1103523"/>
            <a:ext cx="39327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. Perform the forward algorithm to calculate the forward score</a:t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6. Calculate the negative log likelihood loss between the forward score and the gold standard path score</a:t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7. Perform SGD to get the final values.</a:t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/>
          <p:nvPr/>
        </p:nvSpPr>
        <p:spPr>
          <a:xfrm>
            <a:off x="825100" y="1168000"/>
            <a:ext cx="932400" cy="1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2246025" y="35683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2247575" y="29908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2231775" y="23896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2214950" y="178833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2214950" y="118706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253463" y="35683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255013" y="29908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239213" y="23896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222388" y="178833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222388" y="118706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4245650" y="352993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4247200" y="29525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4231400" y="235123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4214575" y="174996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4214588" y="117253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1" name="Google Shape;861;p36"/>
          <p:cNvCxnSpPr>
            <a:stCxn id="850" idx="6"/>
            <a:endCxn id="855" idx="2"/>
          </p:cNvCxnSpPr>
          <p:nvPr/>
        </p:nvCxnSpPr>
        <p:spPr>
          <a:xfrm>
            <a:off x="2686550" y="1406663"/>
            <a:ext cx="5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36"/>
          <p:cNvCxnSpPr>
            <a:stCxn id="849" idx="6"/>
            <a:endCxn id="851" idx="2"/>
          </p:cNvCxnSpPr>
          <p:nvPr/>
        </p:nvCxnSpPr>
        <p:spPr>
          <a:xfrm>
            <a:off x="2686550" y="2007938"/>
            <a:ext cx="567000" cy="17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36"/>
          <p:cNvCxnSpPr>
            <a:stCxn id="848" idx="6"/>
            <a:endCxn id="851" idx="3"/>
          </p:cNvCxnSpPr>
          <p:nvPr/>
        </p:nvCxnSpPr>
        <p:spPr>
          <a:xfrm>
            <a:off x="2703375" y="2609213"/>
            <a:ext cx="619200" cy="13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36"/>
          <p:cNvCxnSpPr>
            <a:stCxn id="846" idx="6"/>
            <a:endCxn id="852" idx="2"/>
          </p:cNvCxnSpPr>
          <p:nvPr/>
        </p:nvCxnSpPr>
        <p:spPr>
          <a:xfrm flipH="1" rot="10800000">
            <a:off x="2717625" y="3210413"/>
            <a:ext cx="537300" cy="5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5" name="Google Shape;865;p36"/>
          <p:cNvSpPr txBox="1"/>
          <p:nvPr/>
        </p:nvSpPr>
        <p:spPr>
          <a:xfrm>
            <a:off x="1468275" y="4204088"/>
            <a:ext cx="3932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. For testing you have the trained weights</a:t>
            </a: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 and probabilities </a:t>
            </a: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but maximum probability doesn’t take into account ” sequence” of state. </a:t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66" name="Google Shape;866;p36"/>
          <p:cNvCxnSpPr>
            <a:stCxn id="849" idx="6"/>
            <a:endCxn id="854" idx="2"/>
          </p:cNvCxnSpPr>
          <p:nvPr/>
        </p:nvCxnSpPr>
        <p:spPr>
          <a:xfrm>
            <a:off x="2686550" y="2007938"/>
            <a:ext cx="5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36"/>
          <p:cNvCxnSpPr>
            <a:stCxn id="847" idx="6"/>
            <a:endCxn id="853" idx="3"/>
          </p:cNvCxnSpPr>
          <p:nvPr/>
        </p:nvCxnSpPr>
        <p:spPr>
          <a:xfrm flipH="1" rot="10800000">
            <a:off x="2719175" y="2764388"/>
            <a:ext cx="5892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36"/>
          <p:cNvCxnSpPr>
            <a:stCxn id="848" idx="6"/>
            <a:endCxn id="854" idx="2"/>
          </p:cNvCxnSpPr>
          <p:nvPr/>
        </p:nvCxnSpPr>
        <p:spPr>
          <a:xfrm flipH="1" rot="10800000">
            <a:off x="2703375" y="2008013"/>
            <a:ext cx="519000" cy="6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36"/>
          <p:cNvCxnSpPr>
            <a:stCxn id="848" idx="6"/>
            <a:endCxn id="855" idx="2"/>
          </p:cNvCxnSpPr>
          <p:nvPr/>
        </p:nvCxnSpPr>
        <p:spPr>
          <a:xfrm flipH="1" rot="10800000">
            <a:off x="2703375" y="1406513"/>
            <a:ext cx="519000" cy="12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36"/>
          <p:cNvCxnSpPr>
            <a:stCxn id="849" idx="6"/>
            <a:endCxn id="855" idx="2"/>
          </p:cNvCxnSpPr>
          <p:nvPr/>
        </p:nvCxnSpPr>
        <p:spPr>
          <a:xfrm flipH="1" rot="10800000">
            <a:off x="2686550" y="1406738"/>
            <a:ext cx="535800" cy="6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36"/>
          <p:cNvCxnSpPr>
            <a:stCxn id="850" idx="6"/>
            <a:endCxn id="854" idx="2"/>
          </p:cNvCxnSpPr>
          <p:nvPr/>
        </p:nvCxnSpPr>
        <p:spPr>
          <a:xfrm>
            <a:off x="2686550" y="1406663"/>
            <a:ext cx="535800" cy="6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36"/>
          <p:cNvCxnSpPr>
            <a:stCxn id="850" idx="6"/>
            <a:endCxn id="851" idx="2"/>
          </p:cNvCxnSpPr>
          <p:nvPr/>
        </p:nvCxnSpPr>
        <p:spPr>
          <a:xfrm>
            <a:off x="2686550" y="1406663"/>
            <a:ext cx="567000" cy="23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3" name="Google Shape;873;p36"/>
          <p:cNvSpPr/>
          <p:nvPr/>
        </p:nvSpPr>
        <p:spPr>
          <a:xfrm>
            <a:off x="4260925" y="354696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4262475" y="296953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4246675" y="236826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4229850" y="17669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4229850" y="11657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5268363" y="354696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5269913" y="296953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5254113" y="236826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5237288" y="17669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5237288" y="11657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6260550" y="35085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6262100" y="293116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6246300" y="23298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6229475" y="17286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6229488" y="11511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6"/>
          <p:cNvSpPr txBox="1"/>
          <p:nvPr/>
        </p:nvSpPr>
        <p:spPr>
          <a:xfrm>
            <a:off x="825099" y="3582163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9" name="Google Shape;889;p36"/>
          <p:cNvSpPr txBox="1"/>
          <p:nvPr/>
        </p:nvSpPr>
        <p:spPr>
          <a:xfrm>
            <a:off x="825099" y="301007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0" name="Google Shape;890;p36"/>
          <p:cNvSpPr txBox="1"/>
          <p:nvPr/>
        </p:nvSpPr>
        <p:spPr>
          <a:xfrm>
            <a:off x="825099" y="2414088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1" name="Google Shape;891;p36"/>
          <p:cNvSpPr txBox="1"/>
          <p:nvPr/>
        </p:nvSpPr>
        <p:spPr>
          <a:xfrm>
            <a:off x="825099" y="1817813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U-ADR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2" name="Google Shape;892;p36"/>
          <p:cNvSpPr txBox="1"/>
          <p:nvPr/>
        </p:nvSpPr>
        <p:spPr>
          <a:xfrm>
            <a:off x="825099" y="1216538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   O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93" name="Google Shape;893;p36"/>
          <p:cNvCxnSpPr/>
          <p:nvPr/>
        </p:nvCxnSpPr>
        <p:spPr>
          <a:xfrm>
            <a:off x="4694638" y="1281238"/>
            <a:ext cx="5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36"/>
          <p:cNvCxnSpPr/>
          <p:nvPr/>
        </p:nvCxnSpPr>
        <p:spPr>
          <a:xfrm>
            <a:off x="4694638" y="1882513"/>
            <a:ext cx="567000" cy="17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36"/>
          <p:cNvCxnSpPr>
            <a:endCxn id="878" idx="2"/>
          </p:cNvCxnSpPr>
          <p:nvPr/>
        </p:nvCxnSpPr>
        <p:spPr>
          <a:xfrm>
            <a:off x="4711563" y="2483763"/>
            <a:ext cx="556800" cy="12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36"/>
          <p:cNvCxnSpPr>
            <a:endCxn id="879" idx="2"/>
          </p:cNvCxnSpPr>
          <p:nvPr/>
        </p:nvCxnSpPr>
        <p:spPr>
          <a:xfrm flipH="1" rot="10800000">
            <a:off x="4725713" y="3189138"/>
            <a:ext cx="544200" cy="4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36"/>
          <p:cNvCxnSpPr/>
          <p:nvPr/>
        </p:nvCxnSpPr>
        <p:spPr>
          <a:xfrm>
            <a:off x="4694638" y="1882513"/>
            <a:ext cx="5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36"/>
          <p:cNvCxnSpPr>
            <a:endCxn id="880" idx="2"/>
          </p:cNvCxnSpPr>
          <p:nvPr/>
        </p:nvCxnSpPr>
        <p:spPr>
          <a:xfrm flipH="1" rot="10800000">
            <a:off x="4727313" y="2587863"/>
            <a:ext cx="5268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36"/>
          <p:cNvCxnSpPr>
            <a:endCxn id="881" idx="1"/>
          </p:cNvCxnSpPr>
          <p:nvPr/>
        </p:nvCxnSpPr>
        <p:spPr>
          <a:xfrm flipH="1" rot="10800000">
            <a:off x="4711452" y="1831307"/>
            <a:ext cx="5949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36"/>
          <p:cNvCxnSpPr/>
          <p:nvPr/>
        </p:nvCxnSpPr>
        <p:spPr>
          <a:xfrm flipH="1" rot="10800000">
            <a:off x="4711463" y="1281088"/>
            <a:ext cx="519000" cy="12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36"/>
          <p:cNvCxnSpPr/>
          <p:nvPr/>
        </p:nvCxnSpPr>
        <p:spPr>
          <a:xfrm flipH="1" rot="10800000">
            <a:off x="4694638" y="1281313"/>
            <a:ext cx="535800" cy="6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36"/>
          <p:cNvCxnSpPr/>
          <p:nvPr/>
        </p:nvCxnSpPr>
        <p:spPr>
          <a:xfrm>
            <a:off x="4694638" y="1281238"/>
            <a:ext cx="535800" cy="6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36"/>
          <p:cNvCxnSpPr>
            <a:endCxn id="878" idx="2"/>
          </p:cNvCxnSpPr>
          <p:nvPr/>
        </p:nvCxnSpPr>
        <p:spPr>
          <a:xfrm>
            <a:off x="4694763" y="1281363"/>
            <a:ext cx="573600" cy="24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36"/>
          <p:cNvCxnSpPr/>
          <p:nvPr/>
        </p:nvCxnSpPr>
        <p:spPr>
          <a:xfrm>
            <a:off x="3706125" y="1340963"/>
            <a:ext cx="5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36"/>
          <p:cNvCxnSpPr>
            <a:endCxn id="873" idx="1"/>
          </p:cNvCxnSpPr>
          <p:nvPr/>
        </p:nvCxnSpPr>
        <p:spPr>
          <a:xfrm>
            <a:off x="3705989" y="1942382"/>
            <a:ext cx="624000" cy="16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36"/>
          <p:cNvCxnSpPr>
            <a:endCxn id="873" idx="1"/>
          </p:cNvCxnSpPr>
          <p:nvPr/>
        </p:nvCxnSpPr>
        <p:spPr>
          <a:xfrm>
            <a:off x="3723089" y="2543582"/>
            <a:ext cx="606900" cy="10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36"/>
          <p:cNvCxnSpPr/>
          <p:nvPr/>
        </p:nvCxnSpPr>
        <p:spPr>
          <a:xfrm flipH="1" rot="10800000">
            <a:off x="3737200" y="3144713"/>
            <a:ext cx="537300" cy="5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36"/>
          <p:cNvCxnSpPr/>
          <p:nvPr/>
        </p:nvCxnSpPr>
        <p:spPr>
          <a:xfrm>
            <a:off x="3706125" y="1942238"/>
            <a:ext cx="5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36"/>
          <p:cNvCxnSpPr/>
          <p:nvPr/>
        </p:nvCxnSpPr>
        <p:spPr>
          <a:xfrm flipH="1" rot="10800000">
            <a:off x="3738750" y="2698688"/>
            <a:ext cx="5892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36"/>
          <p:cNvCxnSpPr/>
          <p:nvPr/>
        </p:nvCxnSpPr>
        <p:spPr>
          <a:xfrm flipH="1" rot="10800000">
            <a:off x="3722950" y="1942313"/>
            <a:ext cx="519000" cy="6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36"/>
          <p:cNvCxnSpPr/>
          <p:nvPr/>
        </p:nvCxnSpPr>
        <p:spPr>
          <a:xfrm flipH="1" rot="10800000">
            <a:off x="3722950" y="1340813"/>
            <a:ext cx="519000" cy="12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36"/>
          <p:cNvCxnSpPr/>
          <p:nvPr/>
        </p:nvCxnSpPr>
        <p:spPr>
          <a:xfrm flipH="1" rot="10800000">
            <a:off x="3706125" y="1341038"/>
            <a:ext cx="535800" cy="6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36"/>
          <p:cNvCxnSpPr/>
          <p:nvPr/>
        </p:nvCxnSpPr>
        <p:spPr>
          <a:xfrm>
            <a:off x="3706125" y="1340963"/>
            <a:ext cx="535800" cy="6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36"/>
          <p:cNvCxnSpPr>
            <a:endCxn id="873" idx="1"/>
          </p:cNvCxnSpPr>
          <p:nvPr/>
        </p:nvCxnSpPr>
        <p:spPr>
          <a:xfrm>
            <a:off x="3705989" y="1340882"/>
            <a:ext cx="624000" cy="22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36"/>
          <p:cNvCxnSpPr/>
          <p:nvPr/>
        </p:nvCxnSpPr>
        <p:spPr>
          <a:xfrm>
            <a:off x="5700000" y="1295988"/>
            <a:ext cx="5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36"/>
          <p:cNvCxnSpPr/>
          <p:nvPr/>
        </p:nvCxnSpPr>
        <p:spPr>
          <a:xfrm>
            <a:off x="5700000" y="1897263"/>
            <a:ext cx="567000" cy="17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36"/>
          <p:cNvCxnSpPr>
            <a:endCxn id="883" idx="2"/>
          </p:cNvCxnSpPr>
          <p:nvPr/>
        </p:nvCxnSpPr>
        <p:spPr>
          <a:xfrm>
            <a:off x="5716950" y="2498488"/>
            <a:ext cx="543600" cy="12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36"/>
          <p:cNvCxnSpPr/>
          <p:nvPr/>
        </p:nvCxnSpPr>
        <p:spPr>
          <a:xfrm flipH="1" rot="10800000">
            <a:off x="5731075" y="3099738"/>
            <a:ext cx="537300" cy="5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36"/>
          <p:cNvCxnSpPr/>
          <p:nvPr/>
        </p:nvCxnSpPr>
        <p:spPr>
          <a:xfrm>
            <a:off x="5700000" y="1897263"/>
            <a:ext cx="5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36"/>
          <p:cNvCxnSpPr/>
          <p:nvPr/>
        </p:nvCxnSpPr>
        <p:spPr>
          <a:xfrm flipH="1" rot="10800000">
            <a:off x="5732625" y="2653713"/>
            <a:ext cx="5892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36"/>
          <p:cNvCxnSpPr/>
          <p:nvPr/>
        </p:nvCxnSpPr>
        <p:spPr>
          <a:xfrm flipH="1" rot="10800000">
            <a:off x="5716825" y="1897338"/>
            <a:ext cx="519000" cy="6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36"/>
          <p:cNvCxnSpPr/>
          <p:nvPr/>
        </p:nvCxnSpPr>
        <p:spPr>
          <a:xfrm flipH="1" rot="10800000">
            <a:off x="5716825" y="1295838"/>
            <a:ext cx="519000" cy="12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36"/>
          <p:cNvCxnSpPr/>
          <p:nvPr/>
        </p:nvCxnSpPr>
        <p:spPr>
          <a:xfrm flipH="1" rot="10800000">
            <a:off x="5700000" y="1296063"/>
            <a:ext cx="535800" cy="6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36"/>
          <p:cNvCxnSpPr/>
          <p:nvPr/>
        </p:nvCxnSpPr>
        <p:spPr>
          <a:xfrm>
            <a:off x="5700000" y="1295988"/>
            <a:ext cx="535800" cy="6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36"/>
          <p:cNvCxnSpPr>
            <a:endCxn id="883" idx="2"/>
          </p:cNvCxnSpPr>
          <p:nvPr/>
        </p:nvCxnSpPr>
        <p:spPr>
          <a:xfrm>
            <a:off x="5687850" y="1410988"/>
            <a:ext cx="572700" cy="23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36"/>
          <p:cNvCxnSpPr>
            <a:stCxn id="847" idx="6"/>
            <a:endCxn id="852" idx="2"/>
          </p:cNvCxnSpPr>
          <p:nvPr/>
        </p:nvCxnSpPr>
        <p:spPr>
          <a:xfrm>
            <a:off x="2719175" y="3210488"/>
            <a:ext cx="5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36"/>
          <p:cNvCxnSpPr>
            <a:stCxn id="852" idx="6"/>
            <a:endCxn id="874" idx="2"/>
          </p:cNvCxnSpPr>
          <p:nvPr/>
        </p:nvCxnSpPr>
        <p:spPr>
          <a:xfrm flipH="1" rot="10800000">
            <a:off x="3726613" y="3189188"/>
            <a:ext cx="5358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36"/>
          <p:cNvCxnSpPr>
            <a:stCxn id="874" idx="6"/>
            <a:endCxn id="879" idx="2"/>
          </p:cNvCxnSpPr>
          <p:nvPr/>
        </p:nvCxnSpPr>
        <p:spPr>
          <a:xfrm>
            <a:off x="4734075" y="3189138"/>
            <a:ext cx="5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36"/>
          <p:cNvCxnSpPr>
            <a:stCxn id="879" idx="6"/>
            <a:endCxn id="884" idx="2"/>
          </p:cNvCxnSpPr>
          <p:nvPr/>
        </p:nvCxnSpPr>
        <p:spPr>
          <a:xfrm flipH="1" rot="10800000">
            <a:off x="5741513" y="3150738"/>
            <a:ext cx="520500" cy="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7"/>
          <p:cNvSpPr/>
          <p:nvPr/>
        </p:nvSpPr>
        <p:spPr>
          <a:xfrm>
            <a:off x="825100" y="1168000"/>
            <a:ext cx="932400" cy="1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1956700" y="35683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7"/>
          <p:cNvSpPr/>
          <p:nvPr/>
        </p:nvSpPr>
        <p:spPr>
          <a:xfrm>
            <a:off x="1958250" y="29908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7"/>
          <p:cNvSpPr/>
          <p:nvPr/>
        </p:nvSpPr>
        <p:spPr>
          <a:xfrm>
            <a:off x="1942450" y="23896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1925625" y="178833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1925625" y="118706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2964138" y="35683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2965688" y="29908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2949888" y="23896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7"/>
          <p:cNvSpPr/>
          <p:nvPr/>
        </p:nvSpPr>
        <p:spPr>
          <a:xfrm>
            <a:off x="2933063" y="178833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7"/>
          <p:cNvSpPr/>
          <p:nvPr/>
        </p:nvSpPr>
        <p:spPr>
          <a:xfrm>
            <a:off x="2933063" y="118706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7"/>
          <p:cNvSpPr/>
          <p:nvPr/>
        </p:nvSpPr>
        <p:spPr>
          <a:xfrm>
            <a:off x="3956325" y="352993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3957875" y="29525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7"/>
          <p:cNvSpPr/>
          <p:nvPr/>
        </p:nvSpPr>
        <p:spPr>
          <a:xfrm>
            <a:off x="3942075" y="235123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3925250" y="174996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3925263" y="117253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0" name="Google Shape;950;p37"/>
          <p:cNvCxnSpPr>
            <a:stCxn id="939" idx="6"/>
            <a:endCxn id="944" idx="2"/>
          </p:cNvCxnSpPr>
          <p:nvPr/>
        </p:nvCxnSpPr>
        <p:spPr>
          <a:xfrm>
            <a:off x="2397225" y="1406663"/>
            <a:ext cx="5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37"/>
          <p:cNvCxnSpPr>
            <a:stCxn id="944" idx="6"/>
            <a:endCxn id="949" idx="2"/>
          </p:cNvCxnSpPr>
          <p:nvPr/>
        </p:nvCxnSpPr>
        <p:spPr>
          <a:xfrm flipH="1" rot="10800000">
            <a:off x="3404663" y="1392263"/>
            <a:ext cx="5205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37"/>
          <p:cNvCxnSpPr>
            <a:stCxn id="938" idx="6"/>
            <a:endCxn id="940" idx="2"/>
          </p:cNvCxnSpPr>
          <p:nvPr/>
        </p:nvCxnSpPr>
        <p:spPr>
          <a:xfrm>
            <a:off x="2397225" y="2007938"/>
            <a:ext cx="567000" cy="17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37"/>
          <p:cNvCxnSpPr>
            <a:stCxn id="937" idx="6"/>
            <a:endCxn id="940" idx="3"/>
          </p:cNvCxnSpPr>
          <p:nvPr/>
        </p:nvCxnSpPr>
        <p:spPr>
          <a:xfrm>
            <a:off x="2414050" y="2609213"/>
            <a:ext cx="619200" cy="13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37"/>
          <p:cNvCxnSpPr>
            <a:stCxn id="935" idx="6"/>
            <a:endCxn id="941" idx="2"/>
          </p:cNvCxnSpPr>
          <p:nvPr/>
        </p:nvCxnSpPr>
        <p:spPr>
          <a:xfrm flipH="1" rot="10800000">
            <a:off x="2428300" y="3210413"/>
            <a:ext cx="537300" cy="5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Google Shape;955;p37"/>
          <p:cNvSpPr txBox="1"/>
          <p:nvPr/>
        </p:nvSpPr>
        <p:spPr>
          <a:xfrm>
            <a:off x="1468275" y="4204088"/>
            <a:ext cx="3932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. To get the tags for the testing data, perform the Viterbi Decode.</a:t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56" name="Google Shape;956;p37"/>
          <p:cNvCxnSpPr>
            <a:stCxn id="938" idx="6"/>
            <a:endCxn id="943" idx="2"/>
          </p:cNvCxnSpPr>
          <p:nvPr/>
        </p:nvCxnSpPr>
        <p:spPr>
          <a:xfrm>
            <a:off x="2397225" y="2007938"/>
            <a:ext cx="5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37"/>
          <p:cNvCxnSpPr>
            <a:stCxn id="936" idx="6"/>
            <a:endCxn id="942" idx="3"/>
          </p:cNvCxnSpPr>
          <p:nvPr/>
        </p:nvCxnSpPr>
        <p:spPr>
          <a:xfrm flipH="1" rot="10800000">
            <a:off x="2429850" y="2764388"/>
            <a:ext cx="5892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37"/>
          <p:cNvCxnSpPr>
            <a:stCxn id="944" idx="6"/>
            <a:endCxn id="948" idx="2"/>
          </p:cNvCxnSpPr>
          <p:nvPr/>
        </p:nvCxnSpPr>
        <p:spPr>
          <a:xfrm>
            <a:off x="3404663" y="1406663"/>
            <a:ext cx="5205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37"/>
          <p:cNvCxnSpPr>
            <a:stCxn id="944" idx="6"/>
            <a:endCxn id="947" idx="3"/>
          </p:cNvCxnSpPr>
          <p:nvPr/>
        </p:nvCxnSpPr>
        <p:spPr>
          <a:xfrm>
            <a:off x="3404663" y="1406663"/>
            <a:ext cx="606600" cy="13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37"/>
          <p:cNvCxnSpPr>
            <a:stCxn id="944" idx="6"/>
            <a:endCxn id="946" idx="2"/>
          </p:cNvCxnSpPr>
          <p:nvPr/>
        </p:nvCxnSpPr>
        <p:spPr>
          <a:xfrm>
            <a:off x="3404663" y="1406663"/>
            <a:ext cx="553200" cy="17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37"/>
          <p:cNvCxnSpPr>
            <a:stCxn id="944" idx="6"/>
            <a:endCxn id="945" idx="2"/>
          </p:cNvCxnSpPr>
          <p:nvPr/>
        </p:nvCxnSpPr>
        <p:spPr>
          <a:xfrm>
            <a:off x="3404663" y="1406663"/>
            <a:ext cx="551700" cy="23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37"/>
          <p:cNvCxnSpPr>
            <a:stCxn id="943" idx="6"/>
            <a:endCxn id="948" idx="2"/>
          </p:cNvCxnSpPr>
          <p:nvPr/>
        </p:nvCxnSpPr>
        <p:spPr>
          <a:xfrm flipH="1" rot="10800000">
            <a:off x="3404663" y="1969538"/>
            <a:ext cx="520500" cy="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37"/>
          <p:cNvCxnSpPr>
            <a:stCxn id="942" idx="6"/>
            <a:endCxn id="948" idx="2"/>
          </p:cNvCxnSpPr>
          <p:nvPr/>
        </p:nvCxnSpPr>
        <p:spPr>
          <a:xfrm flipH="1" rot="10800000">
            <a:off x="3421488" y="1969613"/>
            <a:ext cx="503700" cy="6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37"/>
          <p:cNvCxnSpPr>
            <a:stCxn id="937" idx="6"/>
            <a:endCxn id="943" idx="2"/>
          </p:cNvCxnSpPr>
          <p:nvPr/>
        </p:nvCxnSpPr>
        <p:spPr>
          <a:xfrm flipH="1" rot="10800000">
            <a:off x="2414050" y="2008013"/>
            <a:ext cx="519000" cy="6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37"/>
          <p:cNvCxnSpPr>
            <a:stCxn id="937" idx="6"/>
            <a:endCxn id="944" idx="2"/>
          </p:cNvCxnSpPr>
          <p:nvPr/>
        </p:nvCxnSpPr>
        <p:spPr>
          <a:xfrm flipH="1" rot="10800000">
            <a:off x="2414050" y="1406513"/>
            <a:ext cx="519000" cy="12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37"/>
          <p:cNvCxnSpPr>
            <a:stCxn id="938" idx="6"/>
            <a:endCxn id="944" idx="2"/>
          </p:cNvCxnSpPr>
          <p:nvPr/>
        </p:nvCxnSpPr>
        <p:spPr>
          <a:xfrm flipH="1" rot="10800000">
            <a:off x="2397225" y="1406738"/>
            <a:ext cx="535800" cy="6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37"/>
          <p:cNvCxnSpPr>
            <a:stCxn id="943" idx="6"/>
            <a:endCxn id="949" idx="3"/>
          </p:cNvCxnSpPr>
          <p:nvPr/>
        </p:nvCxnSpPr>
        <p:spPr>
          <a:xfrm flipH="1" rot="10800000">
            <a:off x="3404663" y="1547438"/>
            <a:ext cx="5898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37"/>
          <p:cNvCxnSpPr>
            <a:stCxn id="943" idx="6"/>
            <a:endCxn id="945" idx="2"/>
          </p:cNvCxnSpPr>
          <p:nvPr/>
        </p:nvCxnSpPr>
        <p:spPr>
          <a:xfrm>
            <a:off x="3404663" y="2007938"/>
            <a:ext cx="551700" cy="17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37"/>
          <p:cNvCxnSpPr>
            <a:stCxn id="941" idx="6"/>
            <a:endCxn id="947" idx="2"/>
          </p:cNvCxnSpPr>
          <p:nvPr/>
        </p:nvCxnSpPr>
        <p:spPr>
          <a:xfrm flipH="1" rot="10800000">
            <a:off x="3437288" y="2570888"/>
            <a:ext cx="504900" cy="6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37"/>
          <p:cNvCxnSpPr>
            <a:stCxn id="940" idx="6"/>
            <a:endCxn id="946" idx="2"/>
          </p:cNvCxnSpPr>
          <p:nvPr/>
        </p:nvCxnSpPr>
        <p:spPr>
          <a:xfrm flipH="1" rot="10800000">
            <a:off x="3435738" y="3172013"/>
            <a:ext cx="522000" cy="61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37"/>
          <p:cNvCxnSpPr>
            <a:stCxn id="939" idx="6"/>
            <a:endCxn id="943" idx="2"/>
          </p:cNvCxnSpPr>
          <p:nvPr/>
        </p:nvCxnSpPr>
        <p:spPr>
          <a:xfrm>
            <a:off x="2397225" y="1406663"/>
            <a:ext cx="535800" cy="6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37"/>
          <p:cNvCxnSpPr>
            <a:stCxn id="939" idx="6"/>
            <a:endCxn id="942" idx="2"/>
          </p:cNvCxnSpPr>
          <p:nvPr/>
        </p:nvCxnSpPr>
        <p:spPr>
          <a:xfrm>
            <a:off x="2397225" y="1406663"/>
            <a:ext cx="552600" cy="12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37"/>
          <p:cNvCxnSpPr>
            <a:stCxn id="939" idx="6"/>
            <a:endCxn id="941" idx="2"/>
          </p:cNvCxnSpPr>
          <p:nvPr/>
        </p:nvCxnSpPr>
        <p:spPr>
          <a:xfrm>
            <a:off x="2397225" y="1406663"/>
            <a:ext cx="568500" cy="18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37"/>
          <p:cNvCxnSpPr>
            <a:stCxn id="939" idx="6"/>
            <a:endCxn id="940" idx="2"/>
          </p:cNvCxnSpPr>
          <p:nvPr/>
        </p:nvCxnSpPr>
        <p:spPr>
          <a:xfrm>
            <a:off x="2397225" y="1406663"/>
            <a:ext cx="567000" cy="238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" name="Google Shape;975;p37"/>
          <p:cNvSpPr/>
          <p:nvPr/>
        </p:nvSpPr>
        <p:spPr>
          <a:xfrm>
            <a:off x="4211600" y="1135988"/>
            <a:ext cx="932400" cy="1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7"/>
          <p:cNvSpPr/>
          <p:nvPr/>
        </p:nvSpPr>
        <p:spPr>
          <a:xfrm>
            <a:off x="3971600" y="354696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7"/>
          <p:cNvSpPr/>
          <p:nvPr/>
        </p:nvSpPr>
        <p:spPr>
          <a:xfrm>
            <a:off x="3973150" y="296953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7"/>
          <p:cNvSpPr/>
          <p:nvPr/>
        </p:nvSpPr>
        <p:spPr>
          <a:xfrm>
            <a:off x="3957350" y="236826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7"/>
          <p:cNvSpPr/>
          <p:nvPr/>
        </p:nvSpPr>
        <p:spPr>
          <a:xfrm>
            <a:off x="3940525" y="17669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7"/>
          <p:cNvSpPr/>
          <p:nvPr/>
        </p:nvSpPr>
        <p:spPr>
          <a:xfrm>
            <a:off x="3940525" y="11657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4979038" y="354696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4980588" y="296953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7"/>
          <p:cNvSpPr/>
          <p:nvPr/>
        </p:nvSpPr>
        <p:spPr>
          <a:xfrm>
            <a:off x="4964788" y="236826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7"/>
          <p:cNvSpPr/>
          <p:nvPr/>
        </p:nvSpPr>
        <p:spPr>
          <a:xfrm>
            <a:off x="4947963" y="17669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7"/>
          <p:cNvSpPr/>
          <p:nvPr/>
        </p:nvSpPr>
        <p:spPr>
          <a:xfrm>
            <a:off x="4947963" y="11657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7"/>
          <p:cNvSpPr/>
          <p:nvPr/>
        </p:nvSpPr>
        <p:spPr>
          <a:xfrm>
            <a:off x="5971225" y="35085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7"/>
          <p:cNvSpPr/>
          <p:nvPr/>
        </p:nvSpPr>
        <p:spPr>
          <a:xfrm>
            <a:off x="5972775" y="293116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7"/>
          <p:cNvSpPr/>
          <p:nvPr/>
        </p:nvSpPr>
        <p:spPr>
          <a:xfrm>
            <a:off x="5956975" y="23298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7"/>
          <p:cNvSpPr/>
          <p:nvPr/>
        </p:nvSpPr>
        <p:spPr>
          <a:xfrm>
            <a:off x="5940150" y="17286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7"/>
          <p:cNvSpPr/>
          <p:nvPr/>
        </p:nvSpPr>
        <p:spPr>
          <a:xfrm>
            <a:off x="5940163" y="11511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1" name="Google Shape;991;p37"/>
          <p:cNvCxnSpPr>
            <a:stCxn id="980" idx="6"/>
            <a:endCxn id="985" idx="2"/>
          </p:cNvCxnSpPr>
          <p:nvPr/>
        </p:nvCxnSpPr>
        <p:spPr>
          <a:xfrm>
            <a:off x="4412125" y="1385313"/>
            <a:ext cx="5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37"/>
          <p:cNvCxnSpPr>
            <a:stCxn id="985" idx="6"/>
            <a:endCxn id="990" idx="2"/>
          </p:cNvCxnSpPr>
          <p:nvPr/>
        </p:nvCxnSpPr>
        <p:spPr>
          <a:xfrm flipH="1" rot="10800000">
            <a:off x="5419563" y="1370913"/>
            <a:ext cx="5205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37"/>
          <p:cNvCxnSpPr>
            <a:stCxn id="979" idx="6"/>
            <a:endCxn id="981" idx="2"/>
          </p:cNvCxnSpPr>
          <p:nvPr/>
        </p:nvCxnSpPr>
        <p:spPr>
          <a:xfrm>
            <a:off x="4412125" y="1986588"/>
            <a:ext cx="567000" cy="17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37"/>
          <p:cNvCxnSpPr>
            <a:stCxn id="978" idx="6"/>
            <a:endCxn id="981" idx="3"/>
          </p:cNvCxnSpPr>
          <p:nvPr/>
        </p:nvCxnSpPr>
        <p:spPr>
          <a:xfrm>
            <a:off x="4428950" y="2587863"/>
            <a:ext cx="619200" cy="13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37"/>
          <p:cNvCxnSpPr>
            <a:stCxn id="976" idx="6"/>
            <a:endCxn id="982" idx="2"/>
          </p:cNvCxnSpPr>
          <p:nvPr/>
        </p:nvCxnSpPr>
        <p:spPr>
          <a:xfrm flipH="1" rot="10800000">
            <a:off x="4443200" y="3189063"/>
            <a:ext cx="537300" cy="5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37"/>
          <p:cNvCxnSpPr>
            <a:stCxn id="979" idx="6"/>
            <a:endCxn id="984" idx="2"/>
          </p:cNvCxnSpPr>
          <p:nvPr/>
        </p:nvCxnSpPr>
        <p:spPr>
          <a:xfrm>
            <a:off x="4412125" y="1986588"/>
            <a:ext cx="5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37"/>
          <p:cNvCxnSpPr>
            <a:stCxn id="977" idx="6"/>
            <a:endCxn id="983" idx="3"/>
          </p:cNvCxnSpPr>
          <p:nvPr/>
        </p:nvCxnSpPr>
        <p:spPr>
          <a:xfrm flipH="1" rot="10800000">
            <a:off x="4444750" y="2743038"/>
            <a:ext cx="589200" cy="44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37"/>
          <p:cNvCxnSpPr>
            <a:stCxn id="985" idx="6"/>
            <a:endCxn id="989" idx="2"/>
          </p:cNvCxnSpPr>
          <p:nvPr/>
        </p:nvCxnSpPr>
        <p:spPr>
          <a:xfrm>
            <a:off x="5419563" y="1385313"/>
            <a:ext cx="5205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37"/>
          <p:cNvCxnSpPr>
            <a:stCxn id="985" idx="6"/>
            <a:endCxn id="988" idx="3"/>
          </p:cNvCxnSpPr>
          <p:nvPr/>
        </p:nvCxnSpPr>
        <p:spPr>
          <a:xfrm>
            <a:off x="5419563" y="1385313"/>
            <a:ext cx="606600" cy="13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37"/>
          <p:cNvCxnSpPr>
            <a:stCxn id="985" idx="6"/>
            <a:endCxn id="987" idx="2"/>
          </p:cNvCxnSpPr>
          <p:nvPr/>
        </p:nvCxnSpPr>
        <p:spPr>
          <a:xfrm>
            <a:off x="5419563" y="1385313"/>
            <a:ext cx="553200" cy="17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37"/>
          <p:cNvCxnSpPr>
            <a:stCxn id="985" idx="6"/>
            <a:endCxn id="986" idx="2"/>
          </p:cNvCxnSpPr>
          <p:nvPr/>
        </p:nvCxnSpPr>
        <p:spPr>
          <a:xfrm>
            <a:off x="5419563" y="1385313"/>
            <a:ext cx="551700" cy="23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37"/>
          <p:cNvCxnSpPr>
            <a:stCxn id="984" idx="6"/>
            <a:endCxn id="989" idx="2"/>
          </p:cNvCxnSpPr>
          <p:nvPr/>
        </p:nvCxnSpPr>
        <p:spPr>
          <a:xfrm flipH="1" rot="10800000">
            <a:off x="5419563" y="1948188"/>
            <a:ext cx="520500" cy="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37"/>
          <p:cNvCxnSpPr>
            <a:stCxn id="983" idx="6"/>
            <a:endCxn id="989" idx="2"/>
          </p:cNvCxnSpPr>
          <p:nvPr/>
        </p:nvCxnSpPr>
        <p:spPr>
          <a:xfrm flipH="1" rot="10800000">
            <a:off x="5436388" y="1948263"/>
            <a:ext cx="503700" cy="6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37"/>
          <p:cNvCxnSpPr>
            <a:stCxn id="978" idx="6"/>
            <a:endCxn id="984" idx="2"/>
          </p:cNvCxnSpPr>
          <p:nvPr/>
        </p:nvCxnSpPr>
        <p:spPr>
          <a:xfrm flipH="1" rot="10800000">
            <a:off x="4428950" y="1986663"/>
            <a:ext cx="519000" cy="6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37"/>
          <p:cNvCxnSpPr>
            <a:stCxn id="978" idx="6"/>
            <a:endCxn id="985" idx="2"/>
          </p:cNvCxnSpPr>
          <p:nvPr/>
        </p:nvCxnSpPr>
        <p:spPr>
          <a:xfrm flipH="1" rot="10800000">
            <a:off x="4428950" y="1385163"/>
            <a:ext cx="519000" cy="12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37"/>
          <p:cNvCxnSpPr>
            <a:stCxn id="979" idx="6"/>
            <a:endCxn id="985" idx="2"/>
          </p:cNvCxnSpPr>
          <p:nvPr/>
        </p:nvCxnSpPr>
        <p:spPr>
          <a:xfrm flipH="1" rot="10800000">
            <a:off x="4412125" y="1385388"/>
            <a:ext cx="535800" cy="6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37"/>
          <p:cNvCxnSpPr>
            <a:stCxn id="984" idx="6"/>
            <a:endCxn id="990" idx="3"/>
          </p:cNvCxnSpPr>
          <p:nvPr/>
        </p:nvCxnSpPr>
        <p:spPr>
          <a:xfrm flipH="1" rot="10800000">
            <a:off x="5419563" y="1526088"/>
            <a:ext cx="5898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37"/>
          <p:cNvCxnSpPr>
            <a:stCxn id="984" idx="6"/>
            <a:endCxn id="986" idx="2"/>
          </p:cNvCxnSpPr>
          <p:nvPr/>
        </p:nvCxnSpPr>
        <p:spPr>
          <a:xfrm>
            <a:off x="5419563" y="1986588"/>
            <a:ext cx="551700" cy="17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37"/>
          <p:cNvCxnSpPr>
            <a:stCxn id="982" idx="6"/>
            <a:endCxn id="988" idx="2"/>
          </p:cNvCxnSpPr>
          <p:nvPr/>
        </p:nvCxnSpPr>
        <p:spPr>
          <a:xfrm flipH="1" rot="10800000">
            <a:off x="5452188" y="2549538"/>
            <a:ext cx="504900" cy="6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37"/>
          <p:cNvCxnSpPr>
            <a:stCxn id="981" idx="6"/>
            <a:endCxn id="987" idx="2"/>
          </p:cNvCxnSpPr>
          <p:nvPr/>
        </p:nvCxnSpPr>
        <p:spPr>
          <a:xfrm flipH="1" rot="10800000">
            <a:off x="5450638" y="3150663"/>
            <a:ext cx="522000" cy="6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37"/>
          <p:cNvCxnSpPr>
            <a:stCxn id="980" idx="6"/>
            <a:endCxn id="984" idx="2"/>
          </p:cNvCxnSpPr>
          <p:nvPr/>
        </p:nvCxnSpPr>
        <p:spPr>
          <a:xfrm>
            <a:off x="4412125" y="1385313"/>
            <a:ext cx="535800" cy="6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37"/>
          <p:cNvCxnSpPr>
            <a:stCxn id="980" idx="6"/>
            <a:endCxn id="983" idx="2"/>
          </p:cNvCxnSpPr>
          <p:nvPr/>
        </p:nvCxnSpPr>
        <p:spPr>
          <a:xfrm>
            <a:off x="4412125" y="1385313"/>
            <a:ext cx="552600" cy="12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37"/>
          <p:cNvCxnSpPr>
            <a:stCxn id="980" idx="6"/>
            <a:endCxn id="982" idx="2"/>
          </p:cNvCxnSpPr>
          <p:nvPr/>
        </p:nvCxnSpPr>
        <p:spPr>
          <a:xfrm>
            <a:off x="4412125" y="1385313"/>
            <a:ext cx="568500" cy="18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37"/>
          <p:cNvCxnSpPr>
            <a:stCxn id="980" idx="6"/>
            <a:endCxn id="981" idx="2"/>
          </p:cNvCxnSpPr>
          <p:nvPr/>
        </p:nvCxnSpPr>
        <p:spPr>
          <a:xfrm>
            <a:off x="4412125" y="1385313"/>
            <a:ext cx="567000" cy="23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37"/>
          <p:cNvCxnSpPr>
            <a:stCxn id="983" idx="6"/>
            <a:endCxn id="990" idx="2"/>
          </p:cNvCxnSpPr>
          <p:nvPr/>
        </p:nvCxnSpPr>
        <p:spPr>
          <a:xfrm flipH="1" rot="10800000">
            <a:off x="5436388" y="1370763"/>
            <a:ext cx="503700" cy="12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37"/>
          <p:cNvCxnSpPr>
            <a:stCxn id="942" idx="6"/>
            <a:endCxn id="980" idx="2"/>
          </p:cNvCxnSpPr>
          <p:nvPr/>
        </p:nvCxnSpPr>
        <p:spPr>
          <a:xfrm flipH="1" rot="10800000">
            <a:off x="3421488" y="1385213"/>
            <a:ext cx="519000" cy="12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7" name="Google Shape;1017;p37"/>
          <p:cNvSpPr txBox="1"/>
          <p:nvPr/>
        </p:nvSpPr>
        <p:spPr>
          <a:xfrm>
            <a:off x="529674" y="364310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8" name="Google Shape;1018;p37"/>
          <p:cNvSpPr txBox="1"/>
          <p:nvPr/>
        </p:nvSpPr>
        <p:spPr>
          <a:xfrm>
            <a:off x="529674" y="3071013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9" name="Google Shape;1019;p37"/>
          <p:cNvSpPr txBox="1"/>
          <p:nvPr/>
        </p:nvSpPr>
        <p:spPr>
          <a:xfrm>
            <a:off x="529674" y="247502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0" name="Google Shape;1020;p37"/>
          <p:cNvSpPr txBox="1"/>
          <p:nvPr/>
        </p:nvSpPr>
        <p:spPr>
          <a:xfrm>
            <a:off x="529674" y="1878750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U-ADR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1" name="Google Shape;1021;p37"/>
          <p:cNvSpPr txBox="1"/>
          <p:nvPr/>
        </p:nvSpPr>
        <p:spPr>
          <a:xfrm>
            <a:off x="529674" y="1277475"/>
            <a:ext cx="64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   O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8"/>
          <p:cNvSpPr/>
          <p:nvPr/>
        </p:nvSpPr>
        <p:spPr>
          <a:xfrm>
            <a:off x="1041250" y="4243400"/>
            <a:ext cx="68580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8"/>
          <p:cNvSpPr/>
          <p:nvPr/>
        </p:nvSpPr>
        <p:spPr>
          <a:xfrm>
            <a:off x="127515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8"/>
          <p:cNvSpPr/>
          <p:nvPr/>
        </p:nvSpPr>
        <p:spPr>
          <a:xfrm>
            <a:off x="2284825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8"/>
          <p:cNvSpPr/>
          <p:nvPr/>
        </p:nvSpPr>
        <p:spPr>
          <a:xfrm>
            <a:off x="3294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8"/>
          <p:cNvSpPr/>
          <p:nvPr/>
        </p:nvSpPr>
        <p:spPr>
          <a:xfrm>
            <a:off x="4175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8"/>
          <p:cNvSpPr/>
          <p:nvPr/>
        </p:nvSpPr>
        <p:spPr>
          <a:xfrm>
            <a:off x="5056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8"/>
          <p:cNvSpPr/>
          <p:nvPr/>
        </p:nvSpPr>
        <p:spPr>
          <a:xfrm>
            <a:off x="5937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8"/>
          <p:cNvSpPr/>
          <p:nvPr/>
        </p:nvSpPr>
        <p:spPr>
          <a:xfrm>
            <a:off x="6818500" y="34182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8"/>
          <p:cNvSpPr/>
          <p:nvPr/>
        </p:nvSpPr>
        <p:spPr>
          <a:xfrm>
            <a:off x="127515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8"/>
          <p:cNvSpPr/>
          <p:nvPr/>
        </p:nvSpPr>
        <p:spPr>
          <a:xfrm>
            <a:off x="2284825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8"/>
          <p:cNvSpPr/>
          <p:nvPr/>
        </p:nvSpPr>
        <p:spPr>
          <a:xfrm>
            <a:off x="3294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8"/>
          <p:cNvSpPr/>
          <p:nvPr/>
        </p:nvSpPr>
        <p:spPr>
          <a:xfrm>
            <a:off x="4175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8"/>
          <p:cNvSpPr/>
          <p:nvPr/>
        </p:nvSpPr>
        <p:spPr>
          <a:xfrm>
            <a:off x="5056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8"/>
          <p:cNvSpPr/>
          <p:nvPr/>
        </p:nvSpPr>
        <p:spPr>
          <a:xfrm>
            <a:off x="5937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8"/>
          <p:cNvSpPr/>
          <p:nvPr/>
        </p:nvSpPr>
        <p:spPr>
          <a:xfrm>
            <a:off x="6818500" y="2734875"/>
            <a:ext cx="589500" cy="4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1" name="Google Shape;1041;p38"/>
          <p:cNvCxnSpPr>
            <a:stCxn id="1034" idx="3"/>
            <a:endCxn id="1035" idx="1"/>
          </p:cNvCxnSpPr>
          <p:nvPr/>
        </p:nvCxnSpPr>
        <p:spPr>
          <a:xfrm>
            <a:off x="1864650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2" name="Google Shape;1042;p38"/>
          <p:cNvCxnSpPr>
            <a:stCxn id="1027" idx="3"/>
            <a:endCxn id="1028" idx="1"/>
          </p:cNvCxnSpPr>
          <p:nvPr/>
        </p:nvCxnSpPr>
        <p:spPr>
          <a:xfrm>
            <a:off x="1864650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38"/>
          <p:cNvCxnSpPr>
            <a:stCxn id="1035" idx="3"/>
            <a:endCxn id="1036" idx="1"/>
          </p:cNvCxnSpPr>
          <p:nvPr/>
        </p:nvCxnSpPr>
        <p:spPr>
          <a:xfrm>
            <a:off x="2874325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38"/>
          <p:cNvCxnSpPr>
            <a:stCxn id="1036" idx="3"/>
            <a:endCxn id="1037" idx="1"/>
          </p:cNvCxnSpPr>
          <p:nvPr/>
        </p:nvCxnSpPr>
        <p:spPr>
          <a:xfrm>
            <a:off x="3884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5" name="Google Shape;1045;p38"/>
          <p:cNvCxnSpPr>
            <a:stCxn id="1037" idx="3"/>
            <a:endCxn id="1038" idx="1"/>
          </p:cNvCxnSpPr>
          <p:nvPr/>
        </p:nvCxnSpPr>
        <p:spPr>
          <a:xfrm>
            <a:off x="4765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6" name="Google Shape;1046;p38"/>
          <p:cNvCxnSpPr>
            <a:stCxn id="1038" idx="3"/>
            <a:endCxn id="1039" idx="1"/>
          </p:cNvCxnSpPr>
          <p:nvPr/>
        </p:nvCxnSpPr>
        <p:spPr>
          <a:xfrm>
            <a:off x="5646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p38"/>
          <p:cNvCxnSpPr>
            <a:stCxn id="1039" idx="3"/>
            <a:endCxn id="1040" idx="1"/>
          </p:cNvCxnSpPr>
          <p:nvPr/>
        </p:nvCxnSpPr>
        <p:spPr>
          <a:xfrm>
            <a:off x="65270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p38"/>
          <p:cNvCxnSpPr>
            <a:stCxn id="1028" idx="3"/>
            <a:endCxn id="1029" idx="1"/>
          </p:cNvCxnSpPr>
          <p:nvPr/>
        </p:nvCxnSpPr>
        <p:spPr>
          <a:xfrm>
            <a:off x="2874325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38"/>
          <p:cNvCxnSpPr>
            <a:stCxn id="1029" idx="3"/>
            <a:endCxn id="1030" idx="1"/>
          </p:cNvCxnSpPr>
          <p:nvPr/>
        </p:nvCxnSpPr>
        <p:spPr>
          <a:xfrm>
            <a:off x="3884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38"/>
          <p:cNvCxnSpPr>
            <a:stCxn id="1030" idx="3"/>
            <a:endCxn id="1031" idx="1"/>
          </p:cNvCxnSpPr>
          <p:nvPr/>
        </p:nvCxnSpPr>
        <p:spPr>
          <a:xfrm>
            <a:off x="4765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1" name="Google Shape;1051;p38"/>
          <p:cNvCxnSpPr>
            <a:stCxn id="1031" idx="3"/>
            <a:endCxn id="1032" idx="1"/>
          </p:cNvCxnSpPr>
          <p:nvPr/>
        </p:nvCxnSpPr>
        <p:spPr>
          <a:xfrm>
            <a:off x="5646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2" name="Google Shape;1052;p38"/>
          <p:cNvCxnSpPr>
            <a:stCxn id="1032" idx="3"/>
            <a:endCxn id="1033" idx="1"/>
          </p:cNvCxnSpPr>
          <p:nvPr/>
        </p:nvCxnSpPr>
        <p:spPr>
          <a:xfrm>
            <a:off x="65270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3" name="Google Shape;1053;p38"/>
          <p:cNvCxnSpPr>
            <a:stCxn id="1028" idx="1"/>
            <a:endCxn id="1027" idx="3"/>
          </p:cNvCxnSpPr>
          <p:nvPr/>
        </p:nvCxnSpPr>
        <p:spPr>
          <a:xfrm rot="10800000">
            <a:off x="1864525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4" name="Google Shape;1054;p38"/>
          <p:cNvCxnSpPr>
            <a:stCxn id="1029" idx="1"/>
            <a:endCxn id="1028" idx="3"/>
          </p:cNvCxnSpPr>
          <p:nvPr/>
        </p:nvCxnSpPr>
        <p:spPr>
          <a:xfrm rot="10800000">
            <a:off x="2874200" y="36378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5" name="Google Shape;1055;p38"/>
          <p:cNvCxnSpPr>
            <a:stCxn id="1030" idx="1"/>
            <a:endCxn id="1029" idx="3"/>
          </p:cNvCxnSpPr>
          <p:nvPr/>
        </p:nvCxnSpPr>
        <p:spPr>
          <a:xfrm rot="10800000">
            <a:off x="3883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6" name="Google Shape;1056;p38"/>
          <p:cNvCxnSpPr>
            <a:stCxn id="1031" idx="1"/>
            <a:endCxn id="1030" idx="3"/>
          </p:cNvCxnSpPr>
          <p:nvPr/>
        </p:nvCxnSpPr>
        <p:spPr>
          <a:xfrm rot="10800000">
            <a:off x="4764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7" name="Google Shape;1057;p38"/>
          <p:cNvCxnSpPr>
            <a:stCxn id="1032" idx="1"/>
            <a:endCxn id="1031" idx="3"/>
          </p:cNvCxnSpPr>
          <p:nvPr/>
        </p:nvCxnSpPr>
        <p:spPr>
          <a:xfrm rot="10800000">
            <a:off x="5645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8" name="Google Shape;1058;p38"/>
          <p:cNvCxnSpPr>
            <a:stCxn id="1033" idx="1"/>
            <a:endCxn id="1032" idx="3"/>
          </p:cNvCxnSpPr>
          <p:nvPr/>
        </p:nvCxnSpPr>
        <p:spPr>
          <a:xfrm rot="10800000">
            <a:off x="6526900" y="36378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9" name="Google Shape;1059;p38"/>
          <p:cNvCxnSpPr>
            <a:stCxn id="1040" idx="1"/>
            <a:endCxn id="1039" idx="3"/>
          </p:cNvCxnSpPr>
          <p:nvPr/>
        </p:nvCxnSpPr>
        <p:spPr>
          <a:xfrm rot="10800000">
            <a:off x="6526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0" name="Google Shape;1060;p38"/>
          <p:cNvCxnSpPr>
            <a:stCxn id="1039" idx="1"/>
            <a:endCxn id="1038" idx="3"/>
          </p:cNvCxnSpPr>
          <p:nvPr/>
        </p:nvCxnSpPr>
        <p:spPr>
          <a:xfrm rot="10800000">
            <a:off x="5645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1" name="Google Shape;1061;p38"/>
          <p:cNvCxnSpPr>
            <a:stCxn id="1038" idx="1"/>
            <a:endCxn id="1037" idx="3"/>
          </p:cNvCxnSpPr>
          <p:nvPr/>
        </p:nvCxnSpPr>
        <p:spPr>
          <a:xfrm rot="10800000">
            <a:off x="4764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2" name="Google Shape;1062;p38"/>
          <p:cNvCxnSpPr>
            <a:stCxn id="1037" idx="1"/>
            <a:endCxn id="1036" idx="3"/>
          </p:cNvCxnSpPr>
          <p:nvPr/>
        </p:nvCxnSpPr>
        <p:spPr>
          <a:xfrm rot="10800000">
            <a:off x="3883900" y="2954475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3" name="Google Shape;1063;p38"/>
          <p:cNvCxnSpPr>
            <a:stCxn id="1036" idx="1"/>
            <a:endCxn id="1035" idx="3"/>
          </p:cNvCxnSpPr>
          <p:nvPr/>
        </p:nvCxnSpPr>
        <p:spPr>
          <a:xfrm rot="10800000">
            <a:off x="2874200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4" name="Google Shape;1064;p38"/>
          <p:cNvCxnSpPr>
            <a:stCxn id="1035" idx="1"/>
            <a:endCxn id="1034" idx="3"/>
          </p:cNvCxnSpPr>
          <p:nvPr/>
        </p:nvCxnSpPr>
        <p:spPr>
          <a:xfrm rot="10800000">
            <a:off x="1864525" y="2954475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5" name="Google Shape;1065;p38"/>
          <p:cNvCxnSpPr>
            <a:stCxn id="1027" idx="0"/>
            <a:endCxn id="1034" idx="2"/>
          </p:cNvCxnSpPr>
          <p:nvPr/>
        </p:nvCxnSpPr>
        <p:spPr>
          <a:xfrm rot="10800000">
            <a:off x="156990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6" name="Google Shape;1066;p38"/>
          <p:cNvCxnSpPr>
            <a:stCxn id="1028" idx="0"/>
            <a:endCxn id="1035" idx="2"/>
          </p:cNvCxnSpPr>
          <p:nvPr/>
        </p:nvCxnSpPr>
        <p:spPr>
          <a:xfrm rot="10800000">
            <a:off x="2579575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7" name="Google Shape;1067;p38"/>
          <p:cNvCxnSpPr>
            <a:stCxn id="1029" idx="0"/>
            <a:endCxn id="1036" idx="2"/>
          </p:cNvCxnSpPr>
          <p:nvPr/>
        </p:nvCxnSpPr>
        <p:spPr>
          <a:xfrm rot="10800000">
            <a:off x="3589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8" name="Google Shape;1068;p38"/>
          <p:cNvCxnSpPr>
            <a:endCxn id="1037" idx="2"/>
          </p:cNvCxnSpPr>
          <p:nvPr/>
        </p:nvCxnSpPr>
        <p:spPr>
          <a:xfrm rot="10800000">
            <a:off x="4470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9" name="Google Shape;1069;p38"/>
          <p:cNvCxnSpPr>
            <a:stCxn id="1031" idx="0"/>
            <a:endCxn id="1038" idx="2"/>
          </p:cNvCxnSpPr>
          <p:nvPr/>
        </p:nvCxnSpPr>
        <p:spPr>
          <a:xfrm rot="10800000">
            <a:off x="5351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38"/>
          <p:cNvCxnSpPr>
            <a:stCxn id="1032" idx="0"/>
            <a:endCxn id="1039" idx="2"/>
          </p:cNvCxnSpPr>
          <p:nvPr/>
        </p:nvCxnSpPr>
        <p:spPr>
          <a:xfrm rot="10800000">
            <a:off x="6232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1" name="Google Shape;1071;p38"/>
          <p:cNvCxnSpPr>
            <a:stCxn id="1033" idx="0"/>
            <a:endCxn id="1040" idx="2"/>
          </p:cNvCxnSpPr>
          <p:nvPr/>
        </p:nvCxnSpPr>
        <p:spPr>
          <a:xfrm rot="10800000">
            <a:off x="7113250" y="3174075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2" name="Google Shape;1072;p38"/>
          <p:cNvSpPr/>
          <p:nvPr/>
        </p:nvSpPr>
        <p:spPr>
          <a:xfrm>
            <a:off x="825100" y="1168000"/>
            <a:ext cx="932400" cy="1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8"/>
          <p:cNvSpPr/>
          <p:nvPr/>
        </p:nvSpPr>
        <p:spPr>
          <a:xfrm>
            <a:off x="1340275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8"/>
          <p:cNvSpPr/>
          <p:nvPr/>
        </p:nvSpPr>
        <p:spPr>
          <a:xfrm>
            <a:off x="2333875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8"/>
          <p:cNvSpPr/>
          <p:nvPr/>
        </p:nvSpPr>
        <p:spPr>
          <a:xfrm>
            <a:off x="3343538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8"/>
          <p:cNvSpPr/>
          <p:nvPr/>
        </p:nvSpPr>
        <p:spPr>
          <a:xfrm>
            <a:off x="4224550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8"/>
          <p:cNvSpPr/>
          <p:nvPr/>
        </p:nvSpPr>
        <p:spPr>
          <a:xfrm>
            <a:off x="5105550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8"/>
          <p:cNvSpPr/>
          <p:nvPr/>
        </p:nvSpPr>
        <p:spPr>
          <a:xfrm>
            <a:off x="5986550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8"/>
          <p:cNvSpPr/>
          <p:nvPr/>
        </p:nvSpPr>
        <p:spPr>
          <a:xfrm>
            <a:off x="6867550" y="1403813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0" name="Google Shape;1080;p38"/>
          <p:cNvCxnSpPr>
            <a:endCxn id="1073" idx="4"/>
          </p:cNvCxnSpPr>
          <p:nvPr/>
        </p:nvCxnSpPr>
        <p:spPr>
          <a:xfrm flipH="1" rot="10800000">
            <a:off x="1575175" y="1843013"/>
            <a:ext cx="900" cy="5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38"/>
          <p:cNvCxnSpPr>
            <a:stCxn id="1035" idx="0"/>
            <a:endCxn id="1074" idx="4"/>
          </p:cNvCxnSpPr>
          <p:nvPr/>
        </p:nvCxnSpPr>
        <p:spPr>
          <a:xfrm rot="10800000">
            <a:off x="2569675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2" name="Google Shape;1082;p38"/>
          <p:cNvCxnSpPr>
            <a:stCxn id="1036" idx="0"/>
            <a:endCxn id="1075" idx="4"/>
          </p:cNvCxnSpPr>
          <p:nvPr/>
        </p:nvCxnSpPr>
        <p:spPr>
          <a:xfrm rot="10800000">
            <a:off x="3579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3" name="Google Shape;1083;p38"/>
          <p:cNvCxnSpPr>
            <a:stCxn id="1037" idx="0"/>
            <a:endCxn id="1076" idx="4"/>
          </p:cNvCxnSpPr>
          <p:nvPr/>
        </p:nvCxnSpPr>
        <p:spPr>
          <a:xfrm rot="10800000">
            <a:off x="4460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4" name="Google Shape;1084;p38"/>
          <p:cNvCxnSpPr>
            <a:stCxn id="1038" idx="0"/>
            <a:endCxn id="1077" idx="4"/>
          </p:cNvCxnSpPr>
          <p:nvPr/>
        </p:nvCxnSpPr>
        <p:spPr>
          <a:xfrm rot="10800000">
            <a:off x="5341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5" name="Google Shape;1085;p38"/>
          <p:cNvCxnSpPr>
            <a:stCxn id="1039" idx="0"/>
            <a:endCxn id="1078" idx="4"/>
          </p:cNvCxnSpPr>
          <p:nvPr/>
        </p:nvCxnSpPr>
        <p:spPr>
          <a:xfrm rot="10800000">
            <a:off x="6222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6" name="Google Shape;1086;p38"/>
          <p:cNvCxnSpPr>
            <a:stCxn id="1040" idx="0"/>
            <a:endCxn id="1079" idx="4"/>
          </p:cNvCxnSpPr>
          <p:nvPr/>
        </p:nvCxnSpPr>
        <p:spPr>
          <a:xfrm rot="10800000">
            <a:off x="7103350" y="1842975"/>
            <a:ext cx="99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7" name="Google Shape;1087;p38"/>
          <p:cNvSpPr/>
          <p:nvPr/>
        </p:nvSpPr>
        <p:spPr>
          <a:xfrm>
            <a:off x="1340275" y="6642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8"/>
          <p:cNvSpPr/>
          <p:nvPr/>
        </p:nvSpPr>
        <p:spPr>
          <a:xfrm>
            <a:off x="2341913" y="6642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8"/>
          <p:cNvSpPr/>
          <p:nvPr/>
        </p:nvSpPr>
        <p:spPr>
          <a:xfrm>
            <a:off x="3343575" y="6642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8"/>
          <p:cNvSpPr/>
          <p:nvPr/>
        </p:nvSpPr>
        <p:spPr>
          <a:xfrm>
            <a:off x="4224550" y="6642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8"/>
          <p:cNvSpPr/>
          <p:nvPr/>
        </p:nvSpPr>
        <p:spPr>
          <a:xfrm>
            <a:off x="5986488" y="6642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8"/>
          <p:cNvSpPr/>
          <p:nvPr/>
        </p:nvSpPr>
        <p:spPr>
          <a:xfrm>
            <a:off x="5105525" y="6642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8"/>
          <p:cNvSpPr/>
          <p:nvPr/>
        </p:nvSpPr>
        <p:spPr>
          <a:xfrm>
            <a:off x="6867463" y="664288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4" name="Google Shape;1094;p38"/>
          <p:cNvCxnSpPr>
            <a:stCxn id="1073" idx="0"/>
            <a:endCxn id="1087" idx="4"/>
          </p:cNvCxnSpPr>
          <p:nvPr/>
        </p:nvCxnSpPr>
        <p:spPr>
          <a:xfrm rot="10800000">
            <a:off x="1576075" y="11035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38"/>
          <p:cNvCxnSpPr>
            <a:stCxn id="1074" idx="0"/>
            <a:endCxn id="1088" idx="4"/>
          </p:cNvCxnSpPr>
          <p:nvPr/>
        </p:nvCxnSpPr>
        <p:spPr>
          <a:xfrm flipH="1" rot="10800000">
            <a:off x="2569675" y="1103513"/>
            <a:ext cx="810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38"/>
          <p:cNvCxnSpPr>
            <a:stCxn id="1075" idx="0"/>
            <a:endCxn id="1089" idx="4"/>
          </p:cNvCxnSpPr>
          <p:nvPr/>
        </p:nvCxnSpPr>
        <p:spPr>
          <a:xfrm rot="10800000">
            <a:off x="3579338" y="11035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38"/>
          <p:cNvCxnSpPr>
            <a:stCxn id="1076" idx="0"/>
            <a:endCxn id="1090" idx="4"/>
          </p:cNvCxnSpPr>
          <p:nvPr/>
        </p:nvCxnSpPr>
        <p:spPr>
          <a:xfrm rot="10800000">
            <a:off x="4460350" y="11035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38"/>
          <p:cNvCxnSpPr>
            <a:stCxn id="1077" idx="0"/>
            <a:endCxn id="1092" idx="4"/>
          </p:cNvCxnSpPr>
          <p:nvPr/>
        </p:nvCxnSpPr>
        <p:spPr>
          <a:xfrm rot="10800000">
            <a:off x="5341350" y="11035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38"/>
          <p:cNvCxnSpPr>
            <a:stCxn id="1078" idx="0"/>
            <a:endCxn id="1091" idx="4"/>
          </p:cNvCxnSpPr>
          <p:nvPr/>
        </p:nvCxnSpPr>
        <p:spPr>
          <a:xfrm rot="10800000">
            <a:off x="6222350" y="11035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38"/>
          <p:cNvCxnSpPr>
            <a:stCxn id="1079" idx="0"/>
            <a:endCxn id="1093" idx="4"/>
          </p:cNvCxnSpPr>
          <p:nvPr/>
        </p:nvCxnSpPr>
        <p:spPr>
          <a:xfrm rot="10800000">
            <a:off x="7103350" y="11035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38"/>
          <p:cNvCxnSpPr>
            <a:stCxn id="1087" idx="6"/>
            <a:endCxn id="1088" idx="2"/>
          </p:cNvCxnSpPr>
          <p:nvPr/>
        </p:nvCxnSpPr>
        <p:spPr>
          <a:xfrm>
            <a:off x="1811875" y="883888"/>
            <a:ext cx="5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38"/>
          <p:cNvCxnSpPr>
            <a:stCxn id="1088" idx="6"/>
            <a:endCxn id="1089" idx="2"/>
          </p:cNvCxnSpPr>
          <p:nvPr/>
        </p:nvCxnSpPr>
        <p:spPr>
          <a:xfrm>
            <a:off x="2813513" y="883888"/>
            <a:ext cx="5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38"/>
          <p:cNvCxnSpPr>
            <a:stCxn id="1089" idx="6"/>
            <a:endCxn id="1090" idx="2"/>
          </p:cNvCxnSpPr>
          <p:nvPr/>
        </p:nvCxnSpPr>
        <p:spPr>
          <a:xfrm>
            <a:off x="3815175" y="8838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38"/>
          <p:cNvCxnSpPr>
            <a:stCxn id="1090" idx="6"/>
            <a:endCxn id="1092" idx="2"/>
          </p:cNvCxnSpPr>
          <p:nvPr/>
        </p:nvCxnSpPr>
        <p:spPr>
          <a:xfrm>
            <a:off x="4696150" y="8838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38"/>
          <p:cNvCxnSpPr>
            <a:stCxn id="1092" idx="6"/>
            <a:endCxn id="1091" idx="2"/>
          </p:cNvCxnSpPr>
          <p:nvPr/>
        </p:nvCxnSpPr>
        <p:spPr>
          <a:xfrm>
            <a:off x="5577125" y="8838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38"/>
          <p:cNvCxnSpPr>
            <a:stCxn id="1091" idx="6"/>
            <a:endCxn id="1093" idx="2"/>
          </p:cNvCxnSpPr>
          <p:nvPr/>
        </p:nvCxnSpPr>
        <p:spPr>
          <a:xfrm>
            <a:off x="6458088" y="8838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7" name="Google Shape;1107;p38"/>
          <p:cNvSpPr/>
          <p:nvPr/>
        </p:nvSpPr>
        <p:spPr>
          <a:xfrm>
            <a:off x="346675" y="14038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8"/>
          <p:cNvSpPr/>
          <p:nvPr/>
        </p:nvSpPr>
        <p:spPr>
          <a:xfrm>
            <a:off x="338625" y="67500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9" name="Google Shape;1109;p38"/>
          <p:cNvCxnSpPr/>
          <p:nvPr/>
        </p:nvCxnSpPr>
        <p:spPr>
          <a:xfrm>
            <a:off x="815200" y="894613"/>
            <a:ext cx="5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38"/>
          <p:cNvCxnSpPr/>
          <p:nvPr/>
        </p:nvCxnSpPr>
        <p:spPr>
          <a:xfrm rot="10800000">
            <a:off x="582475" y="11035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1" name="Google Shape;1111;p38"/>
          <p:cNvSpPr/>
          <p:nvPr/>
        </p:nvSpPr>
        <p:spPr>
          <a:xfrm>
            <a:off x="7756600" y="139845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8"/>
          <p:cNvSpPr/>
          <p:nvPr/>
        </p:nvSpPr>
        <p:spPr>
          <a:xfrm>
            <a:off x="7748550" y="669650"/>
            <a:ext cx="471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3" name="Google Shape;1113;p38"/>
          <p:cNvCxnSpPr/>
          <p:nvPr/>
        </p:nvCxnSpPr>
        <p:spPr>
          <a:xfrm rot="10800000">
            <a:off x="7984350" y="1103513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38"/>
          <p:cNvCxnSpPr/>
          <p:nvPr/>
        </p:nvCxnSpPr>
        <p:spPr>
          <a:xfrm>
            <a:off x="7339063" y="883888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5" name="Google Shape;1115;p38"/>
          <p:cNvSpPr txBox="1"/>
          <p:nvPr/>
        </p:nvSpPr>
        <p:spPr>
          <a:xfrm>
            <a:off x="1386300" y="1431525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x¹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6" name="Google Shape;1116;p38"/>
          <p:cNvSpPr txBox="1"/>
          <p:nvPr/>
        </p:nvSpPr>
        <p:spPr>
          <a:xfrm>
            <a:off x="2454800" y="14315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x²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7" name="Google Shape;1117;p38"/>
          <p:cNvSpPr txBox="1"/>
          <p:nvPr/>
        </p:nvSpPr>
        <p:spPr>
          <a:xfrm>
            <a:off x="3405650" y="14315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x³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8" name="Google Shape;1118;p38"/>
          <p:cNvSpPr txBox="1"/>
          <p:nvPr/>
        </p:nvSpPr>
        <p:spPr>
          <a:xfrm>
            <a:off x="4294400" y="14315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x⁴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9" name="Google Shape;1119;p38"/>
          <p:cNvSpPr txBox="1"/>
          <p:nvPr/>
        </p:nvSpPr>
        <p:spPr>
          <a:xfrm>
            <a:off x="5140475" y="14315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0" name="Google Shape;1120;p38"/>
          <p:cNvSpPr txBox="1"/>
          <p:nvPr/>
        </p:nvSpPr>
        <p:spPr>
          <a:xfrm>
            <a:off x="6048650" y="14315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x⁶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1" name="Google Shape;1121;p38"/>
          <p:cNvSpPr txBox="1"/>
          <p:nvPr/>
        </p:nvSpPr>
        <p:spPr>
          <a:xfrm>
            <a:off x="6929650" y="14315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x⁷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2" name="Google Shape;1122;p38"/>
          <p:cNvSpPr txBox="1"/>
          <p:nvPr/>
        </p:nvSpPr>
        <p:spPr>
          <a:xfrm>
            <a:off x="7676500" y="1467913"/>
            <a:ext cx="736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&lt;STOP&gt;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3" name="Google Shape;1123;p38"/>
          <p:cNvSpPr txBox="1"/>
          <p:nvPr/>
        </p:nvSpPr>
        <p:spPr>
          <a:xfrm>
            <a:off x="288500" y="1467913"/>
            <a:ext cx="736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&lt;START&gt;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4" name="Google Shape;1124;p38"/>
          <p:cNvSpPr txBox="1"/>
          <p:nvPr/>
        </p:nvSpPr>
        <p:spPr>
          <a:xfrm>
            <a:off x="1373838" y="7337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y¹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5" name="Google Shape;1125;p38"/>
          <p:cNvSpPr txBox="1"/>
          <p:nvPr/>
        </p:nvSpPr>
        <p:spPr>
          <a:xfrm>
            <a:off x="2373000" y="6902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y²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6" name="Google Shape;1126;p38"/>
          <p:cNvSpPr txBox="1"/>
          <p:nvPr/>
        </p:nvSpPr>
        <p:spPr>
          <a:xfrm>
            <a:off x="3374650" y="6902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y³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7" name="Google Shape;1127;p38"/>
          <p:cNvSpPr txBox="1"/>
          <p:nvPr/>
        </p:nvSpPr>
        <p:spPr>
          <a:xfrm>
            <a:off x="4255663" y="6902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y⁴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8" name="Google Shape;1128;p38"/>
          <p:cNvSpPr txBox="1"/>
          <p:nvPr/>
        </p:nvSpPr>
        <p:spPr>
          <a:xfrm>
            <a:off x="5136638" y="6902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9" name="Google Shape;1129;p38"/>
          <p:cNvSpPr txBox="1"/>
          <p:nvPr/>
        </p:nvSpPr>
        <p:spPr>
          <a:xfrm>
            <a:off x="6017613" y="6902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y⁶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0" name="Google Shape;1130;p38"/>
          <p:cNvSpPr txBox="1"/>
          <p:nvPr/>
        </p:nvSpPr>
        <p:spPr>
          <a:xfrm>
            <a:off x="6898575" y="690238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y⁷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1" name="Google Shape;1131;p38"/>
          <p:cNvSpPr txBox="1"/>
          <p:nvPr/>
        </p:nvSpPr>
        <p:spPr>
          <a:xfrm>
            <a:off x="377138" y="7391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2" name="Google Shape;1132;p38"/>
          <p:cNvSpPr txBox="1"/>
          <p:nvPr/>
        </p:nvSpPr>
        <p:spPr>
          <a:xfrm>
            <a:off x="7779563" y="739113"/>
            <a:ext cx="40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3" name="Google Shape;1133;p38"/>
          <p:cNvSpPr txBox="1"/>
          <p:nvPr/>
        </p:nvSpPr>
        <p:spPr>
          <a:xfrm>
            <a:off x="3982500" y="4813850"/>
            <a:ext cx="7362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34" name="Google Shape;1134;p38"/>
          <p:cNvCxnSpPr>
            <a:stCxn id="1133" idx="0"/>
          </p:cNvCxnSpPr>
          <p:nvPr/>
        </p:nvCxnSpPr>
        <p:spPr>
          <a:xfrm rot="10800000">
            <a:off x="4350600" y="4560950"/>
            <a:ext cx="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5" name="Google Shape;1135;p38"/>
          <p:cNvSpPr/>
          <p:nvPr/>
        </p:nvSpPr>
        <p:spPr>
          <a:xfrm>
            <a:off x="1024700" y="2101400"/>
            <a:ext cx="68580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6" name="Google Shape;1136;p38"/>
          <p:cNvCxnSpPr>
            <a:stCxn id="1034" idx="0"/>
          </p:cNvCxnSpPr>
          <p:nvPr/>
        </p:nvCxnSpPr>
        <p:spPr>
          <a:xfrm flipH="1" rot="10800000">
            <a:off x="1569900" y="2432475"/>
            <a:ext cx="159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7" name="Google Shape;1137;p38"/>
          <p:cNvCxnSpPr>
            <a:stCxn id="1035" idx="0"/>
          </p:cNvCxnSpPr>
          <p:nvPr/>
        </p:nvCxnSpPr>
        <p:spPr>
          <a:xfrm rot="10800000">
            <a:off x="2571775" y="2389575"/>
            <a:ext cx="78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8" name="Google Shape;1138;p38"/>
          <p:cNvCxnSpPr>
            <a:stCxn id="1036" idx="0"/>
          </p:cNvCxnSpPr>
          <p:nvPr/>
        </p:nvCxnSpPr>
        <p:spPr>
          <a:xfrm flipH="1" rot="10800000">
            <a:off x="3589250" y="2464575"/>
            <a:ext cx="6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9" name="Google Shape;1139;p38"/>
          <p:cNvCxnSpPr>
            <a:stCxn id="1037" idx="0"/>
            <a:endCxn id="1135" idx="2"/>
          </p:cNvCxnSpPr>
          <p:nvPr/>
        </p:nvCxnSpPr>
        <p:spPr>
          <a:xfrm rot="10800000">
            <a:off x="4453750" y="2401575"/>
            <a:ext cx="16500" cy="3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0" name="Google Shape;1140;p38"/>
          <p:cNvCxnSpPr>
            <a:stCxn id="1038" idx="0"/>
          </p:cNvCxnSpPr>
          <p:nvPr/>
        </p:nvCxnSpPr>
        <p:spPr>
          <a:xfrm flipH="1" rot="10800000">
            <a:off x="5351250" y="2400375"/>
            <a:ext cx="66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1" name="Google Shape;1141;p38"/>
          <p:cNvCxnSpPr>
            <a:stCxn id="1039" idx="0"/>
          </p:cNvCxnSpPr>
          <p:nvPr/>
        </p:nvCxnSpPr>
        <p:spPr>
          <a:xfrm flipH="1" rot="10800000">
            <a:off x="6232250" y="2432475"/>
            <a:ext cx="42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2" name="Google Shape;1142;p38"/>
          <p:cNvCxnSpPr>
            <a:stCxn id="1040" idx="0"/>
          </p:cNvCxnSpPr>
          <p:nvPr/>
        </p:nvCxnSpPr>
        <p:spPr>
          <a:xfrm flipH="1" rot="10800000">
            <a:off x="7113250" y="2432475"/>
            <a:ext cx="18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3" name="Google Shape;1143;p38"/>
          <p:cNvCxnSpPr>
            <a:endCxn id="1027" idx="2"/>
          </p:cNvCxnSpPr>
          <p:nvPr/>
        </p:nvCxnSpPr>
        <p:spPr>
          <a:xfrm flipH="1" rot="10800000">
            <a:off x="1553700" y="3857475"/>
            <a:ext cx="1620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4" name="Google Shape;1144;p38"/>
          <p:cNvCxnSpPr>
            <a:endCxn id="1028" idx="2"/>
          </p:cNvCxnSpPr>
          <p:nvPr/>
        </p:nvCxnSpPr>
        <p:spPr>
          <a:xfrm rot="10800000">
            <a:off x="2579575" y="3857475"/>
            <a:ext cx="3000" cy="3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5" name="Google Shape;1145;p38"/>
          <p:cNvCxnSpPr>
            <a:endCxn id="1029" idx="2"/>
          </p:cNvCxnSpPr>
          <p:nvPr/>
        </p:nvCxnSpPr>
        <p:spPr>
          <a:xfrm rot="10800000">
            <a:off x="3589250" y="3857475"/>
            <a:ext cx="1110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38"/>
          <p:cNvCxnSpPr>
            <a:stCxn id="1026" idx="0"/>
            <a:endCxn id="1030" idx="2"/>
          </p:cNvCxnSpPr>
          <p:nvPr/>
        </p:nvCxnSpPr>
        <p:spPr>
          <a:xfrm rot="10800000">
            <a:off x="4470250" y="3857600"/>
            <a:ext cx="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38"/>
          <p:cNvCxnSpPr>
            <a:endCxn id="1031" idx="2"/>
          </p:cNvCxnSpPr>
          <p:nvPr/>
        </p:nvCxnSpPr>
        <p:spPr>
          <a:xfrm flipH="1" rot="10800000">
            <a:off x="5347050" y="3857475"/>
            <a:ext cx="4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38"/>
          <p:cNvCxnSpPr>
            <a:endCxn id="1032" idx="2"/>
          </p:cNvCxnSpPr>
          <p:nvPr/>
        </p:nvCxnSpPr>
        <p:spPr>
          <a:xfrm rot="10800000">
            <a:off x="6232250" y="3857475"/>
            <a:ext cx="42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38"/>
          <p:cNvCxnSpPr>
            <a:endCxn id="1033" idx="2"/>
          </p:cNvCxnSpPr>
          <p:nvPr/>
        </p:nvCxnSpPr>
        <p:spPr>
          <a:xfrm rot="10800000">
            <a:off x="7113250" y="3857475"/>
            <a:ext cx="18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0" name="Google Shape;1150;p38"/>
          <p:cNvSpPr txBox="1"/>
          <p:nvPr/>
        </p:nvSpPr>
        <p:spPr>
          <a:xfrm>
            <a:off x="3294505" y="4213563"/>
            <a:ext cx="26916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BIO-WORDVEC EMBEDDING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1" name="Google Shape;1151;p38"/>
          <p:cNvSpPr txBox="1"/>
          <p:nvPr/>
        </p:nvSpPr>
        <p:spPr>
          <a:xfrm>
            <a:off x="3573175" y="2052088"/>
            <a:ext cx="23574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FC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39"/>
          <p:cNvSpPr txBox="1"/>
          <p:nvPr>
            <p:ph type="title"/>
          </p:nvPr>
        </p:nvSpPr>
        <p:spPr>
          <a:xfrm>
            <a:off x="909625" y="579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(Strict Evaluation)</a:t>
            </a:r>
            <a:endParaRPr/>
          </a:p>
        </p:txBody>
      </p:sp>
      <p:graphicFrame>
        <p:nvGraphicFramePr>
          <p:cNvPr id="1157" name="Google Shape;1157;p39"/>
          <p:cNvGraphicFramePr/>
          <p:nvPr/>
        </p:nvGraphicFramePr>
        <p:xfrm>
          <a:off x="802450" y="149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{F250A61D-FEB5-42B0-A170-29089ADB06F1}</a:tableStyleId>
              </a:tblPr>
              <a:tblGrid>
                <a:gridCol w="1820325"/>
                <a:gridCol w="1820325"/>
                <a:gridCol w="1820325"/>
                <a:gridCol w="1820325"/>
              </a:tblGrid>
              <a:tr h="34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I-ADR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0.451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0.302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0.362</a:t>
                      </a:r>
                      <a:endParaRPr b="1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L-ADR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0.413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U-ADR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0.527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B-ADR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0.394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0.954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0.961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0.958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9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score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0.531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 score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score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8" name="Google Shape;1158;p39"/>
          <p:cNvSpPr txBox="1"/>
          <p:nvPr/>
        </p:nvSpPr>
        <p:spPr>
          <a:xfrm>
            <a:off x="1753425" y="1114450"/>
            <a:ext cx="6943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Sequence Accuracy:-  50.46%                           Accuracy:- 91.11%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0"/>
          <p:cNvSpPr txBox="1"/>
          <p:nvPr>
            <p:ph type="title"/>
          </p:nvPr>
        </p:nvSpPr>
        <p:spPr>
          <a:xfrm>
            <a:off x="909625" y="579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(Strict Evaluation) vs BaseLine(CRF)</a:t>
            </a:r>
            <a:endParaRPr/>
          </a:p>
        </p:txBody>
      </p:sp>
      <p:graphicFrame>
        <p:nvGraphicFramePr>
          <p:cNvPr id="1164" name="Google Shape;1164;p40"/>
          <p:cNvGraphicFramePr/>
          <p:nvPr/>
        </p:nvGraphicFramePr>
        <p:xfrm>
          <a:off x="802450" y="149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{F250A61D-FEB5-42B0-A170-29089ADB06F1}</a:tableStyleId>
              </a:tblPr>
              <a:tblGrid>
                <a:gridCol w="1820325"/>
                <a:gridCol w="1820325"/>
                <a:gridCol w="1820325"/>
                <a:gridCol w="1820325"/>
              </a:tblGrid>
              <a:tr h="34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I-ADR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0.451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(+0.376)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0.302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(+0.177)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0.362</a:t>
                      </a:r>
                      <a:r>
                        <a:rPr b="1"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(+0.268)</a:t>
                      </a:r>
                      <a:endParaRPr b="1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L-ADR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0.447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(+0.348)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0.384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(+0.214)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0.413</a:t>
                      </a:r>
                      <a:r>
                        <a:rPr b="1"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(+0.288)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U-ADR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0.465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(+0.302)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0.609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(+0.498)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0.527</a:t>
                      </a:r>
                      <a:r>
                        <a:rPr b="1"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(+0.395)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B-ADR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0.425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(+0.314)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0.367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(+0.226)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0.394</a:t>
                      </a:r>
                      <a:r>
                        <a:rPr b="1"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(+0.253)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0.954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0.961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0.958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9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score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0.531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(+0.255)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 score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0.910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(+0.010)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score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0.909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(+0.003)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5" name="Google Shape;1165;p40"/>
          <p:cNvSpPr txBox="1"/>
          <p:nvPr/>
        </p:nvSpPr>
        <p:spPr>
          <a:xfrm>
            <a:off x="1753425" y="1114450"/>
            <a:ext cx="6943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Sequence Accuracy:-  50.46% </a:t>
            </a: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(+18.68%)  </a:t>
            </a:r>
            <a:r>
              <a:rPr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                     Accuracy:- 91.11%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41"/>
          <p:cNvSpPr txBox="1"/>
          <p:nvPr>
            <p:ph type="title"/>
          </p:nvPr>
        </p:nvSpPr>
        <p:spPr>
          <a:xfrm>
            <a:off x="909625" y="579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 (Strict Evaluation) vs Previous Best F-1 score model</a:t>
            </a:r>
            <a:endParaRPr sz="2000"/>
          </a:p>
        </p:txBody>
      </p:sp>
      <p:graphicFrame>
        <p:nvGraphicFramePr>
          <p:cNvPr id="1171" name="Google Shape;1171;p41"/>
          <p:cNvGraphicFramePr/>
          <p:nvPr/>
        </p:nvGraphicFramePr>
        <p:xfrm>
          <a:off x="802450" y="149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{F250A61D-FEB5-42B0-A170-29089ADB06F1}</a:tableStyleId>
              </a:tblPr>
              <a:tblGrid>
                <a:gridCol w="1820325"/>
                <a:gridCol w="1820325"/>
                <a:gridCol w="1820325"/>
                <a:gridCol w="1820325"/>
              </a:tblGrid>
              <a:tr h="34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I-ADR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0.451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0.302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0.362</a:t>
                      </a:r>
                      <a:endParaRPr b="1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L-ADR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0.413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U-ADR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0.527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B-ADR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0.394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0.954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0.961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0.958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9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score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0.531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 score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score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2" name="Google Shape;1172;p41"/>
          <p:cNvSpPr txBox="1"/>
          <p:nvPr/>
        </p:nvSpPr>
        <p:spPr>
          <a:xfrm>
            <a:off x="1753425" y="1114450"/>
            <a:ext cx="6943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Sequence Accuracy:-  50.46%                           Accuracy:- 91.11%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73" name="Google Shape;1173;p41"/>
          <p:cNvCxnSpPr/>
          <p:nvPr/>
        </p:nvCxnSpPr>
        <p:spPr>
          <a:xfrm>
            <a:off x="8090300" y="2089550"/>
            <a:ext cx="80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41"/>
          <p:cNvCxnSpPr/>
          <p:nvPr/>
        </p:nvCxnSpPr>
        <p:spPr>
          <a:xfrm>
            <a:off x="8893975" y="2100275"/>
            <a:ext cx="0" cy="12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41"/>
          <p:cNvCxnSpPr/>
          <p:nvPr/>
        </p:nvCxnSpPr>
        <p:spPr>
          <a:xfrm rot="10800000">
            <a:off x="8111700" y="3300425"/>
            <a:ext cx="80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6" name="Google Shape;1176;p41"/>
          <p:cNvSpPr txBox="1"/>
          <p:nvPr/>
        </p:nvSpPr>
        <p:spPr>
          <a:xfrm>
            <a:off x="8050950" y="2472710"/>
            <a:ext cx="9252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0.424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(-0.04)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8216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Task 1:-  Detecting Adverse Drug Reactions from tweets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Dataset:- 20,544 train tweets:- 1903(+ve)+18641(-ve)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Approach:- Fine-Tuning Bio-Bert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Task 2:-  Extraction of Adverse Effect mentions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Dataset:- 2246 train tweets:- 782(+ve)+1464(-ve)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Approach:- BioWordVec embeddings + Bi-LSTM + CRF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Task 3:-  Mapping Adverse Effect mentions to Meddra ID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Dataset:- 2246 train tweets:- 782(+ve)+1464(-ve)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Approach:-  Logistic Regression/Graph Embeddings similarity using DeepWalks</a:t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2"/>
          <p:cNvSpPr txBox="1"/>
          <p:nvPr>
            <p:ph type="title"/>
          </p:nvPr>
        </p:nvSpPr>
        <p:spPr>
          <a:xfrm>
            <a:off x="729450" y="54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SMM4H 2019 for Task 2- Strict:</a:t>
            </a:r>
            <a:endParaRPr/>
          </a:p>
        </p:txBody>
      </p:sp>
      <p:pic>
        <p:nvPicPr>
          <p:cNvPr id="1182" name="Google Shape;1182;p42"/>
          <p:cNvPicPr preferRelativeResize="0"/>
          <p:nvPr/>
        </p:nvPicPr>
        <p:blipFill rotWithShape="1">
          <a:blip r:embed="rId3">
            <a:alphaModFix/>
          </a:blip>
          <a:srcRect b="30170" l="53901" r="34119" t="36859"/>
          <a:stretch/>
        </p:blipFill>
        <p:spPr>
          <a:xfrm>
            <a:off x="3583788" y="1309675"/>
            <a:ext cx="1976424" cy="3059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3" name="Google Shape;1183;p42"/>
          <p:cNvCxnSpPr/>
          <p:nvPr/>
        </p:nvCxnSpPr>
        <p:spPr>
          <a:xfrm>
            <a:off x="5560225" y="1393025"/>
            <a:ext cx="12000" cy="29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4" name="Google Shape;1184;p42"/>
          <p:cNvPicPr preferRelativeResize="0"/>
          <p:nvPr/>
        </p:nvPicPr>
        <p:blipFill rotWithShape="1">
          <a:blip r:embed="rId3">
            <a:alphaModFix/>
          </a:blip>
          <a:srcRect b="30170" l="33204" r="57920" t="36859"/>
          <a:stretch/>
        </p:blipFill>
        <p:spPr>
          <a:xfrm>
            <a:off x="2119304" y="1309675"/>
            <a:ext cx="1464499" cy="3059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5" name="Google Shape;1185;p42"/>
          <p:cNvCxnSpPr/>
          <p:nvPr/>
        </p:nvCxnSpPr>
        <p:spPr>
          <a:xfrm>
            <a:off x="2131225" y="1393025"/>
            <a:ext cx="0" cy="29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43"/>
          <p:cNvSpPr txBox="1"/>
          <p:nvPr>
            <p:ph type="title"/>
          </p:nvPr>
        </p:nvSpPr>
        <p:spPr>
          <a:xfrm>
            <a:off x="909625" y="579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(Relaxed Evaluation)</a:t>
            </a:r>
            <a:endParaRPr/>
          </a:p>
        </p:txBody>
      </p:sp>
      <p:graphicFrame>
        <p:nvGraphicFramePr>
          <p:cNvPr id="1191" name="Google Shape;1191;p43"/>
          <p:cNvGraphicFramePr/>
          <p:nvPr/>
        </p:nvGraphicFramePr>
        <p:xfrm>
          <a:off x="802450" y="149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{F250A61D-FEB5-42B0-A170-29089ADB06F1}</a:tableStyleId>
              </a:tblPr>
              <a:tblGrid>
                <a:gridCol w="1820325"/>
                <a:gridCol w="1820325"/>
                <a:gridCol w="1820325"/>
                <a:gridCol w="1820325"/>
              </a:tblGrid>
              <a:tr h="34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ADR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0.587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0.544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0.565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0.954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0.961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0.958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9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score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0.761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 score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score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2" name="Google Shape;1192;p43"/>
          <p:cNvSpPr txBox="1"/>
          <p:nvPr/>
        </p:nvSpPr>
        <p:spPr>
          <a:xfrm>
            <a:off x="1753425" y="1114450"/>
            <a:ext cx="6943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Sequence Accuracy:-  50.70%                           Accuracy:- 92.23%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4"/>
          <p:cNvSpPr txBox="1"/>
          <p:nvPr>
            <p:ph type="title"/>
          </p:nvPr>
        </p:nvSpPr>
        <p:spPr>
          <a:xfrm>
            <a:off x="909625" y="579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(Relaxed Evaluation) vs Baseline(CRF)</a:t>
            </a:r>
            <a:endParaRPr/>
          </a:p>
        </p:txBody>
      </p:sp>
      <p:graphicFrame>
        <p:nvGraphicFramePr>
          <p:cNvPr id="1198" name="Google Shape;1198;p44"/>
          <p:cNvGraphicFramePr/>
          <p:nvPr/>
        </p:nvGraphicFramePr>
        <p:xfrm>
          <a:off x="802450" y="149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{F250A61D-FEB5-42B0-A170-29089ADB06F1}</a:tableStyleId>
              </a:tblPr>
              <a:tblGrid>
                <a:gridCol w="1820325"/>
                <a:gridCol w="1820325"/>
                <a:gridCol w="1820325"/>
                <a:gridCol w="1820325"/>
              </a:tblGrid>
              <a:tr h="34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ADR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0.587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(+0.292)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0.544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(+0.168)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0.565</a:t>
                      </a:r>
                      <a:r>
                        <a:rPr b="1"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(+0.234)</a:t>
                      </a:r>
                      <a:endParaRPr b="1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0.954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0.961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0.958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9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score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0.761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(+0.124)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 score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score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9" name="Google Shape;1199;p44"/>
          <p:cNvSpPr txBox="1"/>
          <p:nvPr/>
        </p:nvSpPr>
        <p:spPr>
          <a:xfrm>
            <a:off x="1753425" y="1114450"/>
            <a:ext cx="6943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Sequence Accuracy:-  50.70%</a:t>
            </a: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(+14.80)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                       Accuracy:- 92.23%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5"/>
          <p:cNvSpPr txBox="1"/>
          <p:nvPr>
            <p:ph type="title"/>
          </p:nvPr>
        </p:nvSpPr>
        <p:spPr>
          <a:xfrm>
            <a:off x="800875" y="6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SMM4H 2019 for Task 2- Relaxed:</a:t>
            </a:r>
            <a:endParaRPr/>
          </a:p>
        </p:txBody>
      </p:sp>
      <p:pic>
        <p:nvPicPr>
          <p:cNvPr id="1205" name="Google Shape;1205;p45"/>
          <p:cNvPicPr preferRelativeResize="0"/>
          <p:nvPr/>
        </p:nvPicPr>
        <p:blipFill rotWithShape="1">
          <a:blip r:embed="rId3">
            <a:alphaModFix/>
          </a:blip>
          <a:srcRect b="30296" l="33203" r="45798" t="36861"/>
          <a:stretch/>
        </p:blipFill>
        <p:spPr>
          <a:xfrm>
            <a:off x="2476470" y="1321575"/>
            <a:ext cx="3464726" cy="30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Attempted</a:t>
            </a:r>
            <a:r>
              <a:rPr lang="en"/>
              <a:t> </a:t>
            </a:r>
            <a:r>
              <a:rPr lang="en"/>
              <a:t>Techniques</a:t>
            </a:r>
            <a:r>
              <a:rPr lang="en"/>
              <a:t>/Models </a:t>
            </a:r>
            <a:endParaRPr/>
          </a:p>
        </p:txBody>
      </p:sp>
      <p:sp>
        <p:nvSpPr>
          <p:cNvPr id="1211" name="Google Shape;1211;p46"/>
          <p:cNvSpPr txBox="1"/>
          <p:nvPr>
            <p:ph idx="1" type="body"/>
          </p:nvPr>
        </p:nvSpPr>
        <p:spPr>
          <a:xfrm>
            <a:off x="729450" y="2078875"/>
            <a:ext cx="7688700" cy="25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Bio-Bert For token classification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RO-BERTA and BART models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7"/>
          <p:cNvSpPr txBox="1"/>
          <p:nvPr>
            <p:ph type="title"/>
          </p:nvPr>
        </p:nvSpPr>
        <p:spPr>
          <a:xfrm>
            <a:off x="727650" y="2004100"/>
            <a:ext cx="7688700" cy="1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on Trained Embeddings from task 2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</a:t>
            </a:r>
            <a:endParaRPr/>
          </a:p>
        </p:txBody>
      </p:sp>
      <p:sp>
        <p:nvSpPr>
          <p:cNvPr id="1222" name="Google Shape;1222;p48"/>
          <p:cNvSpPr txBox="1"/>
          <p:nvPr>
            <p:ph idx="1" type="body"/>
          </p:nvPr>
        </p:nvSpPr>
        <p:spPr>
          <a:xfrm>
            <a:off x="729450" y="2078875"/>
            <a:ext cx="7688700" cy="25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main issue over here that there wasn’t enough data.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Highly unbalanced data; around 1400 training samples having 416 classes, out of which most were about weight gain and anxiety.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of the Meddra IDs or term encountered in the Test data are not present in the train data.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Meddra terms having the same diagnosis have different meddra-ids, eg. </a:t>
            </a:r>
            <a:r>
              <a:rPr i="1" lang="en"/>
              <a:t>weight gain</a:t>
            </a:r>
            <a:r>
              <a:rPr lang="en"/>
              <a:t> and </a:t>
            </a:r>
            <a:r>
              <a:rPr i="1" lang="en"/>
              <a:t>weight increase </a:t>
            </a:r>
            <a:r>
              <a:rPr lang="en"/>
              <a:t>have a different meddra-id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Approaches we tried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SVM, NB, Logistic Regression on embeddings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Fine tuning clinical bert.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Creating a graphical model and performing  Deep Walks on it to get the graph Embeddings.</a:t>
            </a:r>
            <a:endParaRPr sz="13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walk approach</a:t>
            </a:r>
            <a:endParaRPr/>
          </a:p>
        </p:txBody>
      </p:sp>
      <p:sp>
        <p:nvSpPr>
          <p:cNvPr id="1228" name="Google Shape;1228;p49"/>
          <p:cNvSpPr txBox="1"/>
          <p:nvPr>
            <p:ph idx="1" type="body"/>
          </p:nvPr>
        </p:nvSpPr>
        <p:spPr>
          <a:xfrm>
            <a:off x="729450" y="2078875"/>
            <a:ext cx="7688700" cy="25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a graph where nodes are tokenized  extractions, tokenized meddra terms, drug mention and meddraID.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Connecting all these Nodes.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Then use </a:t>
            </a:r>
            <a:r>
              <a:rPr lang="en" sz="1400"/>
              <a:t>Deep Walks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Perform random short walks on the graph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Send these walks as sentences in Word2Vec skip-gram model to get the node embeddings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50"/>
          <p:cNvSpPr txBox="1"/>
          <p:nvPr>
            <p:ph type="title"/>
          </p:nvPr>
        </p:nvSpPr>
        <p:spPr>
          <a:xfrm>
            <a:off x="933175" y="155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Results(only positive labels)</a:t>
            </a:r>
            <a:endParaRPr/>
          </a:p>
        </p:txBody>
      </p:sp>
      <p:graphicFrame>
        <p:nvGraphicFramePr>
          <p:cNvPr id="1234" name="Google Shape;1234;p50"/>
          <p:cNvGraphicFramePr/>
          <p:nvPr/>
        </p:nvGraphicFramePr>
        <p:xfrm>
          <a:off x="933175" y="281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{F250A61D-FEB5-42B0-A170-29089ADB06F1}</a:tableStyleId>
              </a:tblPr>
              <a:tblGrid>
                <a:gridCol w="1456250"/>
                <a:gridCol w="1456250"/>
                <a:gridCol w="1456250"/>
                <a:gridCol w="1456250"/>
                <a:gridCol w="1456250"/>
              </a:tblGrid>
              <a:tr h="34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</a:t>
                      </a: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LR on word embed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0.234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0.281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0.261</a:t>
                      </a:r>
                      <a:endParaRPr b="1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0.371</a:t>
                      </a:r>
                      <a:endParaRPr b="1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Deepwalks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0.193(</a:t>
                      </a:r>
                      <a:r>
                        <a:rPr b="1" i="1" lang="en">
                          <a:solidFill>
                            <a:srgbClr val="6D9EEB"/>
                          </a:solidFill>
                        </a:rPr>
                        <a:t>!0.295</a:t>
                      </a:r>
                      <a:r>
                        <a:rPr b="1" lang="en"/>
                        <a:t>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0.290</a:t>
                      </a:r>
                      <a:r>
                        <a:rPr b="1" lang="en"/>
                        <a:t>(</a:t>
                      </a:r>
                      <a:r>
                        <a:rPr b="1" i="1" lang="en">
                          <a:solidFill>
                            <a:srgbClr val="6D9EEB"/>
                          </a:solidFill>
                        </a:rPr>
                        <a:t>!0.38</a:t>
                      </a:r>
                      <a:r>
                        <a:rPr b="1" lang="en"/>
                        <a:t>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0.180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0.262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" name="Google Shape;1239;p51"/>
          <p:cNvPicPr preferRelativeResize="0"/>
          <p:nvPr/>
        </p:nvPicPr>
        <p:blipFill rotWithShape="1">
          <a:blip r:embed="rId3">
            <a:alphaModFix/>
          </a:blip>
          <a:srcRect b="22914" l="31407" r="56170" t="63484"/>
          <a:stretch/>
        </p:blipFill>
        <p:spPr>
          <a:xfrm>
            <a:off x="2297263" y="2089550"/>
            <a:ext cx="2340979" cy="153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51"/>
          <p:cNvPicPr preferRelativeResize="0"/>
          <p:nvPr/>
        </p:nvPicPr>
        <p:blipFill rotWithShape="1">
          <a:blip r:embed="rId3">
            <a:alphaModFix/>
          </a:blip>
          <a:srcRect b="22914" l="55705" r="32575" t="63484"/>
          <a:stretch/>
        </p:blipFill>
        <p:spPr>
          <a:xfrm>
            <a:off x="4638240" y="2089550"/>
            <a:ext cx="2208499" cy="1532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51"/>
          <p:cNvSpPr txBox="1"/>
          <p:nvPr>
            <p:ph type="title"/>
          </p:nvPr>
        </p:nvSpPr>
        <p:spPr>
          <a:xfrm>
            <a:off x="800875" y="6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SMM4H 2019 for Task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</a:t>
            </a:r>
            <a:r>
              <a:rPr lang="en" sz="1400"/>
              <a:t>emoving e</a:t>
            </a:r>
            <a:r>
              <a:rPr lang="en" sz="1400"/>
              <a:t>moticons, url, mentions, Hashtags using tweet-preprocessor library.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Removing punctuations.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Convert characters to lower case.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Lemmatization using TextBlob Lemmatizer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Tokenization on spaces.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! We do not remove Stopwords! </a:t>
            </a:r>
            <a:r>
              <a:rPr lang="en" sz="1400">
                <a:solidFill>
                  <a:srgbClr val="000000"/>
                </a:solidFill>
              </a:rPr>
              <a:t>Tried out and got poor results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2004100"/>
            <a:ext cx="7688700" cy="1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ADR from Tweets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 is highly skewed (in the ratio of 1:9) so we use weighted sampling for training.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use </a:t>
            </a:r>
            <a:r>
              <a:rPr b="1" lang="en" sz="1400"/>
              <a:t>Bio-Bert</a:t>
            </a:r>
            <a:r>
              <a:rPr lang="en" sz="1400"/>
              <a:t>,  a Bert model which has been trained on PUBMED and PMC.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Bio-Bert for Sequence classification i.e add the FC-layer at the top of the last pool layer and fine tune it.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Base-Line Approach was a Multinomial Naive Bayes Model with TF-IDF vectors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Other Approaches which we tried out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Bert fine tuning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Bi-Lstm with Attention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02450" y="1285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802450" y="23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{F250A61D-FEB5-42B0-A170-29089ADB06F1}</a:tableStyleId>
              </a:tblPr>
              <a:tblGrid>
                <a:gridCol w="1820325"/>
                <a:gridCol w="1820325"/>
                <a:gridCol w="1820325"/>
                <a:gridCol w="1820325"/>
              </a:tblGrid>
              <a:tr h="34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0.60</a:t>
                      </a:r>
                      <a:endParaRPr b="1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9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score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 score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score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802450" y="1820825"/>
            <a:ext cx="6943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Accuracy:- 92.22%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12400" y="1314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vs Baseline Result</a:t>
            </a:r>
            <a:endParaRPr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812400" y="247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{F250A61D-FEB5-42B0-A170-29089ADB06F1}</a:tableStyleId>
              </a:tblPr>
              <a:tblGrid>
                <a:gridCol w="1820325"/>
                <a:gridCol w="1820325"/>
                <a:gridCol w="1820325"/>
                <a:gridCol w="1820325"/>
              </a:tblGrid>
              <a:tr h="34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(+0.18)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(+0.05)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0.60</a:t>
                      </a:r>
                      <a:r>
                        <a:rPr b="1" lang="en">
                          <a:solidFill>
                            <a:srgbClr val="6AA84F"/>
                          </a:solidFill>
                        </a:rPr>
                        <a:t>(+0.14)</a:t>
                      </a:r>
                      <a:endParaRPr b="1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(+0.01)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(+0.05)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(+0.03)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9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score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(+0.10)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 score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(+0.05)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score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(+0.05)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Google Shape;131;p20"/>
          <p:cNvSpPr txBox="1"/>
          <p:nvPr/>
        </p:nvSpPr>
        <p:spPr>
          <a:xfrm>
            <a:off x="812400" y="1989925"/>
            <a:ext cx="6943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Accuracy:- 92.22%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877925" y="1280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vs other approaches results</a:t>
            </a:r>
            <a:endParaRPr/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802450" y="2460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{F250A61D-FEB5-42B0-A170-29089ADB06F1}</a:tableStyleId>
              </a:tblPr>
              <a:tblGrid>
                <a:gridCol w="1820325"/>
                <a:gridCol w="1820325"/>
                <a:gridCol w="1820325"/>
                <a:gridCol w="18203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0.60</a:t>
                      </a:r>
                      <a:r>
                        <a:rPr b="1" lang="en">
                          <a:solidFill>
                            <a:srgbClr val="6AA84F"/>
                          </a:solidFill>
                        </a:rPr>
                        <a:t>(+0.07 to 0.10)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9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score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 score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score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" name="Google Shape;138;p21"/>
          <p:cNvSpPr txBox="1"/>
          <p:nvPr/>
        </p:nvSpPr>
        <p:spPr>
          <a:xfrm>
            <a:off x="802450" y="2074050"/>
            <a:ext cx="6943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Accuracy:- 92.22%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87250" y="1815625"/>
            <a:ext cx="7511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With the other approaches, the F1 score was between 0.50 to 0.53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