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1"/>
  </p:notesMasterIdLst>
  <p:sldIdLst>
    <p:sldId id="256" r:id="rId2"/>
    <p:sldId id="427" r:id="rId3"/>
    <p:sldId id="429" r:id="rId4"/>
    <p:sldId id="413" r:id="rId5"/>
    <p:sldId id="430" r:id="rId6"/>
    <p:sldId id="431" r:id="rId7"/>
    <p:sldId id="432" r:id="rId8"/>
    <p:sldId id="433" r:id="rId9"/>
    <p:sldId id="434" r:id="rId10"/>
  </p:sldIdLst>
  <p:sldSz cx="9144000" cy="5143500" type="screen16x9"/>
  <p:notesSz cx="6858000" cy="9144000"/>
  <p:embeddedFontLst>
    <p:embeddedFont>
      <p:font typeface="Fira Sans Extra Condensed SemiBold" charset="0"/>
      <p:regular r:id="rId12"/>
      <p:bold r:id="rId13"/>
      <p:italic r:id="rId14"/>
      <p:boldItalic r:id="rId15"/>
    </p:embeddedFont>
    <p:embeddedFont>
      <p:font typeface="Fira Sans Extra Condensed Medium" charset="0"/>
      <p:regular r:id="rId16"/>
      <p:bold r:id="rId17"/>
      <p:italic r:id="rId18"/>
      <p:boldItalic r:id="rId19"/>
    </p:embeddedFont>
    <p:embeddedFont>
      <p:font typeface="Roboto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-774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="" xmlns:p14="http://schemas.microsoft.com/office/powerpoint/2010/main" val="394632117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8d1d11c1ec_0_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8d1d11c1ec_0_1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3185160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717025" y="1280400"/>
            <a:ext cx="3436500" cy="216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500"/>
              <a:buNone/>
              <a:defRPr sz="52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717025" y="3445200"/>
            <a:ext cx="3945300" cy="4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Dr Vimal Sharma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F5E3F7-B301-45EF-A41C-8F860E31B8F0}" type="datetime1">
              <a:rPr lang="en-US" smtClean="0"/>
              <a:pPr/>
              <a:t>11/16/2022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4050291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0275" y="1152475"/>
            <a:ext cx="7723500" cy="34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64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>
            <a:spLocks noGrp="1"/>
          </p:cNvSpPr>
          <p:nvPr>
            <p:ph type="ctrTitle"/>
          </p:nvPr>
        </p:nvSpPr>
        <p:spPr>
          <a:xfrm>
            <a:off x="4717025" y="1280400"/>
            <a:ext cx="3436500" cy="216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/>
              <a:t>Noise</a:t>
            </a:r>
            <a:endParaRPr sz="2800" dirty="0"/>
          </a:p>
        </p:txBody>
      </p:sp>
      <p:sp>
        <p:nvSpPr>
          <p:cNvPr id="56" name="Google Shape;56;p15"/>
          <p:cNvSpPr txBox="1">
            <a:spLocks noGrp="1"/>
          </p:cNvSpPr>
          <p:nvPr>
            <p:ph type="subTitle" idx="1"/>
          </p:nvPr>
        </p:nvSpPr>
        <p:spPr>
          <a:xfrm>
            <a:off x="4717025" y="3445200"/>
            <a:ext cx="3945300" cy="4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dirty="0" err="1"/>
              <a:t>Dr</a:t>
            </a:r>
            <a:r>
              <a:rPr lang="en-US" dirty="0"/>
              <a:t> </a:t>
            </a:r>
            <a:r>
              <a:rPr lang="en-US" dirty="0" err="1"/>
              <a:t>Vimal</a:t>
            </a:r>
            <a:r>
              <a:rPr lang="en-US" dirty="0"/>
              <a:t> Sharma</a:t>
            </a:r>
            <a:endParaRPr dirty="0"/>
          </a:p>
        </p:txBody>
      </p:sp>
      <p:grpSp>
        <p:nvGrpSpPr>
          <p:cNvPr id="57" name="Google Shape;57;p15"/>
          <p:cNvGrpSpPr/>
          <p:nvPr/>
        </p:nvGrpSpPr>
        <p:grpSpPr>
          <a:xfrm rot="1578645" flipH="1">
            <a:off x="2731727" y="1134112"/>
            <a:ext cx="1566930" cy="1715068"/>
            <a:chOff x="4718425" y="934625"/>
            <a:chExt cx="1467100" cy="1605800"/>
          </a:xfrm>
        </p:grpSpPr>
        <p:cxnSp>
          <p:nvCxnSpPr>
            <p:cNvPr id="58" name="Google Shape;58;p15"/>
            <p:cNvCxnSpPr/>
            <p:nvPr/>
          </p:nvCxnSpPr>
          <p:spPr>
            <a:xfrm>
              <a:off x="5119625" y="1316725"/>
              <a:ext cx="1065900" cy="12237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9" name="Google Shape;59;p15"/>
            <p:cNvSpPr/>
            <p:nvPr/>
          </p:nvSpPr>
          <p:spPr>
            <a:xfrm>
              <a:off x="4718425" y="934625"/>
              <a:ext cx="826800" cy="826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60" name="Google Shape;60;p15"/>
          <p:cNvGrpSpPr/>
          <p:nvPr/>
        </p:nvGrpSpPr>
        <p:grpSpPr>
          <a:xfrm rot="1578645" flipH="1">
            <a:off x="1209287" y="2129531"/>
            <a:ext cx="883060" cy="1781848"/>
            <a:chOff x="6176375" y="2540550"/>
            <a:chExt cx="826800" cy="1668325"/>
          </a:xfrm>
        </p:grpSpPr>
        <p:cxnSp>
          <p:nvCxnSpPr>
            <p:cNvPr id="61" name="Google Shape;61;p15"/>
            <p:cNvCxnSpPr/>
            <p:nvPr/>
          </p:nvCxnSpPr>
          <p:spPr>
            <a:xfrm rot="10800000">
              <a:off x="6190500" y="2540550"/>
              <a:ext cx="406200" cy="12810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2" name="Google Shape;62;p15"/>
            <p:cNvSpPr/>
            <p:nvPr/>
          </p:nvSpPr>
          <p:spPr>
            <a:xfrm>
              <a:off x="6176375" y="3382075"/>
              <a:ext cx="826800" cy="8268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63" name="Google Shape;63;p15"/>
          <p:cNvGrpSpPr/>
          <p:nvPr/>
        </p:nvGrpSpPr>
        <p:grpSpPr>
          <a:xfrm rot="1578645" flipH="1">
            <a:off x="2276008" y="697150"/>
            <a:ext cx="709717" cy="1720355"/>
            <a:chOff x="6042175" y="934625"/>
            <a:chExt cx="664500" cy="1610750"/>
          </a:xfrm>
        </p:grpSpPr>
        <p:cxnSp>
          <p:nvCxnSpPr>
            <p:cNvPr id="64" name="Google Shape;64;p15"/>
            <p:cNvCxnSpPr/>
            <p:nvPr/>
          </p:nvCxnSpPr>
          <p:spPr>
            <a:xfrm flipH="1">
              <a:off x="6190500" y="1278475"/>
              <a:ext cx="191100" cy="12669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5" name="Google Shape;65;p15"/>
            <p:cNvSpPr/>
            <p:nvPr/>
          </p:nvSpPr>
          <p:spPr>
            <a:xfrm>
              <a:off x="6042175" y="934625"/>
              <a:ext cx="664500" cy="664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66" name="Google Shape;66;p15"/>
          <p:cNvGrpSpPr/>
          <p:nvPr/>
        </p:nvGrpSpPr>
        <p:grpSpPr>
          <a:xfrm rot="1578645" flipH="1">
            <a:off x="722626" y="1237720"/>
            <a:ext cx="1983628" cy="780902"/>
            <a:chOff x="6185550" y="1814200"/>
            <a:chExt cx="1857250" cy="731150"/>
          </a:xfrm>
        </p:grpSpPr>
        <p:cxnSp>
          <p:nvCxnSpPr>
            <p:cNvPr id="67" name="Google Shape;67;p15"/>
            <p:cNvCxnSpPr/>
            <p:nvPr/>
          </p:nvCxnSpPr>
          <p:spPr>
            <a:xfrm flipH="1">
              <a:off x="6185550" y="2158050"/>
              <a:ext cx="1534500" cy="3873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8" name="Google Shape;68;p15"/>
            <p:cNvSpPr/>
            <p:nvPr/>
          </p:nvSpPr>
          <p:spPr>
            <a:xfrm>
              <a:off x="7378300" y="1814200"/>
              <a:ext cx="664500" cy="66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69" name="Google Shape;69;p15"/>
          <p:cNvGrpSpPr/>
          <p:nvPr/>
        </p:nvGrpSpPr>
        <p:grpSpPr>
          <a:xfrm rot="1578645" flipH="1">
            <a:off x="2109021" y="2795838"/>
            <a:ext cx="1944805" cy="975633"/>
            <a:chOff x="4369400" y="2545175"/>
            <a:chExt cx="1820900" cy="913475"/>
          </a:xfrm>
        </p:grpSpPr>
        <p:cxnSp>
          <p:nvCxnSpPr>
            <p:cNvPr id="70" name="Google Shape;70;p15"/>
            <p:cNvCxnSpPr/>
            <p:nvPr/>
          </p:nvCxnSpPr>
          <p:spPr>
            <a:xfrm rot="10800000" flipH="1">
              <a:off x="4689400" y="2545175"/>
              <a:ext cx="1500900" cy="5928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1" name="Google Shape;71;p15"/>
            <p:cNvSpPr/>
            <p:nvPr/>
          </p:nvSpPr>
          <p:spPr>
            <a:xfrm>
              <a:off x="4369400" y="2794150"/>
              <a:ext cx="664500" cy="664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72" name="Google Shape;72;p15"/>
          <p:cNvGrpSpPr/>
          <p:nvPr/>
        </p:nvGrpSpPr>
        <p:grpSpPr>
          <a:xfrm rot="1578645" flipH="1">
            <a:off x="1980644" y="2609568"/>
            <a:ext cx="1276075" cy="1710769"/>
            <a:chOff x="4995600" y="2545225"/>
            <a:chExt cx="1194775" cy="1601775"/>
          </a:xfrm>
        </p:grpSpPr>
        <p:cxnSp>
          <p:nvCxnSpPr>
            <p:cNvPr id="73" name="Google Shape;73;p15"/>
            <p:cNvCxnSpPr/>
            <p:nvPr/>
          </p:nvCxnSpPr>
          <p:spPr>
            <a:xfrm rot="10800000" flipH="1">
              <a:off x="5325175" y="2545225"/>
              <a:ext cx="865200" cy="13050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4" name="Google Shape;74;p15"/>
            <p:cNvSpPr/>
            <p:nvPr/>
          </p:nvSpPr>
          <p:spPr>
            <a:xfrm>
              <a:off x="4995600" y="3482500"/>
              <a:ext cx="664500" cy="6645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75" name="Google Shape;75;p15"/>
          <p:cNvGrpSpPr/>
          <p:nvPr/>
        </p:nvGrpSpPr>
        <p:grpSpPr>
          <a:xfrm rot="1578645" flipH="1">
            <a:off x="966801" y="2074508"/>
            <a:ext cx="1383493" cy="664004"/>
            <a:chOff x="6190400" y="2545375"/>
            <a:chExt cx="1295350" cy="621700"/>
          </a:xfrm>
        </p:grpSpPr>
        <p:cxnSp>
          <p:nvCxnSpPr>
            <p:cNvPr id="76" name="Google Shape;76;p15"/>
            <p:cNvCxnSpPr/>
            <p:nvPr/>
          </p:nvCxnSpPr>
          <p:spPr>
            <a:xfrm rot="10800000">
              <a:off x="6190400" y="2545375"/>
              <a:ext cx="1085100" cy="4014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7" name="Google Shape;77;p15"/>
            <p:cNvSpPr/>
            <p:nvPr/>
          </p:nvSpPr>
          <p:spPr>
            <a:xfrm>
              <a:off x="7031550" y="2712875"/>
              <a:ext cx="454200" cy="454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" name="Google Shape;78;p15"/>
          <p:cNvGrpSpPr/>
          <p:nvPr/>
        </p:nvGrpSpPr>
        <p:grpSpPr>
          <a:xfrm rot="1578645" flipH="1">
            <a:off x="2459157" y="2311074"/>
            <a:ext cx="1561911" cy="485107"/>
            <a:chOff x="4718425" y="2096250"/>
            <a:chExt cx="1462400" cy="454200"/>
          </a:xfrm>
        </p:grpSpPr>
        <p:cxnSp>
          <p:nvCxnSpPr>
            <p:cNvPr id="79" name="Google Shape;79;p15"/>
            <p:cNvCxnSpPr/>
            <p:nvPr/>
          </p:nvCxnSpPr>
          <p:spPr>
            <a:xfrm>
              <a:off x="4947525" y="2334900"/>
              <a:ext cx="1233300" cy="2055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0" name="Google Shape;80;p15"/>
            <p:cNvSpPr/>
            <p:nvPr/>
          </p:nvSpPr>
          <p:spPr>
            <a:xfrm>
              <a:off x="4718425" y="2096250"/>
              <a:ext cx="454200" cy="454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" name="Google Shape;81;p15"/>
          <p:cNvGrpSpPr/>
          <p:nvPr/>
        </p:nvGrpSpPr>
        <p:grpSpPr>
          <a:xfrm rot="1578645" flipH="1">
            <a:off x="1623907" y="1111363"/>
            <a:ext cx="1113158" cy="1112690"/>
            <a:chOff x="6185500" y="1498650"/>
            <a:chExt cx="1042238" cy="1041800"/>
          </a:xfrm>
        </p:grpSpPr>
        <p:cxnSp>
          <p:nvCxnSpPr>
            <p:cNvPr id="82" name="Google Shape;82;p15"/>
            <p:cNvCxnSpPr/>
            <p:nvPr/>
          </p:nvCxnSpPr>
          <p:spPr>
            <a:xfrm flipH="1">
              <a:off x="6185500" y="1746950"/>
              <a:ext cx="822300" cy="7935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3" name="Google Shape;83;p15"/>
            <p:cNvSpPr/>
            <p:nvPr/>
          </p:nvSpPr>
          <p:spPr>
            <a:xfrm>
              <a:off x="6773538" y="1498650"/>
              <a:ext cx="454200" cy="454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" name="Google Shape;84;p15"/>
          <p:cNvGrpSpPr/>
          <p:nvPr/>
        </p:nvGrpSpPr>
        <p:grpSpPr>
          <a:xfrm rot="1578645" flipH="1">
            <a:off x="1819727" y="1791398"/>
            <a:ext cx="1250896" cy="1250896"/>
            <a:chOff x="5587975" y="1952850"/>
            <a:chExt cx="1171200" cy="1171200"/>
          </a:xfrm>
        </p:grpSpPr>
        <p:sp>
          <p:nvSpPr>
            <p:cNvPr id="85" name="Google Shape;85;p15"/>
            <p:cNvSpPr/>
            <p:nvPr/>
          </p:nvSpPr>
          <p:spPr>
            <a:xfrm>
              <a:off x="5587975" y="1952850"/>
              <a:ext cx="1171200" cy="11712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5"/>
            <p:cNvSpPr/>
            <p:nvPr/>
          </p:nvSpPr>
          <p:spPr>
            <a:xfrm>
              <a:off x="5673875" y="2038750"/>
              <a:ext cx="999300" cy="999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/>
            </a:p>
          </p:txBody>
        </p:sp>
      </p:grpSp>
      <p:grpSp>
        <p:nvGrpSpPr>
          <p:cNvPr id="87" name="Google Shape;87;p15"/>
          <p:cNvGrpSpPr/>
          <p:nvPr/>
        </p:nvGrpSpPr>
        <p:grpSpPr>
          <a:xfrm>
            <a:off x="2154992" y="2116967"/>
            <a:ext cx="580986" cy="579903"/>
            <a:chOff x="1421638" y="4125629"/>
            <a:chExt cx="374709" cy="374010"/>
          </a:xfrm>
        </p:grpSpPr>
        <p:sp>
          <p:nvSpPr>
            <p:cNvPr id="88" name="Google Shape;88;p15"/>
            <p:cNvSpPr/>
            <p:nvPr/>
          </p:nvSpPr>
          <p:spPr>
            <a:xfrm>
              <a:off x="1421638" y="4265954"/>
              <a:ext cx="374709" cy="233685"/>
            </a:xfrm>
            <a:custGeom>
              <a:avLst/>
              <a:gdLst/>
              <a:ahLst/>
              <a:cxnLst/>
              <a:rect l="l" t="t" r="r" b="b"/>
              <a:pathLst>
                <a:path w="11800" h="7359" extrusionOk="0">
                  <a:moveTo>
                    <a:pt x="3180" y="3298"/>
                  </a:moveTo>
                  <a:lnTo>
                    <a:pt x="3180" y="7001"/>
                  </a:lnTo>
                  <a:lnTo>
                    <a:pt x="1691" y="7001"/>
                  </a:lnTo>
                  <a:lnTo>
                    <a:pt x="1691" y="3298"/>
                  </a:lnTo>
                  <a:close/>
                  <a:moveTo>
                    <a:pt x="6680" y="2370"/>
                  </a:moveTo>
                  <a:lnTo>
                    <a:pt x="6680" y="7001"/>
                  </a:lnTo>
                  <a:lnTo>
                    <a:pt x="5192" y="7001"/>
                  </a:lnTo>
                  <a:lnTo>
                    <a:pt x="5192" y="2370"/>
                  </a:lnTo>
                  <a:close/>
                  <a:moveTo>
                    <a:pt x="10180" y="345"/>
                  </a:moveTo>
                  <a:lnTo>
                    <a:pt x="10180" y="7001"/>
                  </a:lnTo>
                  <a:lnTo>
                    <a:pt x="8692" y="7001"/>
                  </a:lnTo>
                  <a:lnTo>
                    <a:pt x="8692" y="345"/>
                  </a:lnTo>
                  <a:close/>
                  <a:moveTo>
                    <a:pt x="8502" y="0"/>
                  </a:moveTo>
                  <a:cubicBezTo>
                    <a:pt x="8406" y="0"/>
                    <a:pt x="8323" y="84"/>
                    <a:pt x="8323" y="179"/>
                  </a:cubicBezTo>
                  <a:lnTo>
                    <a:pt x="8323" y="7001"/>
                  </a:lnTo>
                  <a:lnTo>
                    <a:pt x="7013" y="7001"/>
                  </a:lnTo>
                  <a:lnTo>
                    <a:pt x="7013" y="2203"/>
                  </a:lnTo>
                  <a:cubicBezTo>
                    <a:pt x="7013" y="2120"/>
                    <a:pt x="6930" y="2024"/>
                    <a:pt x="6835" y="2024"/>
                  </a:cubicBezTo>
                  <a:lnTo>
                    <a:pt x="4989" y="2024"/>
                  </a:lnTo>
                  <a:cubicBezTo>
                    <a:pt x="4894" y="2024"/>
                    <a:pt x="4811" y="2108"/>
                    <a:pt x="4811" y="2203"/>
                  </a:cubicBezTo>
                  <a:lnTo>
                    <a:pt x="4811" y="7001"/>
                  </a:lnTo>
                  <a:lnTo>
                    <a:pt x="3501" y="7001"/>
                  </a:lnTo>
                  <a:lnTo>
                    <a:pt x="3501" y="3132"/>
                  </a:lnTo>
                  <a:cubicBezTo>
                    <a:pt x="3501" y="3036"/>
                    <a:pt x="3418" y="2953"/>
                    <a:pt x="3322" y="2953"/>
                  </a:cubicBezTo>
                  <a:lnTo>
                    <a:pt x="1477" y="2953"/>
                  </a:lnTo>
                  <a:cubicBezTo>
                    <a:pt x="1382" y="2953"/>
                    <a:pt x="1298" y="3024"/>
                    <a:pt x="1298" y="3132"/>
                  </a:cubicBezTo>
                  <a:lnTo>
                    <a:pt x="1298" y="7001"/>
                  </a:lnTo>
                  <a:lnTo>
                    <a:pt x="179" y="7001"/>
                  </a:lnTo>
                  <a:cubicBezTo>
                    <a:pt x="84" y="7001"/>
                    <a:pt x="1" y="7073"/>
                    <a:pt x="1" y="7180"/>
                  </a:cubicBezTo>
                  <a:cubicBezTo>
                    <a:pt x="1" y="7287"/>
                    <a:pt x="72" y="7358"/>
                    <a:pt x="179" y="7358"/>
                  </a:cubicBezTo>
                  <a:lnTo>
                    <a:pt x="11597" y="7358"/>
                  </a:lnTo>
                  <a:cubicBezTo>
                    <a:pt x="11681" y="7358"/>
                    <a:pt x="11776" y="7287"/>
                    <a:pt x="11776" y="7180"/>
                  </a:cubicBezTo>
                  <a:cubicBezTo>
                    <a:pt x="11800" y="7073"/>
                    <a:pt x="11728" y="7001"/>
                    <a:pt x="11633" y="7001"/>
                  </a:cubicBezTo>
                  <a:lnTo>
                    <a:pt x="10526" y="7001"/>
                  </a:lnTo>
                  <a:lnTo>
                    <a:pt x="10526" y="179"/>
                  </a:lnTo>
                  <a:cubicBezTo>
                    <a:pt x="10526" y="95"/>
                    <a:pt x="10442" y="0"/>
                    <a:pt x="103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5"/>
            <p:cNvSpPr/>
            <p:nvPr/>
          </p:nvSpPr>
          <p:spPr>
            <a:xfrm>
              <a:off x="1428052" y="4125629"/>
              <a:ext cx="356958" cy="215585"/>
            </a:xfrm>
            <a:custGeom>
              <a:avLst/>
              <a:gdLst/>
              <a:ahLst/>
              <a:cxnLst/>
              <a:rect l="l" t="t" r="r" b="b"/>
              <a:pathLst>
                <a:path w="11241" h="6789" extrusionOk="0">
                  <a:moveTo>
                    <a:pt x="10668" y="0"/>
                  </a:moveTo>
                  <a:cubicBezTo>
                    <a:pt x="10653" y="0"/>
                    <a:pt x="10637" y="1"/>
                    <a:pt x="10621" y="2"/>
                  </a:cubicBezTo>
                  <a:lnTo>
                    <a:pt x="9145" y="181"/>
                  </a:lnTo>
                  <a:cubicBezTo>
                    <a:pt x="8847" y="216"/>
                    <a:pt x="8633" y="490"/>
                    <a:pt x="8669" y="788"/>
                  </a:cubicBezTo>
                  <a:cubicBezTo>
                    <a:pt x="8691" y="1064"/>
                    <a:pt x="8938" y="1268"/>
                    <a:pt x="9211" y="1268"/>
                  </a:cubicBezTo>
                  <a:cubicBezTo>
                    <a:pt x="9232" y="1268"/>
                    <a:pt x="9254" y="1267"/>
                    <a:pt x="9276" y="1264"/>
                  </a:cubicBezTo>
                  <a:lnTo>
                    <a:pt x="9395" y="1252"/>
                  </a:lnTo>
                  <a:lnTo>
                    <a:pt x="9395" y="1252"/>
                  </a:lnTo>
                  <a:cubicBezTo>
                    <a:pt x="7597" y="3348"/>
                    <a:pt x="5442" y="4443"/>
                    <a:pt x="3918" y="4979"/>
                  </a:cubicBezTo>
                  <a:cubicBezTo>
                    <a:pt x="2025" y="5657"/>
                    <a:pt x="561" y="5717"/>
                    <a:pt x="537" y="5717"/>
                  </a:cubicBezTo>
                  <a:cubicBezTo>
                    <a:pt x="239" y="5729"/>
                    <a:pt x="1" y="5967"/>
                    <a:pt x="25" y="6265"/>
                  </a:cubicBezTo>
                  <a:cubicBezTo>
                    <a:pt x="37" y="6562"/>
                    <a:pt x="275" y="6789"/>
                    <a:pt x="561" y="6789"/>
                  </a:cubicBezTo>
                  <a:lnTo>
                    <a:pt x="572" y="6789"/>
                  </a:lnTo>
                  <a:cubicBezTo>
                    <a:pt x="632" y="6789"/>
                    <a:pt x="2192" y="6729"/>
                    <a:pt x="4263" y="6003"/>
                  </a:cubicBezTo>
                  <a:cubicBezTo>
                    <a:pt x="5418" y="5586"/>
                    <a:pt x="6514" y="5050"/>
                    <a:pt x="7490" y="4383"/>
                  </a:cubicBezTo>
                  <a:cubicBezTo>
                    <a:pt x="7561" y="4324"/>
                    <a:pt x="7597" y="4217"/>
                    <a:pt x="7538" y="4145"/>
                  </a:cubicBezTo>
                  <a:cubicBezTo>
                    <a:pt x="7501" y="4093"/>
                    <a:pt x="7445" y="4065"/>
                    <a:pt x="7391" y="4065"/>
                  </a:cubicBezTo>
                  <a:cubicBezTo>
                    <a:pt x="7358" y="4065"/>
                    <a:pt x="7326" y="4075"/>
                    <a:pt x="7299" y="4098"/>
                  </a:cubicBezTo>
                  <a:cubicBezTo>
                    <a:pt x="6335" y="4753"/>
                    <a:pt x="5275" y="5288"/>
                    <a:pt x="4144" y="5693"/>
                  </a:cubicBezTo>
                  <a:cubicBezTo>
                    <a:pt x="2132" y="6408"/>
                    <a:pt x="632" y="6467"/>
                    <a:pt x="561" y="6467"/>
                  </a:cubicBezTo>
                  <a:cubicBezTo>
                    <a:pt x="453" y="6467"/>
                    <a:pt x="358" y="6372"/>
                    <a:pt x="358" y="6265"/>
                  </a:cubicBezTo>
                  <a:cubicBezTo>
                    <a:pt x="358" y="6169"/>
                    <a:pt x="441" y="6074"/>
                    <a:pt x="561" y="6062"/>
                  </a:cubicBezTo>
                  <a:cubicBezTo>
                    <a:pt x="572" y="6062"/>
                    <a:pt x="2085" y="6003"/>
                    <a:pt x="4037" y="5300"/>
                  </a:cubicBezTo>
                  <a:cubicBezTo>
                    <a:pt x="5680" y="4717"/>
                    <a:pt x="8026" y="3514"/>
                    <a:pt x="9943" y="1133"/>
                  </a:cubicBezTo>
                  <a:cubicBezTo>
                    <a:pt x="10035" y="1018"/>
                    <a:pt x="9949" y="847"/>
                    <a:pt x="9813" y="847"/>
                  </a:cubicBezTo>
                  <a:cubicBezTo>
                    <a:pt x="9809" y="847"/>
                    <a:pt x="9804" y="847"/>
                    <a:pt x="9800" y="847"/>
                  </a:cubicBezTo>
                  <a:lnTo>
                    <a:pt x="9252" y="931"/>
                  </a:lnTo>
                  <a:cubicBezTo>
                    <a:pt x="9244" y="932"/>
                    <a:pt x="9236" y="932"/>
                    <a:pt x="9228" y="932"/>
                  </a:cubicBezTo>
                  <a:cubicBezTo>
                    <a:pt x="9139" y="932"/>
                    <a:pt x="9049" y="874"/>
                    <a:pt x="9038" y="776"/>
                  </a:cubicBezTo>
                  <a:cubicBezTo>
                    <a:pt x="9014" y="657"/>
                    <a:pt x="9085" y="550"/>
                    <a:pt x="9204" y="538"/>
                  </a:cubicBezTo>
                  <a:lnTo>
                    <a:pt x="10681" y="359"/>
                  </a:lnTo>
                  <a:cubicBezTo>
                    <a:pt x="10688" y="358"/>
                    <a:pt x="10696" y="358"/>
                    <a:pt x="10703" y="358"/>
                  </a:cubicBezTo>
                  <a:cubicBezTo>
                    <a:pt x="10812" y="358"/>
                    <a:pt x="10895" y="438"/>
                    <a:pt x="10895" y="550"/>
                  </a:cubicBezTo>
                  <a:lnTo>
                    <a:pt x="10895" y="2026"/>
                  </a:lnTo>
                  <a:cubicBezTo>
                    <a:pt x="10895" y="2133"/>
                    <a:pt x="10812" y="2217"/>
                    <a:pt x="10705" y="2217"/>
                  </a:cubicBezTo>
                  <a:cubicBezTo>
                    <a:pt x="10598" y="2217"/>
                    <a:pt x="10514" y="2133"/>
                    <a:pt x="10514" y="2026"/>
                  </a:cubicBezTo>
                  <a:lnTo>
                    <a:pt x="10514" y="1586"/>
                  </a:lnTo>
                  <a:cubicBezTo>
                    <a:pt x="10514" y="1502"/>
                    <a:pt x="10467" y="1443"/>
                    <a:pt x="10407" y="1419"/>
                  </a:cubicBezTo>
                  <a:cubicBezTo>
                    <a:pt x="10387" y="1409"/>
                    <a:pt x="10368" y="1405"/>
                    <a:pt x="10349" y="1405"/>
                  </a:cubicBezTo>
                  <a:cubicBezTo>
                    <a:pt x="10298" y="1405"/>
                    <a:pt x="10251" y="1435"/>
                    <a:pt x="10217" y="1478"/>
                  </a:cubicBezTo>
                  <a:cubicBezTo>
                    <a:pt x="9574" y="2264"/>
                    <a:pt x="8835" y="2979"/>
                    <a:pt x="8026" y="3610"/>
                  </a:cubicBezTo>
                  <a:cubicBezTo>
                    <a:pt x="7954" y="3669"/>
                    <a:pt x="7942" y="3764"/>
                    <a:pt x="8002" y="3848"/>
                  </a:cubicBezTo>
                  <a:cubicBezTo>
                    <a:pt x="8036" y="3888"/>
                    <a:pt x="8081" y="3910"/>
                    <a:pt x="8129" y="3910"/>
                  </a:cubicBezTo>
                  <a:cubicBezTo>
                    <a:pt x="8166" y="3910"/>
                    <a:pt x="8204" y="3897"/>
                    <a:pt x="8240" y="3872"/>
                  </a:cubicBezTo>
                  <a:cubicBezTo>
                    <a:pt x="8931" y="3336"/>
                    <a:pt x="9585" y="2729"/>
                    <a:pt x="10169" y="2062"/>
                  </a:cubicBezTo>
                  <a:cubicBezTo>
                    <a:pt x="10181" y="2336"/>
                    <a:pt x="10419" y="2574"/>
                    <a:pt x="10705" y="2574"/>
                  </a:cubicBezTo>
                  <a:cubicBezTo>
                    <a:pt x="11002" y="2574"/>
                    <a:pt x="11240" y="2336"/>
                    <a:pt x="11240" y="2038"/>
                  </a:cubicBezTo>
                  <a:lnTo>
                    <a:pt x="11240" y="573"/>
                  </a:lnTo>
                  <a:cubicBezTo>
                    <a:pt x="11240" y="395"/>
                    <a:pt x="11169" y="240"/>
                    <a:pt x="11050" y="133"/>
                  </a:cubicBezTo>
                  <a:cubicBezTo>
                    <a:pt x="10943" y="47"/>
                    <a:pt x="10807" y="0"/>
                    <a:pt x="106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5821" y="80960"/>
            <a:ext cx="6400800" cy="4877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2773" y="872359"/>
            <a:ext cx="5450928" cy="3042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52538" y="1590675"/>
            <a:ext cx="6638925" cy="196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86063" y="661988"/>
            <a:ext cx="3571875" cy="3819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33638" y="1757363"/>
            <a:ext cx="4276725" cy="162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872359"/>
            <a:ext cx="5602013" cy="2842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81300" y="1495425"/>
            <a:ext cx="3581400" cy="215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81263" y="1290638"/>
            <a:ext cx="4181475" cy="2562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roject Management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BB831"/>
      </a:accent1>
      <a:accent2>
        <a:srgbClr val="FB8569"/>
      </a:accent2>
      <a:accent3>
        <a:srgbClr val="FB569C"/>
      </a:accent3>
      <a:accent4>
        <a:srgbClr val="E850E0"/>
      </a:accent4>
      <a:accent5>
        <a:srgbClr val="8225E2"/>
      </a:accent5>
      <a:accent6>
        <a:srgbClr val="9C27B0"/>
      </a:accent6>
      <a:hlink>
        <a:srgbClr val="FBB83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</TotalTime>
  <Words>4</Words>
  <Application>Microsoft Office PowerPoint</Application>
  <PresentationFormat>On-screen Show (16:9)</PresentationFormat>
  <Paragraphs>2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Fira Sans Extra Condensed SemiBold</vt:lpstr>
      <vt:lpstr>Fira Sans Extra Condensed Medium</vt:lpstr>
      <vt:lpstr>Roboto</vt:lpstr>
      <vt:lpstr>Project Management Infographics by Slidesgo</vt:lpstr>
      <vt:lpstr>Noise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Management  Dr Vimal Sharma</dc:title>
  <dc:creator>anushka</dc:creator>
  <cp:lastModifiedBy>Admin</cp:lastModifiedBy>
  <cp:revision>32</cp:revision>
  <dcterms:modified xsi:type="dcterms:W3CDTF">2022-11-16T07:09:08Z</dcterms:modified>
</cp:coreProperties>
</file>