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A069B-002E-7224-E54F-91CEA605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79FB2-F419-9818-EA69-D98C78E5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CE18B-88D2-63B7-2C42-9902EDE0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AF7EF-21B9-25D0-D95C-603C5A2B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73C9F-A7FF-ABB2-884C-711868E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B4858-09E1-9F59-D374-3F319325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543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Abhishek G</cp:lastModifiedBy>
  <cp:revision>7</cp:revision>
  <dcterms:created xsi:type="dcterms:W3CDTF">2024-11-24T05:55:51Z</dcterms:created>
  <dcterms:modified xsi:type="dcterms:W3CDTF">2024-12-26T12:04:29Z</dcterms:modified>
</cp:coreProperties>
</file>