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Keytakeaways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542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Abhishek G</cp:lastModifiedBy>
  <cp:revision>8</cp:revision>
  <dcterms:created xsi:type="dcterms:W3CDTF">2024-11-24T05:55:51Z</dcterms:created>
  <dcterms:modified xsi:type="dcterms:W3CDTF">2024-12-26T12:58:45Z</dcterms:modified>
</cp:coreProperties>
</file>