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 autoAdjust="0"/>
    <p:restoredTop sz="94660"/>
  </p:normalViewPr>
  <p:slideViewPr>
    <p:cSldViewPr snapToGrid="0">
      <p:cViewPr>
        <p:scale>
          <a:sx n="125" d="100"/>
          <a:sy n="125" d="100"/>
        </p:scale>
        <p:origin x="33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57374-C871-4758-AFD3-B62B1EA01262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D5FFE-134D-4590-989A-5BAE04F53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8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5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15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32B03-5A5F-45C1-9DF4-603C23D2DE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21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4D32B03-5A5F-45C1-9DF4-603C23D2DE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32128" y="1185222"/>
            <a:ext cx="1689666" cy="300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21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482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>
            <a:off x="6619875" y="0"/>
            <a:ext cx="2524126" cy="504825"/>
          </a:xfrm>
          <a:custGeom>
            <a:avLst/>
            <a:gdLst>
              <a:gd name="connsiteX0" fmla="*/ 2314 w 3374121"/>
              <a:gd name="connsiteY0" fmla="*/ 0 h 1096868"/>
              <a:gd name="connsiteX1" fmla="*/ 3374121 w 3374121"/>
              <a:gd name="connsiteY1" fmla="*/ 0 h 1096868"/>
              <a:gd name="connsiteX2" fmla="*/ 3374121 w 3374121"/>
              <a:gd name="connsiteY2" fmla="*/ 1096868 h 1096868"/>
              <a:gd name="connsiteX3" fmla="*/ 0 w 3374121"/>
              <a:gd name="connsiteY3" fmla="*/ 7165 h 1096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21" h="1096868">
                <a:moveTo>
                  <a:pt x="2314" y="0"/>
                </a:moveTo>
                <a:lnTo>
                  <a:pt x="3374121" y="0"/>
                </a:lnTo>
                <a:lnTo>
                  <a:pt x="3374121" y="1096868"/>
                </a:lnTo>
                <a:lnTo>
                  <a:pt x="0" y="716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Freeform 8"/>
          <p:cNvSpPr/>
          <p:nvPr userDrawn="1"/>
        </p:nvSpPr>
        <p:spPr>
          <a:xfrm>
            <a:off x="0" y="3943350"/>
            <a:ext cx="1800270" cy="1200150"/>
          </a:xfrm>
          <a:custGeom>
            <a:avLst/>
            <a:gdLst>
              <a:gd name="connsiteX0" fmla="*/ 769203 w 2400360"/>
              <a:gd name="connsiteY0" fmla="*/ 0 h 1600200"/>
              <a:gd name="connsiteX1" fmla="*/ 2393576 w 2400360"/>
              <a:gd name="connsiteY1" fmla="*/ 1465859 h 1600200"/>
              <a:gd name="connsiteX2" fmla="*/ 2400360 w 2400360"/>
              <a:gd name="connsiteY2" fmla="*/ 1600200 h 1600200"/>
              <a:gd name="connsiteX3" fmla="*/ 1864180 w 2400360"/>
              <a:gd name="connsiteY3" fmla="*/ 1600200 h 1600200"/>
              <a:gd name="connsiteX4" fmla="*/ 1860164 w 2400360"/>
              <a:gd name="connsiteY4" fmla="*/ 1520680 h 1600200"/>
              <a:gd name="connsiteX5" fmla="*/ 769203 w 2400360"/>
              <a:gd name="connsiteY5" fmla="*/ 536180 h 1600200"/>
              <a:gd name="connsiteX6" fmla="*/ 156071 w 2400360"/>
              <a:gd name="connsiteY6" fmla="*/ 723466 h 1600200"/>
              <a:gd name="connsiteX7" fmla="*/ 0 w 2400360"/>
              <a:gd name="connsiteY7" fmla="*/ 852236 h 1600200"/>
              <a:gd name="connsiteX8" fmla="*/ 0 w 2400360"/>
              <a:gd name="connsiteY8" fmla="*/ 192693 h 1600200"/>
              <a:gd name="connsiteX9" fmla="*/ 133643 w 2400360"/>
              <a:gd name="connsiteY9" fmla="*/ 128314 h 1600200"/>
              <a:gd name="connsiteX10" fmla="*/ 769203 w 2400360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0360" h="1600200">
                <a:moveTo>
                  <a:pt x="769203" y="0"/>
                </a:moveTo>
                <a:cubicBezTo>
                  <a:pt x="1614614" y="0"/>
                  <a:pt x="2309960" y="642508"/>
                  <a:pt x="2393576" y="1465859"/>
                </a:cubicBezTo>
                <a:lnTo>
                  <a:pt x="2400360" y="1600200"/>
                </a:lnTo>
                <a:lnTo>
                  <a:pt x="1864180" y="1600200"/>
                </a:lnTo>
                <a:lnTo>
                  <a:pt x="1860164" y="1520680"/>
                </a:lnTo>
                <a:cubicBezTo>
                  <a:pt x="1804006" y="967701"/>
                  <a:pt x="1336998" y="536180"/>
                  <a:pt x="769203" y="536180"/>
                </a:cubicBezTo>
                <a:cubicBezTo>
                  <a:pt x="542085" y="536180"/>
                  <a:pt x="331093" y="605224"/>
                  <a:pt x="156071" y="723466"/>
                </a:cubicBezTo>
                <a:lnTo>
                  <a:pt x="0" y="852236"/>
                </a:lnTo>
                <a:lnTo>
                  <a:pt x="0" y="192693"/>
                </a:lnTo>
                <a:lnTo>
                  <a:pt x="133643" y="128314"/>
                </a:lnTo>
                <a:cubicBezTo>
                  <a:pt x="328988" y="45690"/>
                  <a:pt x="543760" y="0"/>
                  <a:pt x="769203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Frame 9"/>
          <p:cNvSpPr/>
          <p:nvPr userDrawn="1"/>
        </p:nvSpPr>
        <p:spPr>
          <a:xfrm rot="19833765">
            <a:off x="5809766" y="1060343"/>
            <a:ext cx="274494" cy="274494"/>
          </a:xfrm>
          <a:prstGeom prst="fram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947012" y="1197591"/>
            <a:ext cx="2016458" cy="2016458"/>
          </a:xfrm>
          <a:custGeom>
            <a:avLst/>
            <a:gdLst>
              <a:gd name="connsiteX0" fmla="*/ 1344305 w 2688610"/>
              <a:gd name="connsiteY0" fmla="*/ 0 h 2688610"/>
              <a:gd name="connsiteX1" fmla="*/ 2688610 w 2688610"/>
              <a:gd name="connsiteY1" fmla="*/ 1344305 h 2688610"/>
              <a:gd name="connsiteX2" fmla="*/ 1344305 w 2688610"/>
              <a:gd name="connsiteY2" fmla="*/ 2688610 h 2688610"/>
              <a:gd name="connsiteX3" fmla="*/ 0 w 2688610"/>
              <a:gd name="connsiteY3" fmla="*/ 1344305 h 2688610"/>
              <a:gd name="connsiteX4" fmla="*/ 1344305 w 2688610"/>
              <a:gd name="connsiteY4" fmla="*/ 0 h 2688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8610" h="2688610">
                <a:moveTo>
                  <a:pt x="1344305" y="0"/>
                </a:moveTo>
                <a:cubicBezTo>
                  <a:pt x="2086744" y="0"/>
                  <a:pt x="2688610" y="601866"/>
                  <a:pt x="2688610" y="1344305"/>
                </a:cubicBezTo>
                <a:cubicBezTo>
                  <a:pt x="2688610" y="2086744"/>
                  <a:pt x="2086744" y="2688610"/>
                  <a:pt x="1344305" y="2688610"/>
                </a:cubicBezTo>
                <a:cubicBezTo>
                  <a:pt x="601866" y="2688610"/>
                  <a:pt x="0" y="2086744"/>
                  <a:pt x="0" y="1344305"/>
                </a:cubicBezTo>
                <a:cubicBezTo>
                  <a:pt x="0" y="601866"/>
                  <a:pt x="601866" y="0"/>
                  <a:pt x="134430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4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4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nut 5"/>
          <p:cNvSpPr/>
          <p:nvPr userDrawn="1"/>
        </p:nvSpPr>
        <p:spPr>
          <a:xfrm>
            <a:off x="8096535" y="1709382"/>
            <a:ext cx="890516" cy="890516"/>
          </a:xfrm>
          <a:prstGeom prst="donut">
            <a:avLst>
              <a:gd name="adj" fmla="val 14655"/>
            </a:avLst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5" name="Freeform: Shape 40">
            <a:extLst>
              <a:ext uri="{FF2B5EF4-FFF2-40B4-BE49-F238E27FC236}">
                <a16:creationId xmlns:a16="http://schemas.microsoft.com/office/drawing/2014/main" id="{BE3F2F98-E42C-4413-B716-8B8D271FEA92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" y="2548720"/>
            <a:ext cx="5957248" cy="2594780"/>
          </a:xfrm>
          <a:custGeom>
            <a:avLst/>
            <a:gdLst>
              <a:gd name="connsiteX0" fmla="*/ 4218316 w 4919049"/>
              <a:gd name="connsiteY0" fmla="*/ 7 h 4462891"/>
              <a:gd name="connsiteX1" fmla="*/ 3738209 w 4919049"/>
              <a:gd name="connsiteY1" fmla="*/ 54233 h 4462891"/>
              <a:gd name="connsiteX2" fmla="*/ 2085748 w 4919049"/>
              <a:gd name="connsiteY2" fmla="*/ 1080072 h 4462891"/>
              <a:gd name="connsiteX3" fmla="*/ 1128214 w 4919049"/>
              <a:gd name="connsiteY3" fmla="*/ 2975298 h 4462891"/>
              <a:gd name="connsiteX4" fmla="*/ 22147 w 4919049"/>
              <a:gd name="connsiteY4" fmla="*/ 4449373 h 4462891"/>
              <a:gd name="connsiteX5" fmla="*/ 0 w 4919049"/>
              <a:gd name="connsiteY5" fmla="*/ 4462891 h 4462891"/>
              <a:gd name="connsiteX6" fmla="*/ 4919049 w 4919049"/>
              <a:gd name="connsiteY6" fmla="*/ 4462891 h 4462891"/>
              <a:gd name="connsiteX7" fmla="*/ 4919049 w 4919049"/>
              <a:gd name="connsiteY7" fmla="*/ 4270508 h 4462891"/>
              <a:gd name="connsiteX8" fmla="*/ 4919049 w 4919049"/>
              <a:gd name="connsiteY8" fmla="*/ 182240 h 4462891"/>
              <a:gd name="connsiteX9" fmla="*/ 4690384 w 4919049"/>
              <a:gd name="connsiteY9" fmla="*/ 73790 h 4462891"/>
              <a:gd name="connsiteX10" fmla="*/ 4218316 w 4919049"/>
              <a:gd name="connsiteY10" fmla="*/ 7 h 446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19049" h="4462891">
                <a:moveTo>
                  <a:pt x="4218316" y="7"/>
                </a:moveTo>
                <a:cubicBezTo>
                  <a:pt x="4057536" y="-437"/>
                  <a:pt x="3895416" y="20453"/>
                  <a:pt x="3738209" y="54233"/>
                </a:cubicBezTo>
                <a:cubicBezTo>
                  <a:pt x="3091516" y="196464"/>
                  <a:pt x="2498417" y="564486"/>
                  <a:pt x="2085748" y="1080072"/>
                </a:cubicBezTo>
                <a:cubicBezTo>
                  <a:pt x="1642710" y="1634773"/>
                  <a:pt x="1419404" y="2328148"/>
                  <a:pt x="1128214" y="2975298"/>
                </a:cubicBezTo>
                <a:cubicBezTo>
                  <a:pt x="874986" y="3543110"/>
                  <a:pt x="534222" y="4112283"/>
                  <a:pt x="22147" y="4449373"/>
                </a:cubicBezTo>
                <a:lnTo>
                  <a:pt x="0" y="4462891"/>
                </a:lnTo>
                <a:lnTo>
                  <a:pt x="4919049" y="4462891"/>
                </a:lnTo>
                <a:lnTo>
                  <a:pt x="4919049" y="4270508"/>
                </a:lnTo>
                <a:cubicBezTo>
                  <a:pt x="4919049" y="182240"/>
                  <a:pt x="4919049" y="182240"/>
                  <a:pt x="4919049" y="182240"/>
                </a:cubicBezTo>
                <a:cubicBezTo>
                  <a:pt x="4845805" y="137794"/>
                  <a:pt x="4768987" y="100458"/>
                  <a:pt x="4690384" y="73790"/>
                </a:cubicBezTo>
                <a:cubicBezTo>
                  <a:pt x="4538536" y="22231"/>
                  <a:pt x="4379096" y="452"/>
                  <a:pt x="4218316" y="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sz="1013"/>
          </a:p>
        </p:txBody>
      </p:sp>
      <p:sp>
        <p:nvSpPr>
          <p:cNvPr id="2" name="Rectangle 1"/>
          <p:cNvSpPr/>
          <p:nvPr userDrawn="1"/>
        </p:nvSpPr>
        <p:spPr>
          <a:xfrm>
            <a:off x="446184" y="520546"/>
            <a:ext cx="8246126" cy="40960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4D32B03-5A5F-45C1-9DF4-603C23D2DE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62383" y="1206370"/>
            <a:ext cx="2716993" cy="2734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21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9" name="Frame 8"/>
          <p:cNvSpPr/>
          <p:nvPr userDrawn="1"/>
        </p:nvSpPr>
        <p:spPr>
          <a:xfrm rot="19833765">
            <a:off x="4632751" y="4131319"/>
            <a:ext cx="222155" cy="222155"/>
          </a:xfrm>
          <a:prstGeom prst="frame">
            <a:avLst>
              <a:gd name="adj1" fmla="val 1899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89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2" grpId="0" animBg="1"/>
      <p:bldP spid="8" grpId="0" animBg="1"/>
      <p:bldP spid="9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Input 1"/>
          <p:cNvSpPr/>
          <p:nvPr userDrawn="1"/>
        </p:nvSpPr>
        <p:spPr>
          <a:xfrm rot="16200000">
            <a:off x="4633415" y="632915"/>
            <a:ext cx="5143500" cy="3877670"/>
          </a:xfrm>
          <a:prstGeom prst="flowChartManualInpu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4D32B03-5A5F-45C1-9DF4-603C23D2DE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8804" y="1203881"/>
            <a:ext cx="2716993" cy="34271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21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8" name="Freeform 7"/>
          <p:cNvSpPr/>
          <p:nvPr userDrawn="1"/>
        </p:nvSpPr>
        <p:spPr>
          <a:xfrm flipH="1" flipV="1">
            <a:off x="7953232" y="0"/>
            <a:ext cx="1175885" cy="783904"/>
          </a:xfrm>
          <a:custGeom>
            <a:avLst/>
            <a:gdLst>
              <a:gd name="connsiteX0" fmla="*/ 769203 w 2400360"/>
              <a:gd name="connsiteY0" fmla="*/ 0 h 1600200"/>
              <a:gd name="connsiteX1" fmla="*/ 2393576 w 2400360"/>
              <a:gd name="connsiteY1" fmla="*/ 1465859 h 1600200"/>
              <a:gd name="connsiteX2" fmla="*/ 2400360 w 2400360"/>
              <a:gd name="connsiteY2" fmla="*/ 1600200 h 1600200"/>
              <a:gd name="connsiteX3" fmla="*/ 1864180 w 2400360"/>
              <a:gd name="connsiteY3" fmla="*/ 1600200 h 1600200"/>
              <a:gd name="connsiteX4" fmla="*/ 1860164 w 2400360"/>
              <a:gd name="connsiteY4" fmla="*/ 1520680 h 1600200"/>
              <a:gd name="connsiteX5" fmla="*/ 769203 w 2400360"/>
              <a:gd name="connsiteY5" fmla="*/ 536180 h 1600200"/>
              <a:gd name="connsiteX6" fmla="*/ 156071 w 2400360"/>
              <a:gd name="connsiteY6" fmla="*/ 723466 h 1600200"/>
              <a:gd name="connsiteX7" fmla="*/ 0 w 2400360"/>
              <a:gd name="connsiteY7" fmla="*/ 852236 h 1600200"/>
              <a:gd name="connsiteX8" fmla="*/ 0 w 2400360"/>
              <a:gd name="connsiteY8" fmla="*/ 192693 h 1600200"/>
              <a:gd name="connsiteX9" fmla="*/ 133643 w 2400360"/>
              <a:gd name="connsiteY9" fmla="*/ 128314 h 1600200"/>
              <a:gd name="connsiteX10" fmla="*/ 769203 w 2400360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0360" h="1600200">
                <a:moveTo>
                  <a:pt x="769203" y="0"/>
                </a:moveTo>
                <a:cubicBezTo>
                  <a:pt x="1614614" y="0"/>
                  <a:pt x="2309960" y="642508"/>
                  <a:pt x="2393576" y="1465859"/>
                </a:cubicBezTo>
                <a:lnTo>
                  <a:pt x="2400360" y="1600200"/>
                </a:lnTo>
                <a:lnTo>
                  <a:pt x="1864180" y="1600200"/>
                </a:lnTo>
                <a:lnTo>
                  <a:pt x="1860164" y="1520680"/>
                </a:lnTo>
                <a:cubicBezTo>
                  <a:pt x="1804006" y="967701"/>
                  <a:pt x="1336998" y="536180"/>
                  <a:pt x="769203" y="536180"/>
                </a:cubicBezTo>
                <a:cubicBezTo>
                  <a:pt x="542085" y="536180"/>
                  <a:pt x="331093" y="605224"/>
                  <a:pt x="156071" y="723466"/>
                </a:cubicBezTo>
                <a:lnTo>
                  <a:pt x="0" y="852236"/>
                </a:lnTo>
                <a:lnTo>
                  <a:pt x="0" y="192693"/>
                </a:lnTo>
                <a:lnTo>
                  <a:pt x="133643" y="128314"/>
                </a:lnTo>
                <a:cubicBezTo>
                  <a:pt x="328988" y="45690"/>
                  <a:pt x="543760" y="0"/>
                  <a:pt x="76920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Multiply 8"/>
          <p:cNvSpPr/>
          <p:nvPr userDrawn="1"/>
        </p:nvSpPr>
        <p:spPr>
          <a:xfrm>
            <a:off x="7953232" y="3622348"/>
            <a:ext cx="385122" cy="385122"/>
          </a:xfrm>
          <a:prstGeom prst="mathMultiply">
            <a:avLst>
              <a:gd name="adj1" fmla="val 161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Frame 9"/>
          <p:cNvSpPr/>
          <p:nvPr userDrawn="1"/>
        </p:nvSpPr>
        <p:spPr>
          <a:xfrm rot="19833765">
            <a:off x="487243" y="599961"/>
            <a:ext cx="222155" cy="222155"/>
          </a:xfrm>
          <a:prstGeom prst="frame">
            <a:avLst>
              <a:gd name="adj1" fmla="val 1899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78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1842449" y="0"/>
            <a:ext cx="4821072" cy="3961264"/>
          </a:xfrm>
          <a:custGeom>
            <a:avLst/>
            <a:gdLst>
              <a:gd name="connsiteX0" fmla="*/ 755022 w 6428096"/>
              <a:gd name="connsiteY0" fmla="*/ 0 h 5281685"/>
              <a:gd name="connsiteX1" fmla="*/ 5673075 w 6428096"/>
              <a:gd name="connsiteY1" fmla="*/ 0 h 5281685"/>
              <a:gd name="connsiteX2" fmla="*/ 5694164 w 6428096"/>
              <a:gd name="connsiteY2" fmla="*/ 23204 h 5281685"/>
              <a:gd name="connsiteX3" fmla="*/ 6428096 w 6428096"/>
              <a:gd name="connsiteY3" fmla="*/ 2067637 h 5281685"/>
              <a:gd name="connsiteX4" fmla="*/ 3214048 w 6428096"/>
              <a:gd name="connsiteY4" fmla="*/ 5281685 h 5281685"/>
              <a:gd name="connsiteX5" fmla="*/ 0 w 6428096"/>
              <a:gd name="connsiteY5" fmla="*/ 2067637 h 5281685"/>
              <a:gd name="connsiteX6" fmla="*/ 733933 w 6428096"/>
              <a:gd name="connsiteY6" fmla="*/ 23204 h 528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28096" h="5281685">
                <a:moveTo>
                  <a:pt x="755022" y="0"/>
                </a:moveTo>
                <a:lnTo>
                  <a:pt x="5673075" y="0"/>
                </a:lnTo>
                <a:lnTo>
                  <a:pt x="5694164" y="23204"/>
                </a:lnTo>
                <a:cubicBezTo>
                  <a:pt x="6152667" y="578781"/>
                  <a:pt x="6428096" y="1291044"/>
                  <a:pt x="6428096" y="2067637"/>
                </a:cubicBezTo>
                <a:cubicBezTo>
                  <a:pt x="6428096" y="3842707"/>
                  <a:pt x="4989118" y="5281685"/>
                  <a:pt x="3214048" y="5281685"/>
                </a:cubicBezTo>
                <a:cubicBezTo>
                  <a:pt x="1438978" y="5281685"/>
                  <a:pt x="0" y="3842707"/>
                  <a:pt x="0" y="2067637"/>
                </a:cubicBezTo>
                <a:cubicBezTo>
                  <a:pt x="0" y="1291044"/>
                  <a:pt x="275430" y="578781"/>
                  <a:pt x="733933" y="232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Freeform 6"/>
          <p:cNvSpPr/>
          <p:nvPr userDrawn="1"/>
        </p:nvSpPr>
        <p:spPr>
          <a:xfrm>
            <a:off x="0" y="1873155"/>
            <a:ext cx="5517107" cy="3270346"/>
          </a:xfrm>
          <a:custGeom>
            <a:avLst/>
            <a:gdLst>
              <a:gd name="connsiteX0" fmla="*/ 2658120 w 7022210"/>
              <a:gd name="connsiteY0" fmla="*/ 0 h 4360460"/>
              <a:gd name="connsiteX1" fmla="*/ 7022210 w 7022210"/>
              <a:gd name="connsiteY1" fmla="*/ 2900149 h 4360460"/>
              <a:gd name="connsiteX2" fmla="*/ 6495488 w 7022210"/>
              <a:gd name="connsiteY2" fmla="*/ 4282532 h 4360460"/>
              <a:gd name="connsiteX3" fmla="*/ 6424248 w 7022210"/>
              <a:gd name="connsiteY3" fmla="*/ 4360460 h 4360460"/>
              <a:gd name="connsiteX4" fmla="*/ 0 w 7022210"/>
              <a:gd name="connsiteY4" fmla="*/ 4360460 h 4360460"/>
              <a:gd name="connsiteX5" fmla="*/ 0 w 7022210"/>
              <a:gd name="connsiteY5" fmla="*/ 603691 h 4360460"/>
              <a:gd name="connsiteX6" fmla="*/ 218116 w 7022210"/>
              <a:gd name="connsiteY6" fmla="*/ 495300 h 4360460"/>
              <a:gd name="connsiteX7" fmla="*/ 2658120 w 7022210"/>
              <a:gd name="connsiteY7" fmla="*/ 0 h 436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2210" h="4360460">
                <a:moveTo>
                  <a:pt x="2658120" y="0"/>
                </a:moveTo>
                <a:cubicBezTo>
                  <a:pt x="5068340" y="0"/>
                  <a:pt x="7022210" y="1298441"/>
                  <a:pt x="7022210" y="2900149"/>
                </a:cubicBezTo>
                <a:cubicBezTo>
                  <a:pt x="7022210" y="3400683"/>
                  <a:pt x="6831403" y="3871601"/>
                  <a:pt x="6495488" y="4282532"/>
                </a:cubicBezTo>
                <a:lnTo>
                  <a:pt x="6424248" y="4360460"/>
                </a:lnTo>
                <a:lnTo>
                  <a:pt x="0" y="4360460"/>
                </a:lnTo>
                <a:lnTo>
                  <a:pt x="0" y="603691"/>
                </a:lnTo>
                <a:lnTo>
                  <a:pt x="218116" y="495300"/>
                </a:lnTo>
                <a:cubicBezTo>
                  <a:pt x="914629" y="182594"/>
                  <a:pt x="1754288" y="0"/>
                  <a:pt x="265812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-1" y="1881417"/>
            <a:ext cx="5266658" cy="3270345"/>
          </a:xfrm>
          <a:custGeom>
            <a:avLst/>
            <a:gdLst>
              <a:gd name="connsiteX0" fmla="*/ 2658120 w 7022210"/>
              <a:gd name="connsiteY0" fmla="*/ 0 h 4360460"/>
              <a:gd name="connsiteX1" fmla="*/ 7022210 w 7022210"/>
              <a:gd name="connsiteY1" fmla="*/ 2900149 h 4360460"/>
              <a:gd name="connsiteX2" fmla="*/ 6495488 w 7022210"/>
              <a:gd name="connsiteY2" fmla="*/ 4282532 h 4360460"/>
              <a:gd name="connsiteX3" fmla="*/ 6424248 w 7022210"/>
              <a:gd name="connsiteY3" fmla="*/ 4360460 h 4360460"/>
              <a:gd name="connsiteX4" fmla="*/ 0 w 7022210"/>
              <a:gd name="connsiteY4" fmla="*/ 4360460 h 4360460"/>
              <a:gd name="connsiteX5" fmla="*/ 0 w 7022210"/>
              <a:gd name="connsiteY5" fmla="*/ 603691 h 4360460"/>
              <a:gd name="connsiteX6" fmla="*/ 218116 w 7022210"/>
              <a:gd name="connsiteY6" fmla="*/ 495300 h 4360460"/>
              <a:gd name="connsiteX7" fmla="*/ 2658120 w 7022210"/>
              <a:gd name="connsiteY7" fmla="*/ 0 h 436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22210" h="4360460">
                <a:moveTo>
                  <a:pt x="2658120" y="0"/>
                </a:moveTo>
                <a:cubicBezTo>
                  <a:pt x="5068340" y="0"/>
                  <a:pt x="7022210" y="1298441"/>
                  <a:pt x="7022210" y="2900149"/>
                </a:cubicBezTo>
                <a:cubicBezTo>
                  <a:pt x="7022210" y="3400683"/>
                  <a:pt x="6831403" y="3871601"/>
                  <a:pt x="6495488" y="4282532"/>
                </a:cubicBezTo>
                <a:lnTo>
                  <a:pt x="6424248" y="4360460"/>
                </a:lnTo>
                <a:lnTo>
                  <a:pt x="0" y="4360460"/>
                </a:lnTo>
                <a:lnTo>
                  <a:pt x="0" y="603691"/>
                </a:lnTo>
                <a:lnTo>
                  <a:pt x="218116" y="495300"/>
                </a:lnTo>
                <a:cubicBezTo>
                  <a:pt x="914629" y="182594"/>
                  <a:pt x="1754288" y="0"/>
                  <a:pt x="265812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 flipH="1">
            <a:off x="7343730" y="3943349"/>
            <a:ext cx="1800270" cy="1200150"/>
          </a:xfrm>
          <a:custGeom>
            <a:avLst/>
            <a:gdLst>
              <a:gd name="connsiteX0" fmla="*/ 769203 w 2400360"/>
              <a:gd name="connsiteY0" fmla="*/ 0 h 1600200"/>
              <a:gd name="connsiteX1" fmla="*/ 2393576 w 2400360"/>
              <a:gd name="connsiteY1" fmla="*/ 1465859 h 1600200"/>
              <a:gd name="connsiteX2" fmla="*/ 2400360 w 2400360"/>
              <a:gd name="connsiteY2" fmla="*/ 1600200 h 1600200"/>
              <a:gd name="connsiteX3" fmla="*/ 1864180 w 2400360"/>
              <a:gd name="connsiteY3" fmla="*/ 1600200 h 1600200"/>
              <a:gd name="connsiteX4" fmla="*/ 1860164 w 2400360"/>
              <a:gd name="connsiteY4" fmla="*/ 1520680 h 1600200"/>
              <a:gd name="connsiteX5" fmla="*/ 769203 w 2400360"/>
              <a:gd name="connsiteY5" fmla="*/ 536180 h 1600200"/>
              <a:gd name="connsiteX6" fmla="*/ 156071 w 2400360"/>
              <a:gd name="connsiteY6" fmla="*/ 723466 h 1600200"/>
              <a:gd name="connsiteX7" fmla="*/ 0 w 2400360"/>
              <a:gd name="connsiteY7" fmla="*/ 852236 h 1600200"/>
              <a:gd name="connsiteX8" fmla="*/ 0 w 2400360"/>
              <a:gd name="connsiteY8" fmla="*/ 192693 h 1600200"/>
              <a:gd name="connsiteX9" fmla="*/ 133643 w 2400360"/>
              <a:gd name="connsiteY9" fmla="*/ 128314 h 1600200"/>
              <a:gd name="connsiteX10" fmla="*/ 769203 w 2400360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0360" h="1600200">
                <a:moveTo>
                  <a:pt x="769203" y="0"/>
                </a:moveTo>
                <a:cubicBezTo>
                  <a:pt x="1614614" y="0"/>
                  <a:pt x="2309960" y="642508"/>
                  <a:pt x="2393576" y="1465859"/>
                </a:cubicBezTo>
                <a:lnTo>
                  <a:pt x="2400360" y="1600200"/>
                </a:lnTo>
                <a:lnTo>
                  <a:pt x="1864180" y="1600200"/>
                </a:lnTo>
                <a:lnTo>
                  <a:pt x="1860164" y="1520680"/>
                </a:lnTo>
                <a:cubicBezTo>
                  <a:pt x="1804006" y="967701"/>
                  <a:pt x="1336998" y="536180"/>
                  <a:pt x="769203" y="536180"/>
                </a:cubicBezTo>
                <a:cubicBezTo>
                  <a:pt x="542085" y="536180"/>
                  <a:pt x="331093" y="605224"/>
                  <a:pt x="156071" y="723466"/>
                </a:cubicBezTo>
                <a:lnTo>
                  <a:pt x="0" y="852236"/>
                </a:lnTo>
                <a:lnTo>
                  <a:pt x="0" y="192693"/>
                </a:lnTo>
                <a:lnTo>
                  <a:pt x="133643" y="128314"/>
                </a:lnTo>
                <a:cubicBezTo>
                  <a:pt x="328988" y="45690"/>
                  <a:pt x="543760" y="0"/>
                  <a:pt x="769203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" name="Frame 15"/>
          <p:cNvSpPr/>
          <p:nvPr userDrawn="1"/>
        </p:nvSpPr>
        <p:spPr>
          <a:xfrm rot="19833765">
            <a:off x="1202490" y="522844"/>
            <a:ext cx="222155" cy="222155"/>
          </a:xfrm>
          <a:prstGeom prst="frame">
            <a:avLst>
              <a:gd name="adj1" fmla="val 189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17" name="Multiply 16"/>
          <p:cNvSpPr/>
          <p:nvPr userDrawn="1"/>
        </p:nvSpPr>
        <p:spPr>
          <a:xfrm>
            <a:off x="8475263" y="1683791"/>
            <a:ext cx="261014" cy="261014"/>
          </a:xfrm>
          <a:prstGeom prst="mathMultiply">
            <a:avLst>
              <a:gd name="adj1" fmla="val 161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4042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10" grpId="0" animBg="1"/>
      <p:bldP spid="15" grpId="0" animBg="1"/>
      <p:bldP spid="16" grpId="0" animBg="1"/>
      <p:bldP spid="17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30">
            <a:extLst>
              <a:ext uri="{FF2B5EF4-FFF2-40B4-BE49-F238E27FC236}">
                <a16:creationId xmlns:a16="http://schemas.microsoft.com/office/drawing/2014/main" id="{C19F9219-6447-4813-AD2C-7AFDEDF3251A}"/>
              </a:ext>
            </a:extLst>
          </p:cNvPr>
          <p:cNvSpPr/>
          <p:nvPr userDrawn="1"/>
        </p:nvSpPr>
        <p:spPr>
          <a:xfrm>
            <a:off x="0" y="0"/>
            <a:ext cx="9144000" cy="2548720"/>
          </a:xfrm>
          <a:custGeom>
            <a:avLst/>
            <a:gdLst>
              <a:gd name="connsiteX0" fmla="*/ 0 w 12192000"/>
              <a:gd name="connsiteY0" fmla="*/ 0 h 3429496"/>
              <a:gd name="connsiteX1" fmla="*/ 12192000 w 12192000"/>
              <a:gd name="connsiteY1" fmla="*/ 0 h 3429496"/>
              <a:gd name="connsiteX2" fmla="*/ 12192000 w 12192000"/>
              <a:gd name="connsiteY2" fmla="*/ 2603426 h 3429496"/>
              <a:gd name="connsiteX3" fmla="*/ 12051209 w 12192000"/>
              <a:gd name="connsiteY3" fmla="*/ 2604344 h 3429496"/>
              <a:gd name="connsiteX4" fmla="*/ 11658600 w 12192000"/>
              <a:gd name="connsiteY4" fmla="*/ 2590800 h 3429496"/>
              <a:gd name="connsiteX5" fmla="*/ 10401300 w 12192000"/>
              <a:gd name="connsiteY5" fmla="*/ 2362200 h 3429496"/>
              <a:gd name="connsiteX6" fmla="*/ 8515350 w 12192000"/>
              <a:gd name="connsiteY6" fmla="*/ 3067050 h 3429496"/>
              <a:gd name="connsiteX7" fmla="*/ 5753101 w 12192000"/>
              <a:gd name="connsiteY7" fmla="*/ 2438400 h 3429496"/>
              <a:gd name="connsiteX8" fmla="*/ 2000250 w 12192000"/>
              <a:gd name="connsiteY8" fmla="*/ 3409950 h 3429496"/>
              <a:gd name="connsiteX9" fmla="*/ 83437 w 12192000"/>
              <a:gd name="connsiteY9" fmla="*/ 2118959 h 3429496"/>
              <a:gd name="connsiteX10" fmla="*/ 0 w 12192000"/>
              <a:gd name="connsiteY10" fmla="*/ 2034748 h 342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3429496">
                <a:moveTo>
                  <a:pt x="0" y="0"/>
                </a:moveTo>
                <a:lnTo>
                  <a:pt x="12192000" y="0"/>
                </a:lnTo>
                <a:lnTo>
                  <a:pt x="12192000" y="2603426"/>
                </a:lnTo>
                <a:lnTo>
                  <a:pt x="12051209" y="2604344"/>
                </a:lnTo>
                <a:cubicBezTo>
                  <a:pt x="11909425" y="2602111"/>
                  <a:pt x="11774487" y="2597150"/>
                  <a:pt x="11658600" y="2590800"/>
                </a:cubicBezTo>
                <a:cubicBezTo>
                  <a:pt x="11195050" y="2565400"/>
                  <a:pt x="10925175" y="2282825"/>
                  <a:pt x="10401300" y="2362200"/>
                </a:cubicBezTo>
                <a:cubicBezTo>
                  <a:pt x="9877425" y="2441575"/>
                  <a:pt x="9290050" y="3054350"/>
                  <a:pt x="8515350" y="3067050"/>
                </a:cubicBezTo>
                <a:cubicBezTo>
                  <a:pt x="7740650" y="3079750"/>
                  <a:pt x="6838950" y="2381250"/>
                  <a:pt x="5753101" y="2438400"/>
                </a:cubicBezTo>
                <a:cubicBezTo>
                  <a:pt x="4667250" y="2495550"/>
                  <a:pt x="3073400" y="3587750"/>
                  <a:pt x="2000250" y="3409950"/>
                </a:cubicBezTo>
                <a:cubicBezTo>
                  <a:pt x="1329532" y="3298825"/>
                  <a:pt x="627807" y="2663081"/>
                  <a:pt x="83437" y="2118959"/>
                </a:cubicBezTo>
                <a:lnTo>
                  <a:pt x="0" y="203474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9" name="Donut 8"/>
          <p:cNvSpPr/>
          <p:nvPr userDrawn="1"/>
        </p:nvSpPr>
        <p:spPr>
          <a:xfrm>
            <a:off x="2486389" y="804211"/>
            <a:ext cx="861641" cy="861641"/>
          </a:xfrm>
          <a:prstGeom prst="donut">
            <a:avLst>
              <a:gd name="adj" fmla="val 17021"/>
            </a:avLst>
          </a:prstGeom>
          <a:solidFill>
            <a:schemeClr val="accent1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4D32B03-5A5F-45C1-9DF4-603C23D2DE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48385" y="1203881"/>
            <a:ext cx="6858000" cy="205160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177800" dist="114300" dir="16200000" rotWithShape="0">
              <a:prstClr val="black">
                <a:alpha val="25000"/>
              </a:prstClr>
            </a:outerShdw>
          </a:effectLst>
        </p:spPr>
        <p:txBody>
          <a:bodyPr/>
          <a:lstStyle>
            <a:lvl1pPr>
              <a:defRPr sz="21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10" name="Frame 9"/>
          <p:cNvSpPr/>
          <p:nvPr userDrawn="1"/>
        </p:nvSpPr>
        <p:spPr>
          <a:xfrm rot="19833765">
            <a:off x="5305836" y="541806"/>
            <a:ext cx="222155" cy="222155"/>
          </a:xfrm>
          <a:prstGeom prst="frame">
            <a:avLst>
              <a:gd name="adj1" fmla="val 1899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11" name="Multiply 10"/>
          <p:cNvSpPr/>
          <p:nvPr userDrawn="1"/>
        </p:nvSpPr>
        <p:spPr>
          <a:xfrm>
            <a:off x="8014648" y="4328619"/>
            <a:ext cx="385122" cy="385122"/>
          </a:xfrm>
          <a:prstGeom prst="mathMultiply">
            <a:avLst>
              <a:gd name="adj1" fmla="val 161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" name="Freeform 12"/>
          <p:cNvSpPr/>
          <p:nvPr userDrawn="1"/>
        </p:nvSpPr>
        <p:spPr>
          <a:xfrm>
            <a:off x="7163155" y="0"/>
            <a:ext cx="1044054" cy="522027"/>
          </a:xfrm>
          <a:custGeom>
            <a:avLst/>
            <a:gdLst>
              <a:gd name="connsiteX0" fmla="*/ 0 w 1392072"/>
              <a:gd name="connsiteY0" fmla="*/ 0 h 696036"/>
              <a:gd name="connsiteX1" fmla="*/ 349340 w 1392072"/>
              <a:gd name="connsiteY1" fmla="*/ 0 h 696036"/>
              <a:gd name="connsiteX2" fmla="*/ 696036 w 1392072"/>
              <a:gd name="connsiteY2" fmla="*/ 346696 h 696036"/>
              <a:gd name="connsiteX3" fmla="*/ 1042732 w 1392072"/>
              <a:gd name="connsiteY3" fmla="*/ 0 h 696036"/>
              <a:gd name="connsiteX4" fmla="*/ 1392072 w 1392072"/>
              <a:gd name="connsiteY4" fmla="*/ 0 h 696036"/>
              <a:gd name="connsiteX5" fmla="*/ 696036 w 1392072"/>
              <a:gd name="connsiteY5" fmla="*/ 696036 h 696036"/>
              <a:gd name="connsiteX6" fmla="*/ 0 w 1392072"/>
              <a:gd name="connsiteY6" fmla="*/ 0 h 69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92072" h="696036">
                <a:moveTo>
                  <a:pt x="0" y="0"/>
                </a:moveTo>
                <a:lnTo>
                  <a:pt x="349340" y="0"/>
                </a:lnTo>
                <a:cubicBezTo>
                  <a:pt x="349340" y="191475"/>
                  <a:pt x="504561" y="346696"/>
                  <a:pt x="696036" y="346696"/>
                </a:cubicBezTo>
                <a:cubicBezTo>
                  <a:pt x="887511" y="346696"/>
                  <a:pt x="1042732" y="191475"/>
                  <a:pt x="1042732" y="0"/>
                </a:cubicBezTo>
                <a:lnTo>
                  <a:pt x="1392072" y="0"/>
                </a:lnTo>
                <a:cubicBezTo>
                  <a:pt x="1392072" y="384410"/>
                  <a:pt x="1080446" y="696036"/>
                  <a:pt x="696036" y="696036"/>
                </a:cubicBezTo>
                <a:cubicBezTo>
                  <a:pt x="311626" y="696036"/>
                  <a:pt x="0" y="384410"/>
                  <a:pt x="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4" name="Isosceles Triangle 13"/>
          <p:cNvSpPr/>
          <p:nvPr userDrawn="1"/>
        </p:nvSpPr>
        <p:spPr>
          <a:xfrm rot="1420415">
            <a:off x="594737" y="1462857"/>
            <a:ext cx="197745" cy="170470"/>
          </a:xfrm>
          <a:prstGeom prst="triangle">
            <a:avLst/>
          </a:prstGeom>
          <a:noFill/>
          <a:ln w="28575">
            <a:solidFill>
              <a:schemeClr val="accent1">
                <a:lumMod val="60000"/>
                <a:lumOff val="40000"/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12290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7" grpId="0" animBg="1"/>
      <p:bldP spid="10" grpId="0" animBg="1"/>
      <p:bldP spid="11" grpId="0" animBg="1"/>
      <p:bldP spid="13" grpId="0" animBg="1"/>
      <p:bldP spid="14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D687C1B2-5EE6-4997-83D5-744B368B9061}"/>
              </a:ext>
            </a:extLst>
          </p:cNvPr>
          <p:cNvSpPr/>
          <p:nvPr userDrawn="1"/>
        </p:nvSpPr>
        <p:spPr>
          <a:xfrm rot="10800000" flipH="1">
            <a:off x="5240740" y="0"/>
            <a:ext cx="3903260" cy="5143500"/>
          </a:xfrm>
          <a:custGeom>
            <a:avLst/>
            <a:gdLst>
              <a:gd name="connsiteX0" fmla="*/ 4160343 w 4160343"/>
              <a:gd name="connsiteY0" fmla="*/ 0 h 6858000"/>
              <a:gd name="connsiteX1" fmla="*/ 449304 w 4160343"/>
              <a:gd name="connsiteY1" fmla="*/ 0 h 6858000"/>
              <a:gd name="connsiteX2" fmla="*/ 388201 w 4160343"/>
              <a:gd name="connsiteY2" fmla="*/ 79046 h 6858000"/>
              <a:gd name="connsiteX3" fmla="*/ 45343 w 4160343"/>
              <a:gd name="connsiteY3" fmla="*/ 1257300 h 6858000"/>
              <a:gd name="connsiteX4" fmla="*/ 2171241 w 4160343"/>
              <a:gd name="connsiteY4" fmla="*/ 3676650 h 6858000"/>
              <a:gd name="connsiteX5" fmla="*/ 1420924 w 4160343"/>
              <a:gd name="connsiteY5" fmla="*/ 6324600 h 6858000"/>
              <a:gd name="connsiteX6" fmla="*/ 1449341 w 4160343"/>
              <a:gd name="connsiteY6" fmla="*/ 6728327 h 6858000"/>
              <a:gd name="connsiteX7" fmla="*/ 1475910 w 4160343"/>
              <a:gd name="connsiteY7" fmla="*/ 6858000 h 6858000"/>
              <a:gd name="connsiteX8" fmla="*/ 4160343 w 4160343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60343" h="6858000">
                <a:moveTo>
                  <a:pt x="4160343" y="0"/>
                </a:moveTo>
                <a:lnTo>
                  <a:pt x="449304" y="0"/>
                </a:lnTo>
                <a:lnTo>
                  <a:pt x="388201" y="79046"/>
                </a:lnTo>
                <a:cubicBezTo>
                  <a:pt x="144670" y="406995"/>
                  <a:pt x="-104460" y="834628"/>
                  <a:pt x="45343" y="1257300"/>
                </a:cubicBezTo>
                <a:cubicBezTo>
                  <a:pt x="285028" y="1933575"/>
                  <a:pt x="1941978" y="2832100"/>
                  <a:pt x="2171241" y="3676650"/>
                </a:cubicBezTo>
                <a:cubicBezTo>
                  <a:pt x="2400505" y="4521200"/>
                  <a:pt x="1452187" y="5597525"/>
                  <a:pt x="1420924" y="6324600"/>
                </a:cubicBezTo>
                <a:cubicBezTo>
                  <a:pt x="1415063" y="6460927"/>
                  <a:pt x="1426298" y="6596360"/>
                  <a:pt x="1449341" y="6728327"/>
                </a:cubicBezTo>
                <a:lnTo>
                  <a:pt x="1475910" y="6858000"/>
                </a:lnTo>
                <a:lnTo>
                  <a:pt x="4160343" y="6858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13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4D32B03-5A5F-45C1-9DF4-603C23D2DE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3812" y="2589664"/>
            <a:ext cx="4790364" cy="20248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21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  <p:sp>
        <p:nvSpPr>
          <p:cNvPr id="9" name="Frame 8"/>
          <p:cNvSpPr/>
          <p:nvPr userDrawn="1"/>
        </p:nvSpPr>
        <p:spPr>
          <a:xfrm rot="19833765">
            <a:off x="8315167" y="2128357"/>
            <a:ext cx="222155" cy="222155"/>
          </a:xfrm>
          <a:prstGeom prst="frame">
            <a:avLst>
              <a:gd name="adj1" fmla="val 1899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11" name="Multiply 10"/>
          <p:cNvSpPr/>
          <p:nvPr userDrawn="1"/>
        </p:nvSpPr>
        <p:spPr>
          <a:xfrm>
            <a:off x="7258158" y="337782"/>
            <a:ext cx="230452" cy="230452"/>
          </a:xfrm>
          <a:prstGeom prst="mathMultiply">
            <a:avLst>
              <a:gd name="adj1" fmla="val 161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2" name="Freeform 11"/>
          <p:cNvSpPr/>
          <p:nvPr userDrawn="1"/>
        </p:nvSpPr>
        <p:spPr>
          <a:xfrm flipV="1">
            <a:off x="0" y="0"/>
            <a:ext cx="1212975" cy="808630"/>
          </a:xfrm>
          <a:custGeom>
            <a:avLst/>
            <a:gdLst>
              <a:gd name="connsiteX0" fmla="*/ 769203 w 2400360"/>
              <a:gd name="connsiteY0" fmla="*/ 0 h 1600200"/>
              <a:gd name="connsiteX1" fmla="*/ 2393576 w 2400360"/>
              <a:gd name="connsiteY1" fmla="*/ 1465859 h 1600200"/>
              <a:gd name="connsiteX2" fmla="*/ 2400360 w 2400360"/>
              <a:gd name="connsiteY2" fmla="*/ 1600200 h 1600200"/>
              <a:gd name="connsiteX3" fmla="*/ 1864180 w 2400360"/>
              <a:gd name="connsiteY3" fmla="*/ 1600200 h 1600200"/>
              <a:gd name="connsiteX4" fmla="*/ 1860164 w 2400360"/>
              <a:gd name="connsiteY4" fmla="*/ 1520680 h 1600200"/>
              <a:gd name="connsiteX5" fmla="*/ 769203 w 2400360"/>
              <a:gd name="connsiteY5" fmla="*/ 536180 h 1600200"/>
              <a:gd name="connsiteX6" fmla="*/ 156071 w 2400360"/>
              <a:gd name="connsiteY6" fmla="*/ 723466 h 1600200"/>
              <a:gd name="connsiteX7" fmla="*/ 0 w 2400360"/>
              <a:gd name="connsiteY7" fmla="*/ 852236 h 1600200"/>
              <a:gd name="connsiteX8" fmla="*/ 0 w 2400360"/>
              <a:gd name="connsiteY8" fmla="*/ 192693 h 1600200"/>
              <a:gd name="connsiteX9" fmla="*/ 133643 w 2400360"/>
              <a:gd name="connsiteY9" fmla="*/ 128314 h 1600200"/>
              <a:gd name="connsiteX10" fmla="*/ 769203 w 2400360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0360" h="1600200">
                <a:moveTo>
                  <a:pt x="769203" y="0"/>
                </a:moveTo>
                <a:cubicBezTo>
                  <a:pt x="1614614" y="0"/>
                  <a:pt x="2309960" y="642508"/>
                  <a:pt x="2393576" y="1465859"/>
                </a:cubicBezTo>
                <a:lnTo>
                  <a:pt x="2400360" y="1600200"/>
                </a:lnTo>
                <a:lnTo>
                  <a:pt x="1864180" y="1600200"/>
                </a:lnTo>
                <a:lnTo>
                  <a:pt x="1860164" y="1520680"/>
                </a:lnTo>
                <a:cubicBezTo>
                  <a:pt x="1804006" y="967701"/>
                  <a:pt x="1336998" y="536180"/>
                  <a:pt x="769203" y="536180"/>
                </a:cubicBezTo>
                <a:cubicBezTo>
                  <a:pt x="542085" y="536180"/>
                  <a:pt x="331093" y="605224"/>
                  <a:pt x="156071" y="723466"/>
                </a:cubicBezTo>
                <a:lnTo>
                  <a:pt x="0" y="852236"/>
                </a:lnTo>
                <a:lnTo>
                  <a:pt x="0" y="192693"/>
                </a:lnTo>
                <a:lnTo>
                  <a:pt x="133643" y="128314"/>
                </a:lnTo>
                <a:cubicBezTo>
                  <a:pt x="328988" y="45690"/>
                  <a:pt x="543760" y="0"/>
                  <a:pt x="769203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" name="Isosceles Triangle 12"/>
          <p:cNvSpPr/>
          <p:nvPr userDrawn="1"/>
        </p:nvSpPr>
        <p:spPr>
          <a:xfrm rot="1420415">
            <a:off x="1836925" y="4411527"/>
            <a:ext cx="197745" cy="170470"/>
          </a:xfrm>
          <a:prstGeom prst="triangle">
            <a:avLst/>
          </a:prstGeom>
          <a:noFill/>
          <a:ln w="28575">
            <a:solidFill>
              <a:schemeClr val="accent1">
                <a:lumMod val="60000"/>
                <a:lumOff val="40000"/>
                <a:alpha val="6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8071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32B03-5A5F-45C1-9DF4-603C23D2DE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2100">
                <a:latin typeface="Lato" panose="020F0502020204030203" pitchFamily="34" charset="0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612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43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00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7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40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8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1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2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5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1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691" r:id="rId19"/>
    <p:sldLayoutId id="2147483692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/>
        </p:nvSpPr>
        <p:spPr>
          <a:xfrm>
            <a:off x="0" y="0"/>
            <a:ext cx="449206" cy="1159881"/>
          </a:xfrm>
          <a:custGeom>
            <a:avLst/>
            <a:gdLst>
              <a:gd name="connsiteX0" fmla="*/ 0 w 765718"/>
              <a:gd name="connsiteY0" fmla="*/ 0 h 1977137"/>
              <a:gd name="connsiteX1" fmla="*/ 47386 w 765718"/>
              <a:gd name="connsiteY1" fmla="*/ 12184 h 1977137"/>
              <a:gd name="connsiteX2" fmla="*/ 765718 w 765718"/>
              <a:gd name="connsiteY2" fmla="*/ 988568 h 1977137"/>
              <a:gd name="connsiteX3" fmla="*/ 47386 w 765718"/>
              <a:gd name="connsiteY3" fmla="*/ 1964952 h 1977137"/>
              <a:gd name="connsiteX4" fmla="*/ 0 w 765718"/>
              <a:gd name="connsiteY4" fmla="*/ 1977137 h 1977137"/>
              <a:gd name="connsiteX5" fmla="*/ 0 w 765718"/>
              <a:gd name="connsiteY5" fmla="*/ 1640332 h 1977137"/>
              <a:gd name="connsiteX6" fmla="*/ 16535 w 765718"/>
              <a:gd name="connsiteY6" fmla="*/ 1635199 h 1977137"/>
              <a:gd name="connsiteX7" fmla="*/ 445151 w 765718"/>
              <a:gd name="connsiteY7" fmla="*/ 988568 h 1977137"/>
              <a:gd name="connsiteX8" fmla="*/ 16535 w 765718"/>
              <a:gd name="connsiteY8" fmla="*/ 341938 h 1977137"/>
              <a:gd name="connsiteX9" fmla="*/ 0 w 765718"/>
              <a:gd name="connsiteY9" fmla="*/ 336805 h 197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5718" h="1977137">
                <a:moveTo>
                  <a:pt x="0" y="0"/>
                </a:moveTo>
                <a:lnTo>
                  <a:pt x="47386" y="12184"/>
                </a:lnTo>
                <a:cubicBezTo>
                  <a:pt x="463551" y="141625"/>
                  <a:pt x="765718" y="529809"/>
                  <a:pt x="765718" y="988568"/>
                </a:cubicBezTo>
                <a:cubicBezTo>
                  <a:pt x="765718" y="1447328"/>
                  <a:pt x="463551" y="1835512"/>
                  <a:pt x="47386" y="1964952"/>
                </a:cubicBezTo>
                <a:lnTo>
                  <a:pt x="0" y="1977137"/>
                </a:lnTo>
                <a:lnTo>
                  <a:pt x="0" y="1640332"/>
                </a:lnTo>
                <a:lnTo>
                  <a:pt x="16535" y="1635199"/>
                </a:lnTo>
                <a:cubicBezTo>
                  <a:pt x="268415" y="1528663"/>
                  <a:pt x="445151" y="1279255"/>
                  <a:pt x="445151" y="988568"/>
                </a:cubicBezTo>
                <a:cubicBezTo>
                  <a:pt x="445151" y="697882"/>
                  <a:pt x="268415" y="448474"/>
                  <a:pt x="16535" y="341938"/>
                </a:cubicBezTo>
                <a:lnTo>
                  <a:pt x="0" y="33680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D6F8385B-F3BB-4DAE-8B6D-221B21921378}"/>
              </a:ext>
            </a:extLst>
          </p:cNvPr>
          <p:cNvSpPr/>
          <p:nvPr/>
        </p:nvSpPr>
        <p:spPr>
          <a:xfrm>
            <a:off x="0" y="3943350"/>
            <a:ext cx="1800270" cy="1200150"/>
          </a:xfrm>
          <a:custGeom>
            <a:avLst/>
            <a:gdLst>
              <a:gd name="connsiteX0" fmla="*/ 769203 w 2400360"/>
              <a:gd name="connsiteY0" fmla="*/ 0 h 1600200"/>
              <a:gd name="connsiteX1" fmla="*/ 2393576 w 2400360"/>
              <a:gd name="connsiteY1" fmla="*/ 1465859 h 1600200"/>
              <a:gd name="connsiteX2" fmla="*/ 2400360 w 2400360"/>
              <a:gd name="connsiteY2" fmla="*/ 1600200 h 1600200"/>
              <a:gd name="connsiteX3" fmla="*/ 1864180 w 2400360"/>
              <a:gd name="connsiteY3" fmla="*/ 1600200 h 1600200"/>
              <a:gd name="connsiteX4" fmla="*/ 1860164 w 2400360"/>
              <a:gd name="connsiteY4" fmla="*/ 1520680 h 1600200"/>
              <a:gd name="connsiteX5" fmla="*/ 769203 w 2400360"/>
              <a:gd name="connsiteY5" fmla="*/ 536180 h 1600200"/>
              <a:gd name="connsiteX6" fmla="*/ 156071 w 2400360"/>
              <a:gd name="connsiteY6" fmla="*/ 723466 h 1600200"/>
              <a:gd name="connsiteX7" fmla="*/ 0 w 2400360"/>
              <a:gd name="connsiteY7" fmla="*/ 852236 h 1600200"/>
              <a:gd name="connsiteX8" fmla="*/ 0 w 2400360"/>
              <a:gd name="connsiteY8" fmla="*/ 192693 h 1600200"/>
              <a:gd name="connsiteX9" fmla="*/ 133643 w 2400360"/>
              <a:gd name="connsiteY9" fmla="*/ 128314 h 1600200"/>
              <a:gd name="connsiteX10" fmla="*/ 769203 w 2400360"/>
              <a:gd name="connsiteY10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0360" h="1600200">
                <a:moveTo>
                  <a:pt x="769203" y="0"/>
                </a:moveTo>
                <a:cubicBezTo>
                  <a:pt x="1614614" y="0"/>
                  <a:pt x="2309960" y="642508"/>
                  <a:pt x="2393576" y="1465859"/>
                </a:cubicBezTo>
                <a:lnTo>
                  <a:pt x="2400360" y="1600200"/>
                </a:lnTo>
                <a:lnTo>
                  <a:pt x="1864180" y="1600200"/>
                </a:lnTo>
                <a:lnTo>
                  <a:pt x="1860164" y="1520680"/>
                </a:lnTo>
                <a:cubicBezTo>
                  <a:pt x="1804006" y="967701"/>
                  <a:pt x="1336998" y="536180"/>
                  <a:pt x="769203" y="536180"/>
                </a:cubicBezTo>
                <a:cubicBezTo>
                  <a:pt x="542085" y="536180"/>
                  <a:pt x="331093" y="605224"/>
                  <a:pt x="156071" y="723466"/>
                </a:cubicBezTo>
                <a:lnTo>
                  <a:pt x="0" y="852236"/>
                </a:lnTo>
                <a:lnTo>
                  <a:pt x="0" y="192693"/>
                </a:lnTo>
                <a:lnTo>
                  <a:pt x="133643" y="128314"/>
                </a:lnTo>
                <a:cubicBezTo>
                  <a:pt x="328988" y="45690"/>
                  <a:pt x="543760" y="0"/>
                  <a:pt x="769203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32" name="6">
            <a:extLst>
              <a:ext uri="{FF2B5EF4-FFF2-40B4-BE49-F238E27FC236}">
                <a16:creationId xmlns:a16="http://schemas.microsoft.com/office/drawing/2014/main" id="{491DDCCE-711C-F2D8-159F-46AE1873F4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3827" y="651312"/>
            <a:ext cx="1891191" cy="3921892"/>
          </a:xfrm>
          <a:prstGeom prst="rect">
            <a:avLst/>
          </a:prstGeom>
          <a:effectLst>
            <a:outerShdw blurRad="6350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8FBA374-2A06-7735-0311-388C892D60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1" t="9076" r="7875" b="7642"/>
          <a:stretch/>
        </p:blipFill>
        <p:spPr>
          <a:xfrm>
            <a:off x="3396072" y="1140073"/>
            <a:ext cx="1572167" cy="295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5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6">
            <a:extLst>
              <a:ext uri="{FF2B5EF4-FFF2-40B4-BE49-F238E27FC236}">
                <a16:creationId xmlns:a16="http://schemas.microsoft.com/office/drawing/2014/main" id="{BE01F094-EA68-ACDA-CF1E-3A53325CD0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84471" y="490003"/>
            <a:ext cx="1891191" cy="3921892"/>
          </a:xfrm>
          <a:prstGeom prst="rect">
            <a:avLst/>
          </a:prstGeom>
          <a:effectLst>
            <a:outerShdw blurRad="6350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9677AF-934A-6BE8-E439-B0308D11654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2" t="24453" r="13719" b="33407"/>
          <a:stretch/>
        </p:blipFill>
        <p:spPr>
          <a:xfrm>
            <a:off x="3432047" y="977890"/>
            <a:ext cx="1588771" cy="7996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8922EE-C3D7-6A37-E863-AB3CD96B6CDE}"/>
              </a:ext>
            </a:extLst>
          </p:cNvPr>
          <p:cNvSpPr/>
          <p:nvPr/>
        </p:nvSpPr>
        <p:spPr>
          <a:xfrm>
            <a:off x="3432047" y="977890"/>
            <a:ext cx="1588771" cy="799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C407E-6ADB-30A8-E59F-6D5ECE06DA4A}"/>
              </a:ext>
            </a:extLst>
          </p:cNvPr>
          <p:cNvSpPr txBox="1"/>
          <p:nvPr/>
        </p:nvSpPr>
        <p:spPr>
          <a:xfrm>
            <a:off x="3811143" y="849873"/>
            <a:ext cx="152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Notification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8A7ADE-4D02-F15B-D8D2-59E49A810D92}"/>
              </a:ext>
            </a:extLst>
          </p:cNvPr>
          <p:cNvSpPr txBox="1"/>
          <p:nvPr/>
        </p:nvSpPr>
        <p:spPr>
          <a:xfrm>
            <a:off x="3509469" y="1034539"/>
            <a:ext cx="15887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    Current</a:t>
            </a:r>
            <a:r>
              <a:rPr lang="en-US" dirty="0"/>
              <a:t> </a:t>
            </a:r>
            <a:r>
              <a:rPr lang="en-US" sz="1000" dirty="0"/>
              <a:t>came!!!</a:t>
            </a:r>
          </a:p>
          <a:p>
            <a:r>
              <a:rPr lang="en-US" sz="900" dirty="0"/>
              <a:t>Want to on the water motor </a:t>
            </a:r>
            <a:endParaRPr lang="en-IN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928226-5E00-F027-7B87-10AE56139533}"/>
              </a:ext>
            </a:extLst>
          </p:cNvPr>
          <p:cNvSpPr txBox="1"/>
          <p:nvPr/>
        </p:nvSpPr>
        <p:spPr>
          <a:xfrm>
            <a:off x="3509469" y="1499616"/>
            <a:ext cx="50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CD7C2E-5011-04AE-A54E-F19A164F990A}"/>
              </a:ext>
            </a:extLst>
          </p:cNvPr>
          <p:cNvSpPr txBox="1"/>
          <p:nvPr/>
        </p:nvSpPr>
        <p:spPr>
          <a:xfrm>
            <a:off x="4395374" y="1475269"/>
            <a:ext cx="7802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OFF</a:t>
            </a:r>
            <a:endParaRPr lang="en-IN" sz="17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CC32CA-4F89-5887-2057-D8E7C54E6139}"/>
              </a:ext>
            </a:extLst>
          </p:cNvPr>
          <p:cNvSpPr/>
          <p:nvPr/>
        </p:nvSpPr>
        <p:spPr>
          <a:xfrm>
            <a:off x="3543582" y="1530765"/>
            <a:ext cx="526996" cy="2475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ON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153998F-7419-15FB-FD3A-FB8E0627F976}"/>
              </a:ext>
            </a:extLst>
          </p:cNvPr>
          <p:cNvSpPr/>
          <p:nvPr/>
        </p:nvSpPr>
        <p:spPr>
          <a:xfrm>
            <a:off x="4335964" y="1528467"/>
            <a:ext cx="577908" cy="2475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OFF</a:t>
            </a:r>
            <a:endParaRPr lang="en-I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28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6">
            <a:extLst>
              <a:ext uri="{FF2B5EF4-FFF2-40B4-BE49-F238E27FC236}">
                <a16:creationId xmlns:a16="http://schemas.microsoft.com/office/drawing/2014/main" id="{0D7439FD-6559-06E0-29F8-6BAF016A2C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84471" y="490003"/>
            <a:ext cx="1891191" cy="3921892"/>
          </a:xfrm>
          <a:prstGeom prst="rect">
            <a:avLst/>
          </a:prstGeom>
          <a:effectLst>
            <a:outerShdw blurRad="6350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1F7E1E-A582-B15A-CF38-FC0DD8C790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2" t="24453" r="13719" b="33407"/>
          <a:stretch/>
        </p:blipFill>
        <p:spPr>
          <a:xfrm>
            <a:off x="3432047" y="977890"/>
            <a:ext cx="1588771" cy="79961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FF4D325-BE49-048C-3C64-88DD9024709A}"/>
              </a:ext>
            </a:extLst>
          </p:cNvPr>
          <p:cNvSpPr/>
          <p:nvPr/>
        </p:nvSpPr>
        <p:spPr>
          <a:xfrm>
            <a:off x="3432047" y="977890"/>
            <a:ext cx="1588771" cy="799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064744-FD9D-7888-C3AA-0E22F3D15CA8}"/>
              </a:ext>
            </a:extLst>
          </p:cNvPr>
          <p:cNvSpPr txBox="1"/>
          <p:nvPr/>
        </p:nvSpPr>
        <p:spPr>
          <a:xfrm>
            <a:off x="3811143" y="849873"/>
            <a:ext cx="152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Notification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37243C-4C3F-A97D-CAC6-4BF1D85A21DB}"/>
              </a:ext>
            </a:extLst>
          </p:cNvPr>
          <p:cNvSpPr txBox="1"/>
          <p:nvPr/>
        </p:nvSpPr>
        <p:spPr>
          <a:xfrm>
            <a:off x="3509469" y="1034539"/>
            <a:ext cx="15887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    Current</a:t>
            </a:r>
            <a:r>
              <a:rPr lang="en-US" dirty="0"/>
              <a:t> </a:t>
            </a:r>
            <a:r>
              <a:rPr lang="en-US" sz="1000" dirty="0"/>
              <a:t>came!!!</a:t>
            </a:r>
          </a:p>
          <a:p>
            <a:r>
              <a:rPr lang="en-US" sz="900" dirty="0"/>
              <a:t>Want to on the water motor </a:t>
            </a:r>
            <a:endParaRPr lang="en-IN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64838F-3040-3F97-AEFF-EDB88CCF399C}"/>
              </a:ext>
            </a:extLst>
          </p:cNvPr>
          <p:cNvSpPr txBox="1"/>
          <p:nvPr/>
        </p:nvSpPr>
        <p:spPr>
          <a:xfrm>
            <a:off x="4536854" y="1525734"/>
            <a:ext cx="780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OFF</a:t>
            </a:r>
            <a:endParaRPr lang="en-IN" sz="1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37DBD3-7FAB-3AD4-8EF3-1D51F89DD9C6}"/>
              </a:ext>
            </a:extLst>
          </p:cNvPr>
          <p:cNvSpPr/>
          <p:nvPr/>
        </p:nvSpPr>
        <p:spPr>
          <a:xfrm>
            <a:off x="3563420" y="1542370"/>
            <a:ext cx="526996" cy="24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ON</a:t>
            </a:r>
            <a:endParaRPr lang="en-IN" sz="1000" dirty="0"/>
          </a:p>
        </p:txBody>
      </p:sp>
      <p:pic>
        <p:nvPicPr>
          <p:cNvPr id="25" name="Graphic 24" descr="Right pointing backhand index">
            <a:extLst>
              <a:ext uri="{FF2B5EF4-FFF2-40B4-BE49-F238E27FC236}">
                <a16:creationId xmlns:a16="http://schemas.microsoft.com/office/drawing/2014/main" id="{1EAD3579-4CFB-21EE-130D-69D5B4CAA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8695" y="1402777"/>
            <a:ext cx="723012" cy="64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9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6">
            <a:extLst>
              <a:ext uri="{FF2B5EF4-FFF2-40B4-BE49-F238E27FC236}">
                <a16:creationId xmlns:a16="http://schemas.microsoft.com/office/drawing/2014/main" id="{8817BD8B-BA62-67A7-7675-3E0768A1C4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84471" y="490003"/>
            <a:ext cx="1891191" cy="3921892"/>
          </a:xfrm>
          <a:prstGeom prst="rect">
            <a:avLst/>
          </a:prstGeom>
          <a:effectLst>
            <a:outerShdw blurRad="6350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E58084-DFB2-DA55-15AC-E1054CEC91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2" t="24453" r="13719" b="33407"/>
          <a:stretch/>
        </p:blipFill>
        <p:spPr>
          <a:xfrm>
            <a:off x="3432047" y="977890"/>
            <a:ext cx="1588771" cy="7996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FD7D5E-304C-D8F5-BE2A-AD7809F5D21D}"/>
              </a:ext>
            </a:extLst>
          </p:cNvPr>
          <p:cNvSpPr/>
          <p:nvPr/>
        </p:nvSpPr>
        <p:spPr>
          <a:xfrm>
            <a:off x="3432047" y="977890"/>
            <a:ext cx="1588771" cy="799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D339D3-9A5A-986D-2010-0ABD2A7DD8CC}"/>
              </a:ext>
            </a:extLst>
          </p:cNvPr>
          <p:cNvSpPr txBox="1"/>
          <p:nvPr/>
        </p:nvSpPr>
        <p:spPr>
          <a:xfrm>
            <a:off x="3811143" y="849873"/>
            <a:ext cx="152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Notification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7AE140-5F64-A08C-E237-E120BAC68365}"/>
              </a:ext>
            </a:extLst>
          </p:cNvPr>
          <p:cNvSpPr txBox="1"/>
          <p:nvPr/>
        </p:nvSpPr>
        <p:spPr>
          <a:xfrm>
            <a:off x="3509469" y="1034539"/>
            <a:ext cx="15887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    Current</a:t>
            </a:r>
            <a:r>
              <a:rPr lang="en-US" dirty="0"/>
              <a:t> </a:t>
            </a:r>
            <a:r>
              <a:rPr lang="en-US" sz="1000" dirty="0"/>
              <a:t>came!!!</a:t>
            </a:r>
          </a:p>
          <a:p>
            <a:r>
              <a:rPr lang="en-US" sz="900" dirty="0"/>
              <a:t>Want to on the water motor </a:t>
            </a:r>
            <a:endParaRPr lang="en-IN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D2D593-31A5-2C74-6034-6555EAA951B0}"/>
              </a:ext>
            </a:extLst>
          </p:cNvPr>
          <p:cNvSpPr txBox="1"/>
          <p:nvPr/>
        </p:nvSpPr>
        <p:spPr>
          <a:xfrm>
            <a:off x="4536854" y="1525734"/>
            <a:ext cx="780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OFF</a:t>
            </a:r>
            <a:endParaRPr lang="en-IN" sz="10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25CBCA7-E628-A3B4-0BD6-1247259F5B69}"/>
              </a:ext>
            </a:extLst>
          </p:cNvPr>
          <p:cNvSpPr/>
          <p:nvPr/>
        </p:nvSpPr>
        <p:spPr>
          <a:xfrm>
            <a:off x="3563420" y="1542370"/>
            <a:ext cx="526996" cy="2475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ON</a:t>
            </a:r>
            <a:endParaRPr lang="en-IN" sz="1000" dirty="0"/>
          </a:p>
        </p:txBody>
      </p:sp>
      <p:pic>
        <p:nvPicPr>
          <p:cNvPr id="19" name="Graphic 18" descr="Right pointing backhand index">
            <a:extLst>
              <a:ext uri="{FF2B5EF4-FFF2-40B4-BE49-F238E27FC236}">
                <a16:creationId xmlns:a16="http://schemas.microsoft.com/office/drawing/2014/main" id="{9668E4A8-931F-91C3-CF09-A316850B2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8695" y="1402777"/>
            <a:ext cx="723012" cy="64851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6962D8-77BA-CEF8-E4AF-9D00D7C0AEFA}"/>
              </a:ext>
            </a:extLst>
          </p:cNvPr>
          <p:cNvSpPr/>
          <p:nvPr/>
        </p:nvSpPr>
        <p:spPr>
          <a:xfrm>
            <a:off x="3432048" y="1789916"/>
            <a:ext cx="1588770" cy="9768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BA975-0884-C2CC-3FFD-F6B499224554}"/>
              </a:ext>
            </a:extLst>
          </p:cNvPr>
          <p:cNvSpPr txBox="1"/>
          <p:nvPr/>
        </p:nvSpPr>
        <p:spPr>
          <a:xfrm>
            <a:off x="3432047" y="2051294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Started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598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6">
            <a:extLst>
              <a:ext uri="{FF2B5EF4-FFF2-40B4-BE49-F238E27FC236}">
                <a16:creationId xmlns:a16="http://schemas.microsoft.com/office/drawing/2014/main" id="{4215B80D-3725-00AA-5A78-4DDAC207B9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84471" y="490003"/>
            <a:ext cx="1891191" cy="3921892"/>
          </a:xfrm>
          <a:prstGeom prst="rect">
            <a:avLst/>
          </a:prstGeom>
          <a:effectLst>
            <a:outerShdw blurRad="6350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94BE31-9394-AEBC-6D71-99480F2CF1F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2" t="24453" r="13719" b="33407"/>
          <a:stretch/>
        </p:blipFill>
        <p:spPr>
          <a:xfrm>
            <a:off x="3432047" y="977890"/>
            <a:ext cx="1588771" cy="79961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85BEB70-57CF-B345-14D0-5E8CE19DE2FA}"/>
              </a:ext>
            </a:extLst>
          </p:cNvPr>
          <p:cNvSpPr/>
          <p:nvPr/>
        </p:nvSpPr>
        <p:spPr>
          <a:xfrm>
            <a:off x="3432047" y="977890"/>
            <a:ext cx="1588771" cy="799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2B1300-5903-E1F4-D765-0A6213BACDED}"/>
              </a:ext>
            </a:extLst>
          </p:cNvPr>
          <p:cNvSpPr txBox="1"/>
          <p:nvPr/>
        </p:nvSpPr>
        <p:spPr>
          <a:xfrm>
            <a:off x="3811143" y="849873"/>
            <a:ext cx="152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Notification</a:t>
            </a:r>
            <a:r>
              <a:rPr lang="en-US"/>
              <a:t>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487450-E937-EA27-C4B7-F69F11E9911E}"/>
              </a:ext>
            </a:extLst>
          </p:cNvPr>
          <p:cNvSpPr txBox="1"/>
          <p:nvPr/>
        </p:nvSpPr>
        <p:spPr>
          <a:xfrm>
            <a:off x="3509469" y="1034539"/>
            <a:ext cx="15887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      Current</a:t>
            </a:r>
            <a:r>
              <a:rPr lang="en-US" dirty="0"/>
              <a:t> </a:t>
            </a:r>
            <a:r>
              <a:rPr lang="en-US" sz="1000" dirty="0"/>
              <a:t>came!!!</a:t>
            </a:r>
          </a:p>
          <a:p>
            <a:r>
              <a:rPr lang="en-US" sz="900" dirty="0"/>
              <a:t>     </a:t>
            </a:r>
            <a:endParaRPr lang="en-IN" sz="9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A9DF5DA-E349-E0BB-A40D-9CC9C573DEBB}"/>
              </a:ext>
            </a:extLst>
          </p:cNvPr>
          <p:cNvSpPr/>
          <p:nvPr/>
        </p:nvSpPr>
        <p:spPr>
          <a:xfrm>
            <a:off x="3547645" y="1497113"/>
            <a:ext cx="526996" cy="2475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ON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EDDBA1-9BC1-905C-4E07-94F36EAD6AF9}"/>
              </a:ext>
            </a:extLst>
          </p:cNvPr>
          <p:cNvSpPr txBox="1"/>
          <p:nvPr/>
        </p:nvSpPr>
        <p:spPr>
          <a:xfrm>
            <a:off x="3432047" y="2051294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Motor Started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B592A0-0EB5-EDBB-E0F7-17A0316FF0D9}"/>
              </a:ext>
            </a:extLst>
          </p:cNvPr>
          <p:cNvSpPr/>
          <p:nvPr/>
        </p:nvSpPr>
        <p:spPr>
          <a:xfrm>
            <a:off x="4456149" y="1503321"/>
            <a:ext cx="526996" cy="23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F4330-C6B1-AFC7-EE18-4B4A8359CC2E}"/>
              </a:ext>
            </a:extLst>
          </p:cNvPr>
          <p:cNvSpPr txBox="1"/>
          <p:nvPr/>
        </p:nvSpPr>
        <p:spPr>
          <a:xfrm flipH="1">
            <a:off x="4430841" y="1451975"/>
            <a:ext cx="105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OFF</a:t>
            </a:r>
            <a:endParaRPr lang="en-IN" dirty="0"/>
          </a:p>
        </p:txBody>
      </p:sp>
      <p:pic>
        <p:nvPicPr>
          <p:cNvPr id="24" name="Graphic 23" descr="Right pointing backhand index">
            <a:extLst>
              <a:ext uri="{FF2B5EF4-FFF2-40B4-BE49-F238E27FC236}">
                <a16:creationId xmlns:a16="http://schemas.microsoft.com/office/drawing/2014/main" id="{45F1369D-2024-6EA1-1E0A-78292A891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839464" y="1259913"/>
            <a:ext cx="723012" cy="64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9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6">
            <a:extLst>
              <a:ext uri="{FF2B5EF4-FFF2-40B4-BE49-F238E27FC236}">
                <a16:creationId xmlns:a16="http://schemas.microsoft.com/office/drawing/2014/main" id="{673A8953-D57B-A9DD-50D9-E084668BE3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84471" y="459680"/>
            <a:ext cx="1891191" cy="3921892"/>
          </a:xfrm>
          <a:prstGeom prst="rect">
            <a:avLst/>
          </a:prstGeom>
          <a:effectLst>
            <a:outerShdw blurRad="6350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EC0A4A-AC5E-C081-D402-8A5D998D96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2" t="24453" r="13719" b="33407"/>
          <a:stretch/>
        </p:blipFill>
        <p:spPr>
          <a:xfrm>
            <a:off x="3432047" y="977890"/>
            <a:ext cx="1588771" cy="79961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284548-73F6-C699-69E3-E011E3968BBA}"/>
              </a:ext>
            </a:extLst>
          </p:cNvPr>
          <p:cNvSpPr/>
          <p:nvPr/>
        </p:nvSpPr>
        <p:spPr>
          <a:xfrm>
            <a:off x="3432047" y="977890"/>
            <a:ext cx="1588771" cy="799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794239-A843-CE06-C136-BBE19F82B20E}"/>
              </a:ext>
            </a:extLst>
          </p:cNvPr>
          <p:cNvSpPr txBox="1"/>
          <p:nvPr/>
        </p:nvSpPr>
        <p:spPr>
          <a:xfrm>
            <a:off x="3811143" y="849873"/>
            <a:ext cx="152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Notification</a:t>
            </a:r>
            <a:r>
              <a:rPr lang="en-US"/>
              <a:t>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955C80-243C-9116-3455-5F58D154824F}"/>
              </a:ext>
            </a:extLst>
          </p:cNvPr>
          <p:cNvSpPr txBox="1"/>
          <p:nvPr/>
        </p:nvSpPr>
        <p:spPr>
          <a:xfrm>
            <a:off x="3509469" y="1034539"/>
            <a:ext cx="15887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      Current</a:t>
            </a:r>
            <a:r>
              <a:rPr lang="en-US" dirty="0"/>
              <a:t> </a:t>
            </a:r>
            <a:r>
              <a:rPr lang="en-US" sz="1000" dirty="0"/>
              <a:t>came!!!</a:t>
            </a:r>
          </a:p>
          <a:p>
            <a:r>
              <a:rPr lang="en-US" sz="900" dirty="0"/>
              <a:t>     </a:t>
            </a:r>
            <a:endParaRPr lang="en-IN" sz="9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86C7771-5289-1AD9-09F9-EA62DD48CD45}"/>
              </a:ext>
            </a:extLst>
          </p:cNvPr>
          <p:cNvSpPr/>
          <p:nvPr/>
        </p:nvSpPr>
        <p:spPr>
          <a:xfrm>
            <a:off x="3547645" y="1497113"/>
            <a:ext cx="526996" cy="2475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ON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01EF94-AE5F-0646-D176-F5EB5B1D0C88}"/>
              </a:ext>
            </a:extLst>
          </p:cNvPr>
          <p:cNvSpPr txBox="1"/>
          <p:nvPr/>
        </p:nvSpPr>
        <p:spPr>
          <a:xfrm>
            <a:off x="3432047" y="2051294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Motor Started</a:t>
            </a:r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81A1E61-64F2-185E-9452-52EA25C97B91}"/>
              </a:ext>
            </a:extLst>
          </p:cNvPr>
          <p:cNvSpPr/>
          <p:nvPr/>
        </p:nvSpPr>
        <p:spPr>
          <a:xfrm>
            <a:off x="4456149" y="1503321"/>
            <a:ext cx="526996" cy="235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7DEBE9-506E-01E7-4FEE-9E5057B8D667}"/>
              </a:ext>
            </a:extLst>
          </p:cNvPr>
          <p:cNvSpPr txBox="1"/>
          <p:nvPr/>
        </p:nvSpPr>
        <p:spPr>
          <a:xfrm flipH="1">
            <a:off x="4430841" y="1451975"/>
            <a:ext cx="105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OFF</a:t>
            </a:r>
            <a:endParaRPr lang="en-IN" dirty="0"/>
          </a:p>
        </p:txBody>
      </p:sp>
      <p:pic>
        <p:nvPicPr>
          <p:cNvPr id="20" name="Graphic 19" descr="Right pointing backhand index">
            <a:extLst>
              <a:ext uri="{FF2B5EF4-FFF2-40B4-BE49-F238E27FC236}">
                <a16:creationId xmlns:a16="http://schemas.microsoft.com/office/drawing/2014/main" id="{C32D2833-B83B-3117-11D5-D4BB12FC62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839464" y="1259913"/>
            <a:ext cx="723012" cy="64851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9B94FE-F7C5-2C45-90A8-C9A5B8F75902}"/>
              </a:ext>
            </a:extLst>
          </p:cNvPr>
          <p:cNvSpPr/>
          <p:nvPr/>
        </p:nvSpPr>
        <p:spPr>
          <a:xfrm>
            <a:off x="3392547" y="1818207"/>
            <a:ext cx="1705693" cy="7819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Motor stopped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89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6">
            <a:extLst>
              <a:ext uri="{FF2B5EF4-FFF2-40B4-BE49-F238E27FC236}">
                <a16:creationId xmlns:a16="http://schemas.microsoft.com/office/drawing/2014/main" id="{88C92DEE-B10B-1CF5-9137-0F0CA295E6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84471" y="459680"/>
            <a:ext cx="1891191" cy="3921892"/>
          </a:xfrm>
          <a:prstGeom prst="rect">
            <a:avLst/>
          </a:prstGeom>
          <a:effectLst>
            <a:outerShdw blurRad="6350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B6B03D1-F4D5-6518-55CA-F11B2A6A43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2" t="24453" r="13719" b="33407"/>
          <a:stretch/>
        </p:blipFill>
        <p:spPr>
          <a:xfrm>
            <a:off x="3432047" y="977890"/>
            <a:ext cx="1588771" cy="79961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2E4ACF5-B94F-75A2-D9E9-573968212FDD}"/>
              </a:ext>
            </a:extLst>
          </p:cNvPr>
          <p:cNvSpPr/>
          <p:nvPr/>
        </p:nvSpPr>
        <p:spPr>
          <a:xfrm>
            <a:off x="3432047" y="977890"/>
            <a:ext cx="1588771" cy="799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66F3F3-D761-7DE0-E9A8-963C6F7F8EF7}"/>
              </a:ext>
            </a:extLst>
          </p:cNvPr>
          <p:cNvSpPr txBox="1"/>
          <p:nvPr/>
        </p:nvSpPr>
        <p:spPr>
          <a:xfrm>
            <a:off x="3811143" y="849873"/>
            <a:ext cx="152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Notification</a:t>
            </a:r>
            <a:r>
              <a:rPr lang="en-US"/>
              <a:t> 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36EFE7-EEF3-2796-978C-B385D0452E4C}"/>
              </a:ext>
            </a:extLst>
          </p:cNvPr>
          <p:cNvSpPr txBox="1"/>
          <p:nvPr/>
        </p:nvSpPr>
        <p:spPr>
          <a:xfrm>
            <a:off x="3509469" y="1034539"/>
            <a:ext cx="15887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      Current</a:t>
            </a:r>
            <a:r>
              <a:rPr lang="en-US" dirty="0"/>
              <a:t> </a:t>
            </a:r>
            <a:r>
              <a:rPr lang="en-US" sz="1000" dirty="0"/>
              <a:t>Went Off!!!</a:t>
            </a:r>
          </a:p>
          <a:p>
            <a:r>
              <a:rPr lang="en-US" sz="900" dirty="0"/>
              <a:t>     </a:t>
            </a:r>
            <a:endParaRPr lang="en-IN" sz="9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C024764-8FF2-54BD-AF31-F58E5CB17071}"/>
              </a:ext>
            </a:extLst>
          </p:cNvPr>
          <p:cNvSpPr/>
          <p:nvPr/>
        </p:nvSpPr>
        <p:spPr>
          <a:xfrm>
            <a:off x="3547645" y="1497113"/>
            <a:ext cx="526996" cy="2475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ON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20CD35-91F2-8EF6-EF11-7DB7DA1E47C5}"/>
              </a:ext>
            </a:extLst>
          </p:cNvPr>
          <p:cNvSpPr txBox="1"/>
          <p:nvPr/>
        </p:nvSpPr>
        <p:spPr>
          <a:xfrm>
            <a:off x="3432047" y="2051294"/>
            <a:ext cx="18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Motor Started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8D0E18-D7BA-1D5F-891C-9116FA982B70}"/>
              </a:ext>
            </a:extLst>
          </p:cNvPr>
          <p:cNvSpPr txBox="1"/>
          <p:nvPr/>
        </p:nvSpPr>
        <p:spPr>
          <a:xfrm flipH="1">
            <a:off x="5557170" y="1374002"/>
            <a:ext cx="58097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IN" sz="10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DCF0986-EEBB-D9C2-D55D-C59F63C444AD}"/>
              </a:ext>
            </a:extLst>
          </p:cNvPr>
          <p:cNvSpPr/>
          <p:nvPr/>
        </p:nvSpPr>
        <p:spPr>
          <a:xfrm>
            <a:off x="3392547" y="1818207"/>
            <a:ext cx="1705693" cy="78195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Motor stopped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EE6C5A0-0E83-78E9-54F7-D27D03983EA3}"/>
              </a:ext>
            </a:extLst>
          </p:cNvPr>
          <p:cNvSpPr/>
          <p:nvPr/>
        </p:nvSpPr>
        <p:spPr>
          <a:xfrm>
            <a:off x="4334256" y="1497113"/>
            <a:ext cx="577908" cy="2475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OFF</a:t>
            </a:r>
            <a:endParaRPr lang="en-I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9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BCF7"/>
      </a:accent1>
      <a:accent2>
        <a:srgbClr val="0978FF"/>
      </a:accent2>
      <a:accent3>
        <a:srgbClr val="0289F8"/>
      </a:accent3>
      <a:accent4>
        <a:srgbClr val="17B2D7"/>
      </a:accent4>
      <a:accent5>
        <a:srgbClr val="5419BD"/>
      </a:accent5>
      <a:accent6>
        <a:srgbClr val="275ACD"/>
      </a:accent6>
      <a:hlink>
        <a:srgbClr val="0563C1"/>
      </a:hlink>
      <a:folHlink>
        <a:srgbClr val="954F72"/>
      </a:folHlink>
    </a:clrScheme>
    <a:fontScheme name="Mobile">
      <a:majorFont>
        <a:latin typeface="Montserrat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687</TotalTime>
  <Words>78</Words>
  <Application>Microsoft Office PowerPoint</Application>
  <PresentationFormat>On-screen Show (16:9)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Arial</vt:lpstr>
      <vt:lpstr>Lato</vt:lpstr>
      <vt:lpstr>Montserrat Black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GiantDesign</dc:creator>
  <cp:lastModifiedBy>Abhishek H M</cp:lastModifiedBy>
  <cp:revision>46</cp:revision>
  <dcterms:created xsi:type="dcterms:W3CDTF">2019-10-12T12:05:27Z</dcterms:created>
  <dcterms:modified xsi:type="dcterms:W3CDTF">2022-06-13T20:07:03Z</dcterms:modified>
</cp:coreProperties>
</file>