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05797DA-63F7-483B-B624-BC84E30341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BD6AB94-5E11-4C2C-B290-9108E50023A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26-08-2025 22:40:34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 Card Dashboards" id="2" name="slide2">
            <a:extLst>
              <a:ext uri="{FF2B5EF4-FFF2-40B4-BE49-F238E27FC236}">
                <a16:creationId xmlns:a16="http://schemas.microsoft.com/office/drawing/2014/main" id="{D3A9C5C7-00D4-4530-837A-D5CDD810E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2025-08-26T17:10:36Z</dcterms:created>
  <dcterms:modified xsi:type="dcterms:W3CDTF">2025-08-26T17:10:36Z</dcterms:modified>
</cp:coreProperties>
</file>