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FF69D-E887-49AA-8A24-CF03E5FAEF25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C7D8A-5775-432C-A7AF-0CEB1A776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83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blog.pcmbtoday.com/10-vedic-maths-tricks-rapid-calculation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99016" y="744584"/>
            <a:ext cx="215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Vedic </a:t>
            </a:r>
            <a:r>
              <a:rPr lang="en-US" dirty="0" err="1" smtClean="0"/>
              <a:t>Maths</a:t>
            </a:r>
            <a:r>
              <a:rPr lang="en-US" dirty="0" smtClean="0"/>
              <a:t> Tricks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1410784" y="1119083"/>
            <a:ext cx="2638698" cy="8882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1436912" y="2391008"/>
            <a:ext cx="2638698" cy="8882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1410784" y="3538754"/>
            <a:ext cx="2638698" cy="8882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1410784" y="4819579"/>
            <a:ext cx="2638698" cy="8882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7354389" y="4958078"/>
            <a:ext cx="2638698" cy="8882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7354389" y="3594855"/>
            <a:ext cx="2638698" cy="8882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7354389" y="2391008"/>
            <a:ext cx="2638698" cy="8882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7354389" y="1113916"/>
            <a:ext cx="2638698" cy="8882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619792" y="1293223"/>
            <a:ext cx="22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Division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1319344" y="2511980"/>
            <a:ext cx="296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Multiplication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1482632" y="3873529"/>
            <a:ext cx="22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Square of a number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1593663" y="5079050"/>
            <a:ext cx="2272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Subtraction</a:t>
            </a:r>
          </a:p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746274" y="1293223"/>
            <a:ext cx="207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Square Root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32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a number by 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Multiply number by 2</a:t>
            </a:r>
          </a:p>
          <a:p>
            <a:pPr lvl="1"/>
            <a:r>
              <a:rPr lang="en-US" dirty="0" smtClean="0"/>
              <a:t>Move decimal point to the left one space</a:t>
            </a:r>
          </a:p>
        </p:txBody>
      </p:sp>
    </p:spTree>
    <p:extLst>
      <p:ext uri="{BB962C8B-B14F-4D97-AF65-F5344CB8AC3E}">
        <p14:creationId xmlns:p14="http://schemas.microsoft.com/office/powerpoint/2010/main" val="4057071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of app- Sutras of Vedic Mathematics</a:t>
            </a:r>
          </a:p>
          <a:p>
            <a:r>
              <a:rPr lang="en-US" dirty="0" smtClean="0"/>
              <a:t>Description of creator(achievements) and app (Catch phrase)</a:t>
            </a:r>
          </a:p>
          <a:p>
            <a:r>
              <a:rPr lang="en-US" dirty="0" err="1" smtClean="0"/>
              <a:t>Adhyay</a:t>
            </a:r>
            <a:r>
              <a:rPr lang="en-US" dirty="0" smtClean="0"/>
              <a:t>- 9 lessons </a:t>
            </a:r>
            <a:r>
              <a:rPr lang="en-IN" dirty="0">
                <a:hlinkClick r:id="rId2"/>
              </a:rPr>
              <a:t>http://blog.pcmbtoday.com/10-vedic-maths-tricks-rapid-calculations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r>
              <a:rPr lang="en-US" dirty="0" smtClean="0"/>
              <a:t>Test your knowledge</a:t>
            </a:r>
          </a:p>
        </p:txBody>
      </p:sp>
      <p:pic>
        <p:nvPicPr>
          <p:cNvPr id="1026" name="Picture 2" descr="Vedic Maths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091" y="108993"/>
            <a:ext cx="5303816" cy="219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033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262</TotalTime>
  <Words>56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Garamond</vt:lpstr>
      <vt:lpstr>Organic</vt:lpstr>
      <vt:lpstr>PowerPoint Presentation</vt:lpstr>
      <vt:lpstr>Divide a number by 5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Iyer</dc:creator>
  <cp:lastModifiedBy>Abhishek Iyer</cp:lastModifiedBy>
  <cp:revision>6</cp:revision>
  <dcterms:created xsi:type="dcterms:W3CDTF">2020-07-15T08:40:44Z</dcterms:created>
  <dcterms:modified xsi:type="dcterms:W3CDTF">2020-07-16T11:37:26Z</dcterms:modified>
</cp:coreProperties>
</file>