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Patrick Hand" charset="0"/>
      <p:regular r:id="rId13"/>
    </p:embeddedFont>
    <p:embeddedFont>
      <p:font typeface="Poppins Light" charset="0"/>
      <p:regular r:id="rId14"/>
      <p:bold r:id="rId15"/>
      <p:italic r:id="rId16"/>
      <p:boldItalic r:id="rId17"/>
    </p:embeddedFont>
    <p:embeddedFont>
      <p:font typeface="Arial Rounded MT Bold" pitchFamily="34" charset="0"/>
      <p:regular r:id="rId18"/>
    </p:embeddedFont>
    <p:embeddedFont>
      <p:font typeface="Poppins" charset="0"/>
      <p:regular r:id="rId19"/>
      <p:bold r:id="rId20"/>
      <p:italic r:id="rId21"/>
      <p:boldItalic r:id="rId22"/>
    </p:embeddedFont>
    <p:embeddedFont>
      <p:font typeface="Cabin Sketch"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8b37193542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8b3719354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9f20a703c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9f20a703c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82480ab8e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82480ab8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8bedff9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8bedff9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8a38ad965f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8a38ad965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82480ab8e1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82480ab8e1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a667b1235d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a667b1235d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a667b1235d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a667b1235d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8a38ad965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8a38ad965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8bedff942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8bedff942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s://www.flaticon.com/?utm_source=slidesgo_template&amp;utm_medium=referral-link&amp;utm_campaign=s%20g_resources&amp;utm_content=flaticon"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www.freepik.com/?utm_source=slidesgo_template&amp;utm_medium=referral-link&amp;utm_campaign=s%20g_resources&amp;utm_content=freepik"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1860025" y="3912900"/>
            <a:ext cx="7283884" cy="1230618"/>
          </a:xfrm>
          <a:custGeom>
            <a:avLst/>
            <a:gdLst/>
            <a:ahLst/>
            <a:cxnLst/>
            <a:rect l="l" t="t" r="r" b="b"/>
            <a:pathLst>
              <a:path w="129451" h="32597" extrusionOk="0">
                <a:moveTo>
                  <a:pt x="124299" y="0"/>
                </a:moveTo>
                <a:cubicBezTo>
                  <a:pt x="114383" y="0"/>
                  <a:pt x="105380" y="3761"/>
                  <a:pt x="99313" y="3761"/>
                </a:cubicBezTo>
                <a:cubicBezTo>
                  <a:pt x="98215" y="3761"/>
                  <a:pt x="97214" y="3638"/>
                  <a:pt x="96320" y="3347"/>
                </a:cubicBezTo>
                <a:cubicBezTo>
                  <a:pt x="92990" y="2269"/>
                  <a:pt x="90357" y="2158"/>
                  <a:pt x="87783" y="2158"/>
                </a:cubicBezTo>
                <a:cubicBezTo>
                  <a:pt x="87116" y="2158"/>
                  <a:pt x="86453" y="2166"/>
                  <a:pt x="85783" y="2166"/>
                </a:cubicBezTo>
                <a:cubicBezTo>
                  <a:pt x="83387" y="2166"/>
                  <a:pt x="80899" y="2070"/>
                  <a:pt x="77814" y="1199"/>
                </a:cubicBezTo>
                <a:cubicBezTo>
                  <a:pt x="75060" y="408"/>
                  <a:pt x="72628" y="83"/>
                  <a:pt x="70423" y="83"/>
                </a:cubicBezTo>
                <a:cubicBezTo>
                  <a:pt x="60378" y="83"/>
                  <a:pt x="55051" y="6819"/>
                  <a:pt x="45442" y="6819"/>
                </a:cubicBezTo>
                <a:cubicBezTo>
                  <a:pt x="43982" y="6819"/>
                  <a:pt x="42422" y="6663"/>
                  <a:pt x="40733" y="6305"/>
                </a:cubicBezTo>
                <a:cubicBezTo>
                  <a:pt x="37210" y="5551"/>
                  <a:pt x="34230" y="5157"/>
                  <a:pt x="31699" y="5157"/>
                </a:cubicBezTo>
                <a:cubicBezTo>
                  <a:pt x="28485" y="5157"/>
                  <a:pt x="25993" y="5792"/>
                  <a:pt x="24029" y="7136"/>
                </a:cubicBezTo>
                <a:cubicBezTo>
                  <a:pt x="23382" y="7598"/>
                  <a:pt x="22527" y="7691"/>
                  <a:pt x="21949" y="8199"/>
                </a:cubicBezTo>
                <a:cubicBezTo>
                  <a:pt x="20147" y="9816"/>
                  <a:pt x="19131" y="12312"/>
                  <a:pt x="18715" y="14645"/>
                </a:cubicBezTo>
                <a:cubicBezTo>
                  <a:pt x="18325" y="17070"/>
                  <a:pt x="16191" y="18804"/>
                  <a:pt x="13757" y="18804"/>
                </a:cubicBezTo>
                <a:cubicBezTo>
                  <a:pt x="13593" y="18804"/>
                  <a:pt x="13428" y="18797"/>
                  <a:pt x="13262" y="18781"/>
                </a:cubicBezTo>
                <a:cubicBezTo>
                  <a:pt x="12087" y="18665"/>
                  <a:pt x="10945" y="18596"/>
                  <a:pt x="9855" y="18596"/>
                </a:cubicBezTo>
                <a:cubicBezTo>
                  <a:pt x="4219" y="18596"/>
                  <a:pt x="1" y="20420"/>
                  <a:pt x="1" y="26867"/>
                </a:cubicBezTo>
                <a:cubicBezTo>
                  <a:pt x="1" y="28992"/>
                  <a:pt x="347" y="30933"/>
                  <a:pt x="1017" y="32597"/>
                </a:cubicBezTo>
                <a:lnTo>
                  <a:pt x="129451" y="32597"/>
                </a:lnTo>
                <a:lnTo>
                  <a:pt x="129451" y="367"/>
                </a:lnTo>
                <a:cubicBezTo>
                  <a:pt x="127713" y="110"/>
                  <a:pt x="125993" y="0"/>
                  <a:pt x="124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0025" y="4216575"/>
            <a:ext cx="3292737" cy="409108"/>
          </a:xfrm>
          <a:custGeom>
            <a:avLst/>
            <a:gdLst/>
            <a:ahLst/>
            <a:cxnLst/>
            <a:rect l="l" t="t" r="r" b="b"/>
            <a:pathLst>
              <a:path w="92240" h="25852" extrusionOk="0">
                <a:moveTo>
                  <a:pt x="47662" y="0"/>
                </a:moveTo>
                <a:cubicBezTo>
                  <a:pt x="46167" y="0"/>
                  <a:pt x="44671" y="161"/>
                  <a:pt x="43176" y="500"/>
                </a:cubicBezTo>
                <a:cubicBezTo>
                  <a:pt x="33014" y="2704"/>
                  <a:pt x="23443" y="10608"/>
                  <a:pt x="13388" y="13861"/>
                </a:cubicBezTo>
                <a:cubicBezTo>
                  <a:pt x="2984" y="17221"/>
                  <a:pt x="0" y="25851"/>
                  <a:pt x="0" y="25851"/>
                </a:cubicBezTo>
                <a:lnTo>
                  <a:pt x="92239" y="25851"/>
                </a:lnTo>
                <a:cubicBezTo>
                  <a:pt x="92239" y="25851"/>
                  <a:pt x="78340" y="10366"/>
                  <a:pt x="66699" y="5661"/>
                </a:cubicBezTo>
                <a:cubicBezTo>
                  <a:pt x="63769" y="4478"/>
                  <a:pt x="56940" y="1790"/>
                  <a:pt x="54225" y="984"/>
                </a:cubicBezTo>
                <a:cubicBezTo>
                  <a:pt x="52037" y="345"/>
                  <a:pt x="49850" y="0"/>
                  <a:pt x="476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941" y="4309775"/>
            <a:ext cx="7642384" cy="833592"/>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456506" y="4454146"/>
            <a:ext cx="1639143" cy="689390"/>
            <a:chOff x="456506" y="4454146"/>
            <a:chExt cx="1639143" cy="689390"/>
          </a:xfrm>
        </p:grpSpPr>
        <p:sp>
          <p:nvSpPr>
            <p:cNvPr id="13" name="Google Shape;13;p2"/>
            <p:cNvSpPr/>
            <p:nvPr/>
          </p:nvSpPr>
          <p:spPr>
            <a:xfrm>
              <a:off x="1789865" y="4904274"/>
              <a:ext cx="57843" cy="162595"/>
            </a:xfrm>
            <a:custGeom>
              <a:avLst/>
              <a:gdLst/>
              <a:ahLst/>
              <a:cxnLst/>
              <a:rect l="l" t="t" r="r" b="b"/>
              <a:pathLst>
                <a:path w="3905" h="10975" extrusionOk="0">
                  <a:moveTo>
                    <a:pt x="1068" y="1"/>
                  </a:moveTo>
                  <a:cubicBezTo>
                    <a:pt x="420" y="1"/>
                    <a:pt x="30" y="996"/>
                    <a:pt x="30" y="1748"/>
                  </a:cubicBezTo>
                  <a:cubicBezTo>
                    <a:pt x="1" y="5119"/>
                    <a:pt x="1243" y="8461"/>
                    <a:pt x="3490" y="10974"/>
                  </a:cubicBezTo>
                  <a:lnTo>
                    <a:pt x="3816" y="10265"/>
                  </a:lnTo>
                  <a:cubicBezTo>
                    <a:pt x="3904" y="7101"/>
                    <a:pt x="3283" y="3877"/>
                    <a:pt x="2012" y="920"/>
                  </a:cubicBezTo>
                  <a:cubicBezTo>
                    <a:pt x="1864" y="565"/>
                    <a:pt x="1657" y="151"/>
                    <a:pt x="1272" y="33"/>
                  </a:cubicBezTo>
                  <a:cubicBezTo>
                    <a:pt x="1202" y="11"/>
                    <a:pt x="1133" y="1"/>
                    <a:pt x="10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831917" y="4873710"/>
              <a:ext cx="145444" cy="201040"/>
            </a:xfrm>
            <a:custGeom>
              <a:avLst/>
              <a:gdLst/>
              <a:ahLst/>
              <a:cxnLst/>
              <a:rect l="l" t="t" r="r" b="b"/>
              <a:pathLst>
                <a:path w="9819" h="13570" extrusionOk="0">
                  <a:moveTo>
                    <a:pt x="7836" y="0"/>
                  </a:moveTo>
                  <a:cubicBezTo>
                    <a:pt x="7727" y="0"/>
                    <a:pt x="7619" y="8"/>
                    <a:pt x="7512" y="26"/>
                  </a:cubicBezTo>
                  <a:cubicBezTo>
                    <a:pt x="6566" y="174"/>
                    <a:pt x="5826" y="824"/>
                    <a:pt x="5176" y="1475"/>
                  </a:cubicBezTo>
                  <a:cubicBezTo>
                    <a:pt x="2041" y="4609"/>
                    <a:pt x="149" y="8986"/>
                    <a:pt x="1" y="13422"/>
                  </a:cubicBezTo>
                  <a:lnTo>
                    <a:pt x="60" y="13570"/>
                  </a:lnTo>
                  <a:cubicBezTo>
                    <a:pt x="3727" y="10731"/>
                    <a:pt x="6832" y="7123"/>
                    <a:pt x="9168" y="3131"/>
                  </a:cubicBezTo>
                  <a:cubicBezTo>
                    <a:pt x="9493" y="2598"/>
                    <a:pt x="9819" y="1918"/>
                    <a:pt x="9671" y="1297"/>
                  </a:cubicBezTo>
                  <a:cubicBezTo>
                    <a:pt x="9514" y="487"/>
                    <a:pt x="8664" y="0"/>
                    <a:pt x="7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0355" y="4785159"/>
              <a:ext cx="185749" cy="293530"/>
            </a:xfrm>
            <a:custGeom>
              <a:avLst/>
              <a:gdLst/>
              <a:ahLst/>
              <a:cxnLst/>
              <a:rect l="l" t="t" r="r" b="b"/>
              <a:pathLst>
                <a:path w="12540" h="19813" extrusionOk="0">
                  <a:moveTo>
                    <a:pt x="8340" y="1"/>
                  </a:moveTo>
                  <a:cubicBezTo>
                    <a:pt x="8193" y="1"/>
                    <a:pt x="8044" y="10"/>
                    <a:pt x="7897" y="29"/>
                  </a:cubicBezTo>
                  <a:cubicBezTo>
                    <a:pt x="5915" y="295"/>
                    <a:pt x="4437" y="2070"/>
                    <a:pt x="3431" y="3785"/>
                  </a:cubicBezTo>
                  <a:cubicBezTo>
                    <a:pt x="740" y="8605"/>
                    <a:pt x="1" y="14431"/>
                    <a:pt x="1361" y="19813"/>
                  </a:cubicBezTo>
                  <a:lnTo>
                    <a:pt x="1686" y="19369"/>
                  </a:lnTo>
                  <a:cubicBezTo>
                    <a:pt x="2396" y="15762"/>
                    <a:pt x="5058" y="12893"/>
                    <a:pt x="7808" y="10498"/>
                  </a:cubicBezTo>
                  <a:cubicBezTo>
                    <a:pt x="8991" y="9463"/>
                    <a:pt x="10203" y="8487"/>
                    <a:pt x="11090" y="7186"/>
                  </a:cubicBezTo>
                  <a:cubicBezTo>
                    <a:pt x="11978" y="5943"/>
                    <a:pt x="12539" y="4287"/>
                    <a:pt x="12096" y="2809"/>
                  </a:cubicBezTo>
                  <a:cubicBezTo>
                    <a:pt x="11634" y="1205"/>
                    <a:pt x="10022" y="1"/>
                    <a:pt x="8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66886" y="4683497"/>
              <a:ext cx="251457" cy="385116"/>
            </a:xfrm>
            <a:custGeom>
              <a:avLst/>
              <a:gdLst/>
              <a:ahLst/>
              <a:cxnLst/>
              <a:rect l="l" t="t" r="r" b="b"/>
              <a:pathLst>
                <a:path w="16976" h="25995" extrusionOk="0">
                  <a:moveTo>
                    <a:pt x="4021" y="1"/>
                  </a:moveTo>
                  <a:cubicBezTo>
                    <a:pt x="3802" y="1"/>
                    <a:pt x="3585" y="19"/>
                    <a:pt x="3372" y="60"/>
                  </a:cubicBezTo>
                  <a:cubicBezTo>
                    <a:pt x="858" y="533"/>
                    <a:pt x="1" y="3993"/>
                    <a:pt x="1124" y="6300"/>
                  </a:cubicBezTo>
                  <a:cubicBezTo>
                    <a:pt x="2278" y="8577"/>
                    <a:pt x="4555" y="10026"/>
                    <a:pt x="6625" y="11534"/>
                  </a:cubicBezTo>
                  <a:cubicBezTo>
                    <a:pt x="11268" y="14935"/>
                    <a:pt x="15319" y="19578"/>
                    <a:pt x="16620" y="25137"/>
                  </a:cubicBezTo>
                  <a:lnTo>
                    <a:pt x="16975" y="25995"/>
                  </a:lnTo>
                  <a:cubicBezTo>
                    <a:pt x="16058" y="21115"/>
                    <a:pt x="16058" y="16088"/>
                    <a:pt x="14728" y="11327"/>
                  </a:cubicBezTo>
                  <a:cubicBezTo>
                    <a:pt x="13426" y="6566"/>
                    <a:pt x="10440" y="1834"/>
                    <a:pt x="5708" y="296"/>
                  </a:cubicBezTo>
                  <a:cubicBezTo>
                    <a:pt x="5173" y="125"/>
                    <a:pt x="4592" y="1"/>
                    <a:pt x="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4054" y="4764684"/>
              <a:ext cx="163693" cy="319263"/>
            </a:xfrm>
            <a:custGeom>
              <a:avLst/>
              <a:gdLst/>
              <a:ahLst/>
              <a:cxnLst/>
              <a:rect l="l" t="t" r="r" b="b"/>
              <a:pathLst>
                <a:path w="11051" h="21550" extrusionOk="0">
                  <a:moveTo>
                    <a:pt x="584" y="0"/>
                  </a:moveTo>
                  <a:cubicBezTo>
                    <a:pt x="279" y="0"/>
                    <a:pt x="1" y="417"/>
                    <a:pt x="301" y="672"/>
                  </a:cubicBezTo>
                  <a:cubicBezTo>
                    <a:pt x="4649" y="4841"/>
                    <a:pt x="7783" y="10253"/>
                    <a:pt x="9321" y="16108"/>
                  </a:cubicBezTo>
                  <a:cubicBezTo>
                    <a:pt x="9765" y="17794"/>
                    <a:pt x="10060" y="19480"/>
                    <a:pt x="10208" y="21195"/>
                  </a:cubicBezTo>
                  <a:cubicBezTo>
                    <a:pt x="10238" y="21432"/>
                    <a:pt x="10460" y="21550"/>
                    <a:pt x="10663" y="21550"/>
                  </a:cubicBezTo>
                  <a:cubicBezTo>
                    <a:pt x="10866" y="21550"/>
                    <a:pt x="11051" y="21432"/>
                    <a:pt x="11007" y="21195"/>
                  </a:cubicBezTo>
                  <a:cubicBezTo>
                    <a:pt x="10415" y="15014"/>
                    <a:pt x="8079" y="9011"/>
                    <a:pt x="4353" y="4073"/>
                  </a:cubicBezTo>
                  <a:cubicBezTo>
                    <a:pt x="3288" y="2653"/>
                    <a:pt x="2135" y="1322"/>
                    <a:pt x="834" y="110"/>
                  </a:cubicBezTo>
                  <a:cubicBezTo>
                    <a:pt x="756" y="32"/>
                    <a:pt x="669" y="0"/>
                    <a:pt x="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4160" y="4867739"/>
              <a:ext cx="99807" cy="205040"/>
            </a:xfrm>
            <a:custGeom>
              <a:avLst/>
              <a:gdLst/>
              <a:ahLst/>
              <a:cxnLst/>
              <a:rect l="l" t="t" r="r" b="b"/>
              <a:pathLst>
                <a:path w="6738" h="13840" extrusionOk="0">
                  <a:moveTo>
                    <a:pt x="6205" y="0"/>
                  </a:moveTo>
                  <a:cubicBezTo>
                    <a:pt x="6112" y="0"/>
                    <a:pt x="6016" y="39"/>
                    <a:pt x="5930" y="133"/>
                  </a:cubicBezTo>
                  <a:cubicBezTo>
                    <a:pt x="2706" y="3918"/>
                    <a:pt x="695" y="8561"/>
                    <a:pt x="15" y="13440"/>
                  </a:cubicBezTo>
                  <a:cubicBezTo>
                    <a:pt x="0" y="13707"/>
                    <a:pt x="200" y="13840"/>
                    <a:pt x="407" y="13840"/>
                  </a:cubicBezTo>
                  <a:cubicBezTo>
                    <a:pt x="614" y="13840"/>
                    <a:pt x="828" y="13707"/>
                    <a:pt x="843" y="13440"/>
                  </a:cubicBezTo>
                  <a:cubicBezTo>
                    <a:pt x="1464" y="8768"/>
                    <a:pt x="3445" y="4273"/>
                    <a:pt x="6491" y="695"/>
                  </a:cubicBezTo>
                  <a:cubicBezTo>
                    <a:pt x="6738" y="381"/>
                    <a:pt x="6492" y="0"/>
                    <a:pt x="6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1172920" y="4592234"/>
              <a:ext cx="252305" cy="398687"/>
            </a:xfrm>
            <a:custGeom>
              <a:avLst/>
              <a:gdLst/>
              <a:ahLst/>
              <a:cxnLst/>
              <a:rect l="l" t="t" r="r" b="b"/>
              <a:pathLst>
                <a:path w="12540" h="19813" extrusionOk="0">
                  <a:moveTo>
                    <a:pt x="8340" y="1"/>
                  </a:moveTo>
                  <a:cubicBezTo>
                    <a:pt x="8193" y="1"/>
                    <a:pt x="8044" y="10"/>
                    <a:pt x="7897" y="29"/>
                  </a:cubicBezTo>
                  <a:cubicBezTo>
                    <a:pt x="5915" y="295"/>
                    <a:pt x="4437" y="2070"/>
                    <a:pt x="3431" y="3785"/>
                  </a:cubicBezTo>
                  <a:cubicBezTo>
                    <a:pt x="740" y="8605"/>
                    <a:pt x="1" y="14431"/>
                    <a:pt x="1361" y="19813"/>
                  </a:cubicBezTo>
                  <a:lnTo>
                    <a:pt x="1686" y="19369"/>
                  </a:lnTo>
                  <a:cubicBezTo>
                    <a:pt x="2396" y="15762"/>
                    <a:pt x="5058" y="12893"/>
                    <a:pt x="7808" y="10498"/>
                  </a:cubicBezTo>
                  <a:cubicBezTo>
                    <a:pt x="8991" y="9463"/>
                    <a:pt x="10203" y="8487"/>
                    <a:pt x="11090" y="7186"/>
                  </a:cubicBezTo>
                  <a:cubicBezTo>
                    <a:pt x="11978" y="5943"/>
                    <a:pt x="12539" y="4287"/>
                    <a:pt x="12096" y="2809"/>
                  </a:cubicBezTo>
                  <a:cubicBezTo>
                    <a:pt x="11634" y="1205"/>
                    <a:pt x="10022" y="1"/>
                    <a:pt x="8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1400804" y="4454146"/>
              <a:ext cx="341557" cy="523084"/>
            </a:xfrm>
            <a:custGeom>
              <a:avLst/>
              <a:gdLst/>
              <a:ahLst/>
              <a:cxnLst/>
              <a:rect l="l" t="t" r="r" b="b"/>
              <a:pathLst>
                <a:path w="16976" h="25995" extrusionOk="0">
                  <a:moveTo>
                    <a:pt x="4021" y="1"/>
                  </a:moveTo>
                  <a:cubicBezTo>
                    <a:pt x="3802" y="1"/>
                    <a:pt x="3585" y="19"/>
                    <a:pt x="3372" y="60"/>
                  </a:cubicBezTo>
                  <a:cubicBezTo>
                    <a:pt x="858" y="533"/>
                    <a:pt x="1" y="3993"/>
                    <a:pt x="1124" y="6300"/>
                  </a:cubicBezTo>
                  <a:cubicBezTo>
                    <a:pt x="2278" y="8577"/>
                    <a:pt x="4555" y="10026"/>
                    <a:pt x="6625" y="11534"/>
                  </a:cubicBezTo>
                  <a:cubicBezTo>
                    <a:pt x="11268" y="14935"/>
                    <a:pt x="15319" y="19578"/>
                    <a:pt x="16620" y="25137"/>
                  </a:cubicBezTo>
                  <a:lnTo>
                    <a:pt x="16975" y="25995"/>
                  </a:lnTo>
                  <a:cubicBezTo>
                    <a:pt x="16058" y="21115"/>
                    <a:pt x="16058" y="16088"/>
                    <a:pt x="14728" y="11327"/>
                  </a:cubicBezTo>
                  <a:cubicBezTo>
                    <a:pt x="13426" y="6566"/>
                    <a:pt x="10440" y="1834"/>
                    <a:pt x="5708" y="296"/>
                  </a:cubicBezTo>
                  <a:cubicBezTo>
                    <a:pt x="5173" y="125"/>
                    <a:pt x="4592" y="1"/>
                    <a:pt x="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1388026" y="4564423"/>
              <a:ext cx="222346" cy="433640"/>
            </a:xfrm>
            <a:custGeom>
              <a:avLst/>
              <a:gdLst/>
              <a:ahLst/>
              <a:cxnLst/>
              <a:rect l="l" t="t" r="r" b="b"/>
              <a:pathLst>
                <a:path w="11051" h="21550" extrusionOk="0">
                  <a:moveTo>
                    <a:pt x="584" y="0"/>
                  </a:moveTo>
                  <a:cubicBezTo>
                    <a:pt x="279" y="0"/>
                    <a:pt x="1" y="417"/>
                    <a:pt x="301" y="672"/>
                  </a:cubicBezTo>
                  <a:cubicBezTo>
                    <a:pt x="4649" y="4841"/>
                    <a:pt x="7783" y="10253"/>
                    <a:pt x="9321" y="16108"/>
                  </a:cubicBezTo>
                  <a:cubicBezTo>
                    <a:pt x="9765" y="17794"/>
                    <a:pt x="10060" y="19480"/>
                    <a:pt x="10208" y="21195"/>
                  </a:cubicBezTo>
                  <a:cubicBezTo>
                    <a:pt x="10238" y="21432"/>
                    <a:pt x="10460" y="21550"/>
                    <a:pt x="10663" y="21550"/>
                  </a:cubicBezTo>
                  <a:cubicBezTo>
                    <a:pt x="10866" y="21550"/>
                    <a:pt x="11051" y="21432"/>
                    <a:pt x="11007" y="21195"/>
                  </a:cubicBezTo>
                  <a:cubicBezTo>
                    <a:pt x="10415" y="15014"/>
                    <a:pt x="8079" y="9011"/>
                    <a:pt x="4353" y="4073"/>
                  </a:cubicBezTo>
                  <a:cubicBezTo>
                    <a:pt x="3288" y="2653"/>
                    <a:pt x="2135" y="1322"/>
                    <a:pt x="834" y="110"/>
                  </a:cubicBezTo>
                  <a:cubicBezTo>
                    <a:pt x="756" y="32"/>
                    <a:pt x="669" y="0"/>
                    <a:pt x="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1270904" y="4704402"/>
              <a:ext cx="135569" cy="278495"/>
            </a:xfrm>
            <a:custGeom>
              <a:avLst/>
              <a:gdLst/>
              <a:ahLst/>
              <a:cxnLst/>
              <a:rect l="l" t="t" r="r" b="b"/>
              <a:pathLst>
                <a:path w="6738" h="13840" extrusionOk="0">
                  <a:moveTo>
                    <a:pt x="6205" y="0"/>
                  </a:moveTo>
                  <a:cubicBezTo>
                    <a:pt x="6112" y="0"/>
                    <a:pt x="6016" y="39"/>
                    <a:pt x="5930" y="133"/>
                  </a:cubicBezTo>
                  <a:cubicBezTo>
                    <a:pt x="2706" y="3918"/>
                    <a:pt x="695" y="8561"/>
                    <a:pt x="15" y="13440"/>
                  </a:cubicBezTo>
                  <a:cubicBezTo>
                    <a:pt x="0" y="13707"/>
                    <a:pt x="200" y="13840"/>
                    <a:pt x="407" y="13840"/>
                  </a:cubicBezTo>
                  <a:cubicBezTo>
                    <a:pt x="614" y="13840"/>
                    <a:pt x="828" y="13707"/>
                    <a:pt x="843" y="13440"/>
                  </a:cubicBezTo>
                  <a:cubicBezTo>
                    <a:pt x="1464" y="8768"/>
                    <a:pt x="3445" y="4273"/>
                    <a:pt x="6491" y="695"/>
                  </a:cubicBezTo>
                  <a:cubicBezTo>
                    <a:pt x="6738" y="381"/>
                    <a:pt x="6492" y="0"/>
                    <a:pt x="6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6506" y="4894466"/>
              <a:ext cx="1638722" cy="249070"/>
            </a:xfrm>
            <a:custGeom>
              <a:avLst/>
              <a:gdLst/>
              <a:ahLst/>
              <a:cxnLst/>
              <a:rect l="l" t="t" r="r" b="b"/>
              <a:pathLst>
                <a:path w="110631" h="16812" extrusionOk="0">
                  <a:moveTo>
                    <a:pt x="65797" y="1"/>
                  </a:moveTo>
                  <a:cubicBezTo>
                    <a:pt x="61461" y="1"/>
                    <a:pt x="57100" y="1818"/>
                    <a:pt x="54384" y="5131"/>
                  </a:cubicBezTo>
                  <a:cubicBezTo>
                    <a:pt x="53279" y="4427"/>
                    <a:pt x="51971" y="4081"/>
                    <a:pt x="50660" y="4081"/>
                  </a:cubicBezTo>
                  <a:cubicBezTo>
                    <a:pt x="48884" y="4081"/>
                    <a:pt x="47101" y="4717"/>
                    <a:pt x="45808" y="5959"/>
                  </a:cubicBezTo>
                  <a:cubicBezTo>
                    <a:pt x="44506" y="3852"/>
                    <a:pt x="41935" y="2844"/>
                    <a:pt x="39414" y="2844"/>
                  </a:cubicBezTo>
                  <a:cubicBezTo>
                    <a:pt x="38785" y="2844"/>
                    <a:pt x="38159" y="2907"/>
                    <a:pt x="37557" y="3031"/>
                  </a:cubicBezTo>
                  <a:cubicBezTo>
                    <a:pt x="34482" y="3652"/>
                    <a:pt x="31909" y="5515"/>
                    <a:pt x="29454" y="7467"/>
                  </a:cubicBezTo>
                  <a:cubicBezTo>
                    <a:pt x="28301" y="8384"/>
                    <a:pt x="27059" y="9389"/>
                    <a:pt x="25581" y="9389"/>
                  </a:cubicBezTo>
                  <a:cubicBezTo>
                    <a:pt x="24220" y="9359"/>
                    <a:pt x="22978" y="8472"/>
                    <a:pt x="21618" y="8236"/>
                  </a:cubicBezTo>
                  <a:cubicBezTo>
                    <a:pt x="21379" y="8196"/>
                    <a:pt x="21144" y="8178"/>
                    <a:pt x="20912" y="8178"/>
                  </a:cubicBezTo>
                  <a:cubicBezTo>
                    <a:pt x="17504" y="8178"/>
                    <a:pt x="14840" y="12197"/>
                    <a:pt x="11267" y="12612"/>
                  </a:cubicBezTo>
                  <a:cubicBezTo>
                    <a:pt x="11019" y="12644"/>
                    <a:pt x="10766" y="12657"/>
                    <a:pt x="10511" y="12657"/>
                  </a:cubicBezTo>
                  <a:cubicBezTo>
                    <a:pt x="9826" y="12657"/>
                    <a:pt x="9126" y="12567"/>
                    <a:pt x="8458" y="12524"/>
                  </a:cubicBezTo>
                  <a:cubicBezTo>
                    <a:pt x="8397" y="12523"/>
                    <a:pt x="8336" y="12522"/>
                    <a:pt x="8275" y="12522"/>
                  </a:cubicBezTo>
                  <a:cubicBezTo>
                    <a:pt x="5112" y="12522"/>
                    <a:pt x="1944" y="14020"/>
                    <a:pt x="0" y="16486"/>
                  </a:cubicBezTo>
                  <a:lnTo>
                    <a:pt x="110631" y="16812"/>
                  </a:lnTo>
                  <a:cubicBezTo>
                    <a:pt x="109300" y="15185"/>
                    <a:pt x="107348" y="14121"/>
                    <a:pt x="105278" y="13854"/>
                  </a:cubicBezTo>
                  <a:cubicBezTo>
                    <a:pt x="104095" y="13707"/>
                    <a:pt x="102824" y="13795"/>
                    <a:pt x="101877" y="13115"/>
                  </a:cubicBezTo>
                  <a:cubicBezTo>
                    <a:pt x="100724" y="12317"/>
                    <a:pt x="100340" y="10631"/>
                    <a:pt x="99097" y="10040"/>
                  </a:cubicBezTo>
                  <a:cubicBezTo>
                    <a:pt x="98780" y="9883"/>
                    <a:pt x="98454" y="9820"/>
                    <a:pt x="98123" y="9820"/>
                  </a:cubicBezTo>
                  <a:cubicBezTo>
                    <a:pt x="96697" y="9820"/>
                    <a:pt x="95157" y="10997"/>
                    <a:pt x="93597" y="11045"/>
                  </a:cubicBezTo>
                  <a:cubicBezTo>
                    <a:pt x="93542" y="11048"/>
                    <a:pt x="93486" y="11049"/>
                    <a:pt x="93432" y="11049"/>
                  </a:cubicBezTo>
                  <a:cubicBezTo>
                    <a:pt x="90049" y="11049"/>
                    <a:pt x="87793" y="6186"/>
                    <a:pt x="84724" y="6186"/>
                  </a:cubicBezTo>
                  <a:cubicBezTo>
                    <a:pt x="84446" y="6186"/>
                    <a:pt x="84161" y="6226"/>
                    <a:pt x="83868" y="6313"/>
                  </a:cubicBezTo>
                  <a:cubicBezTo>
                    <a:pt x="83107" y="6539"/>
                    <a:pt x="82427" y="7086"/>
                    <a:pt x="81622" y="7086"/>
                  </a:cubicBezTo>
                  <a:cubicBezTo>
                    <a:pt x="81582" y="7086"/>
                    <a:pt x="81542" y="7085"/>
                    <a:pt x="81502" y="7082"/>
                  </a:cubicBezTo>
                  <a:cubicBezTo>
                    <a:pt x="80703" y="7053"/>
                    <a:pt x="80053" y="6432"/>
                    <a:pt x="79461" y="5870"/>
                  </a:cubicBezTo>
                  <a:cubicBezTo>
                    <a:pt x="76061" y="2617"/>
                    <a:pt x="71625" y="369"/>
                    <a:pt x="66952" y="44"/>
                  </a:cubicBezTo>
                  <a:cubicBezTo>
                    <a:pt x="66568" y="15"/>
                    <a:pt x="66182" y="1"/>
                    <a:pt x="65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409652" y="4893874"/>
              <a:ext cx="685996" cy="249233"/>
            </a:xfrm>
            <a:custGeom>
              <a:avLst/>
              <a:gdLst/>
              <a:ahLst/>
              <a:cxnLst/>
              <a:rect l="l" t="t" r="r" b="b"/>
              <a:pathLst>
                <a:path w="46312" h="16823" extrusionOk="0">
                  <a:moveTo>
                    <a:pt x="1514" y="1"/>
                  </a:moveTo>
                  <a:cubicBezTo>
                    <a:pt x="1008" y="1"/>
                    <a:pt x="499" y="33"/>
                    <a:pt x="1" y="84"/>
                  </a:cubicBezTo>
                  <a:cubicBezTo>
                    <a:pt x="4437" y="1770"/>
                    <a:pt x="8222" y="5171"/>
                    <a:pt x="10233" y="9518"/>
                  </a:cubicBezTo>
                  <a:cubicBezTo>
                    <a:pt x="11077" y="9220"/>
                    <a:pt x="11962" y="9078"/>
                    <a:pt x="12847" y="9078"/>
                  </a:cubicBezTo>
                  <a:cubicBezTo>
                    <a:pt x="15651" y="9078"/>
                    <a:pt x="18456" y="10499"/>
                    <a:pt x="19962" y="12859"/>
                  </a:cubicBezTo>
                  <a:cubicBezTo>
                    <a:pt x="20647" y="12593"/>
                    <a:pt x="21378" y="12466"/>
                    <a:pt x="22112" y="12466"/>
                  </a:cubicBezTo>
                  <a:cubicBezTo>
                    <a:pt x="24070" y="12466"/>
                    <a:pt x="26046" y="13375"/>
                    <a:pt x="27208" y="14989"/>
                  </a:cubicBezTo>
                  <a:cubicBezTo>
                    <a:pt x="27681" y="15639"/>
                    <a:pt x="28065" y="16408"/>
                    <a:pt x="28804" y="16763"/>
                  </a:cubicBezTo>
                  <a:cubicBezTo>
                    <a:pt x="28834" y="16793"/>
                    <a:pt x="28923" y="16793"/>
                    <a:pt x="28952" y="16793"/>
                  </a:cubicBezTo>
                  <a:lnTo>
                    <a:pt x="46311" y="16822"/>
                  </a:lnTo>
                  <a:cubicBezTo>
                    <a:pt x="44951" y="15196"/>
                    <a:pt x="42999" y="14131"/>
                    <a:pt x="40929" y="13865"/>
                  </a:cubicBezTo>
                  <a:cubicBezTo>
                    <a:pt x="39776" y="13717"/>
                    <a:pt x="38475" y="13776"/>
                    <a:pt x="37528" y="13126"/>
                  </a:cubicBezTo>
                  <a:cubicBezTo>
                    <a:pt x="36375" y="12298"/>
                    <a:pt x="36020" y="10641"/>
                    <a:pt x="34748" y="10050"/>
                  </a:cubicBezTo>
                  <a:cubicBezTo>
                    <a:pt x="34419" y="9894"/>
                    <a:pt x="34086" y="9830"/>
                    <a:pt x="33749" y="9830"/>
                  </a:cubicBezTo>
                  <a:cubicBezTo>
                    <a:pt x="32300" y="9830"/>
                    <a:pt x="30784" y="11007"/>
                    <a:pt x="29248" y="11055"/>
                  </a:cubicBezTo>
                  <a:cubicBezTo>
                    <a:pt x="29193" y="11058"/>
                    <a:pt x="29139" y="11059"/>
                    <a:pt x="29085" y="11059"/>
                  </a:cubicBezTo>
                  <a:cubicBezTo>
                    <a:pt x="25754" y="11059"/>
                    <a:pt x="23502" y="6197"/>
                    <a:pt x="20388" y="6197"/>
                  </a:cubicBezTo>
                  <a:cubicBezTo>
                    <a:pt x="20106" y="6197"/>
                    <a:pt x="19817" y="6237"/>
                    <a:pt x="19519" y="6324"/>
                  </a:cubicBezTo>
                  <a:cubicBezTo>
                    <a:pt x="18773" y="6545"/>
                    <a:pt x="18079" y="7101"/>
                    <a:pt x="17315" y="7101"/>
                  </a:cubicBezTo>
                  <a:cubicBezTo>
                    <a:pt x="17262" y="7101"/>
                    <a:pt x="17207" y="7099"/>
                    <a:pt x="17153" y="7093"/>
                  </a:cubicBezTo>
                  <a:cubicBezTo>
                    <a:pt x="16354" y="7063"/>
                    <a:pt x="15704" y="6442"/>
                    <a:pt x="15112" y="5880"/>
                  </a:cubicBezTo>
                  <a:cubicBezTo>
                    <a:pt x="11712" y="2657"/>
                    <a:pt x="7276" y="380"/>
                    <a:pt x="2603" y="55"/>
                  </a:cubicBezTo>
                  <a:cubicBezTo>
                    <a:pt x="2244" y="17"/>
                    <a:pt x="1880" y="1"/>
                    <a:pt x="1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320975" y="913051"/>
            <a:ext cx="2114646" cy="1335833"/>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435634" y="47311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12926" y="913050"/>
            <a:ext cx="1781817" cy="1127703"/>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694750" y="760499"/>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txBox="1">
            <a:spLocks noGrp="1"/>
          </p:cNvSpPr>
          <p:nvPr>
            <p:ph type="ctrTitle"/>
          </p:nvPr>
        </p:nvSpPr>
        <p:spPr>
          <a:xfrm>
            <a:off x="1130775" y="604100"/>
            <a:ext cx="4563300" cy="25935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Clr>
                <a:schemeClr val="accent1"/>
              </a:buClr>
              <a:buSzPts val="5200"/>
              <a:buFont typeface="Patrick Hand"/>
              <a:buNone/>
              <a:defRPr sz="6000">
                <a:solidFill>
                  <a:schemeClr val="accent2"/>
                </a:solidFill>
                <a:latin typeface="Patrick Hand"/>
                <a:ea typeface="Patrick Hand"/>
                <a:cs typeface="Patrick Hand"/>
                <a:sym typeface="Patrick Hand"/>
              </a:defRPr>
            </a:lvl1pPr>
            <a:lvl2pPr lvl="1">
              <a:spcBef>
                <a:spcPts val="0"/>
              </a:spcBef>
              <a:spcAft>
                <a:spcPts val="0"/>
              </a:spcAft>
              <a:buClr>
                <a:schemeClr val="accent1"/>
              </a:buClr>
              <a:buSzPts val="5200"/>
              <a:buFont typeface="Cabin Sketch"/>
              <a:buNone/>
              <a:defRPr sz="5200">
                <a:solidFill>
                  <a:schemeClr val="accent1"/>
                </a:solidFill>
                <a:latin typeface="Cabin Sketch"/>
                <a:ea typeface="Cabin Sketch"/>
                <a:cs typeface="Cabin Sketch"/>
                <a:sym typeface="Cabin Sketch"/>
              </a:defRPr>
            </a:lvl2pPr>
            <a:lvl3pPr lvl="2">
              <a:spcBef>
                <a:spcPts val="0"/>
              </a:spcBef>
              <a:spcAft>
                <a:spcPts val="0"/>
              </a:spcAft>
              <a:buClr>
                <a:schemeClr val="accent1"/>
              </a:buClr>
              <a:buSzPts val="5200"/>
              <a:buFont typeface="Cabin Sketch"/>
              <a:buNone/>
              <a:defRPr sz="5200">
                <a:solidFill>
                  <a:schemeClr val="accent1"/>
                </a:solidFill>
                <a:latin typeface="Cabin Sketch"/>
                <a:ea typeface="Cabin Sketch"/>
                <a:cs typeface="Cabin Sketch"/>
                <a:sym typeface="Cabin Sketch"/>
              </a:defRPr>
            </a:lvl3pPr>
            <a:lvl4pPr lvl="3">
              <a:spcBef>
                <a:spcPts val="0"/>
              </a:spcBef>
              <a:spcAft>
                <a:spcPts val="0"/>
              </a:spcAft>
              <a:buClr>
                <a:schemeClr val="accent1"/>
              </a:buClr>
              <a:buSzPts val="5200"/>
              <a:buFont typeface="Cabin Sketch"/>
              <a:buNone/>
              <a:defRPr sz="5200">
                <a:solidFill>
                  <a:schemeClr val="accent1"/>
                </a:solidFill>
                <a:latin typeface="Cabin Sketch"/>
                <a:ea typeface="Cabin Sketch"/>
                <a:cs typeface="Cabin Sketch"/>
                <a:sym typeface="Cabin Sketch"/>
              </a:defRPr>
            </a:lvl4pPr>
            <a:lvl5pPr lvl="4">
              <a:spcBef>
                <a:spcPts val="0"/>
              </a:spcBef>
              <a:spcAft>
                <a:spcPts val="0"/>
              </a:spcAft>
              <a:buClr>
                <a:schemeClr val="accent1"/>
              </a:buClr>
              <a:buSzPts val="5200"/>
              <a:buFont typeface="Cabin Sketch"/>
              <a:buNone/>
              <a:defRPr sz="5200">
                <a:solidFill>
                  <a:schemeClr val="accent1"/>
                </a:solidFill>
                <a:latin typeface="Cabin Sketch"/>
                <a:ea typeface="Cabin Sketch"/>
                <a:cs typeface="Cabin Sketch"/>
                <a:sym typeface="Cabin Sketch"/>
              </a:defRPr>
            </a:lvl5pPr>
            <a:lvl6pPr lvl="5">
              <a:spcBef>
                <a:spcPts val="0"/>
              </a:spcBef>
              <a:spcAft>
                <a:spcPts val="0"/>
              </a:spcAft>
              <a:buClr>
                <a:schemeClr val="accent1"/>
              </a:buClr>
              <a:buSzPts val="5200"/>
              <a:buFont typeface="Cabin Sketch"/>
              <a:buNone/>
              <a:defRPr sz="5200">
                <a:solidFill>
                  <a:schemeClr val="accent1"/>
                </a:solidFill>
                <a:latin typeface="Cabin Sketch"/>
                <a:ea typeface="Cabin Sketch"/>
                <a:cs typeface="Cabin Sketch"/>
                <a:sym typeface="Cabin Sketch"/>
              </a:defRPr>
            </a:lvl6pPr>
            <a:lvl7pPr lvl="6">
              <a:spcBef>
                <a:spcPts val="0"/>
              </a:spcBef>
              <a:spcAft>
                <a:spcPts val="0"/>
              </a:spcAft>
              <a:buClr>
                <a:schemeClr val="accent1"/>
              </a:buClr>
              <a:buSzPts val="5200"/>
              <a:buFont typeface="Cabin Sketch"/>
              <a:buNone/>
              <a:defRPr sz="5200">
                <a:solidFill>
                  <a:schemeClr val="accent1"/>
                </a:solidFill>
                <a:latin typeface="Cabin Sketch"/>
                <a:ea typeface="Cabin Sketch"/>
                <a:cs typeface="Cabin Sketch"/>
                <a:sym typeface="Cabin Sketch"/>
              </a:defRPr>
            </a:lvl7pPr>
            <a:lvl8pPr lvl="7">
              <a:spcBef>
                <a:spcPts val="0"/>
              </a:spcBef>
              <a:spcAft>
                <a:spcPts val="0"/>
              </a:spcAft>
              <a:buClr>
                <a:schemeClr val="accent1"/>
              </a:buClr>
              <a:buSzPts val="5200"/>
              <a:buFont typeface="Cabin Sketch"/>
              <a:buNone/>
              <a:defRPr sz="5200">
                <a:solidFill>
                  <a:schemeClr val="accent1"/>
                </a:solidFill>
                <a:latin typeface="Cabin Sketch"/>
                <a:ea typeface="Cabin Sketch"/>
                <a:cs typeface="Cabin Sketch"/>
                <a:sym typeface="Cabin Sketch"/>
              </a:defRPr>
            </a:lvl8pPr>
            <a:lvl9pPr lvl="8">
              <a:spcBef>
                <a:spcPts val="0"/>
              </a:spcBef>
              <a:spcAft>
                <a:spcPts val="0"/>
              </a:spcAft>
              <a:buClr>
                <a:schemeClr val="accent1"/>
              </a:buClr>
              <a:buSzPts val="5200"/>
              <a:buFont typeface="Cabin Sketch"/>
              <a:buNone/>
              <a:defRPr sz="5200">
                <a:solidFill>
                  <a:schemeClr val="accent1"/>
                </a:solidFill>
                <a:latin typeface="Cabin Sketch"/>
                <a:ea typeface="Cabin Sketch"/>
                <a:cs typeface="Cabin Sketch"/>
                <a:sym typeface="Cabin Sketch"/>
              </a:defRPr>
            </a:lvl9pPr>
          </a:lstStyle>
          <a:p>
            <a:endParaRPr/>
          </a:p>
        </p:txBody>
      </p:sp>
      <p:sp>
        <p:nvSpPr>
          <p:cNvPr id="30" name="Google Shape;30;p2"/>
          <p:cNvSpPr txBox="1">
            <a:spLocks noGrp="1"/>
          </p:cNvSpPr>
          <p:nvPr>
            <p:ph type="subTitle" idx="1"/>
          </p:nvPr>
        </p:nvSpPr>
        <p:spPr>
          <a:xfrm>
            <a:off x="1130775" y="3061625"/>
            <a:ext cx="2775000" cy="47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6"/>
              </a:buClr>
              <a:buSzPts val="1600"/>
              <a:buFont typeface="Patrick Hand"/>
              <a:buNone/>
              <a:defRPr sz="1600"/>
            </a:lvl1pPr>
            <a:lvl2pPr lvl="1">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2pPr>
            <a:lvl3pPr lvl="2">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3pPr>
            <a:lvl4pPr lvl="3">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4pPr>
            <a:lvl5pPr lvl="4">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5pPr>
            <a:lvl6pPr lvl="5">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6pPr>
            <a:lvl7pPr lvl="6">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7pPr>
            <a:lvl8pPr lvl="7">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8pPr>
            <a:lvl9pPr lvl="8">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33"/>
        <p:cNvGrpSpPr/>
        <p:nvPr/>
      </p:nvGrpSpPr>
      <p:grpSpPr>
        <a:xfrm>
          <a:off x="0" y="0"/>
          <a:ext cx="0" cy="0"/>
          <a:chOff x="0" y="0"/>
          <a:chExt cx="0" cy="0"/>
        </a:xfrm>
      </p:grpSpPr>
      <p:grpSp>
        <p:nvGrpSpPr>
          <p:cNvPr id="134" name="Google Shape;134;p11"/>
          <p:cNvGrpSpPr/>
          <p:nvPr/>
        </p:nvGrpSpPr>
        <p:grpSpPr>
          <a:xfrm flipH="1">
            <a:off x="3062687" y="3829748"/>
            <a:ext cx="3391103" cy="1313742"/>
            <a:chOff x="2189450" y="2220300"/>
            <a:chExt cx="3202175" cy="1240550"/>
          </a:xfrm>
        </p:grpSpPr>
        <p:sp>
          <p:nvSpPr>
            <p:cNvPr id="135" name="Google Shape;135;p11"/>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1"/>
          <p:cNvGrpSpPr/>
          <p:nvPr/>
        </p:nvGrpSpPr>
        <p:grpSpPr>
          <a:xfrm flipH="1">
            <a:off x="4708478" y="3471522"/>
            <a:ext cx="4309167" cy="1669408"/>
            <a:chOff x="2189450" y="2220300"/>
            <a:chExt cx="3202175" cy="1240550"/>
          </a:xfrm>
        </p:grpSpPr>
        <p:sp>
          <p:nvSpPr>
            <p:cNvPr id="138" name="Google Shape;138;p11"/>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1"/>
          <p:cNvSpPr/>
          <p:nvPr/>
        </p:nvSpPr>
        <p:spPr>
          <a:xfrm flipH="1">
            <a:off x="46" y="4851064"/>
            <a:ext cx="4467697" cy="287808"/>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flipH="1">
            <a:off x="0" y="4547649"/>
            <a:ext cx="9143996" cy="595795"/>
          </a:xfrm>
          <a:custGeom>
            <a:avLst/>
            <a:gdLst/>
            <a:ahLst/>
            <a:cxnLst/>
            <a:rect l="l" t="t" r="r" b="b"/>
            <a:pathLst>
              <a:path w="229590" h="28713" extrusionOk="0">
                <a:moveTo>
                  <a:pt x="0" y="0"/>
                </a:moveTo>
                <a:lnTo>
                  <a:pt x="0" y="28712"/>
                </a:lnTo>
                <a:lnTo>
                  <a:pt x="229589" y="28712"/>
                </a:lnTo>
                <a:lnTo>
                  <a:pt x="229589" y="20351"/>
                </a:lnTo>
                <a:cubicBezTo>
                  <a:pt x="229025" y="20540"/>
                  <a:pt x="228487" y="20728"/>
                  <a:pt x="227923" y="20916"/>
                </a:cubicBezTo>
                <a:cubicBezTo>
                  <a:pt x="223836" y="22287"/>
                  <a:pt x="219642" y="23846"/>
                  <a:pt x="215287" y="24438"/>
                </a:cubicBezTo>
                <a:cubicBezTo>
                  <a:pt x="213512" y="24685"/>
                  <a:pt x="211747" y="24787"/>
                  <a:pt x="209988" y="24787"/>
                </a:cubicBezTo>
                <a:cubicBezTo>
                  <a:pt x="206764" y="24787"/>
                  <a:pt x="203557" y="24443"/>
                  <a:pt x="200340" y="24008"/>
                </a:cubicBezTo>
                <a:cubicBezTo>
                  <a:pt x="196556" y="23486"/>
                  <a:pt x="192841" y="23007"/>
                  <a:pt x="189076" y="23007"/>
                </a:cubicBezTo>
                <a:cubicBezTo>
                  <a:pt x="187598" y="23007"/>
                  <a:pt x="186113" y="23081"/>
                  <a:pt x="184613" y="23255"/>
                </a:cubicBezTo>
                <a:cubicBezTo>
                  <a:pt x="179773" y="23793"/>
                  <a:pt x="175042" y="24922"/>
                  <a:pt x="170203" y="25433"/>
                </a:cubicBezTo>
                <a:cubicBezTo>
                  <a:pt x="167571" y="25727"/>
                  <a:pt x="164904" y="25789"/>
                  <a:pt x="162238" y="25789"/>
                </a:cubicBezTo>
                <a:cubicBezTo>
                  <a:pt x="160273" y="25789"/>
                  <a:pt x="158308" y="25755"/>
                  <a:pt x="156357" y="25755"/>
                </a:cubicBezTo>
                <a:cubicBezTo>
                  <a:pt x="151975" y="25755"/>
                  <a:pt x="136759" y="20755"/>
                  <a:pt x="134017" y="19894"/>
                </a:cubicBezTo>
                <a:cubicBezTo>
                  <a:pt x="131409" y="19115"/>
                  <a:pt x="128774" y="18174"/>
                  <a:pt x="126059" y="17824"/>
                </a:cubicBezTo>
                <a:cubicBezTo>
                  <a:pt x="123854" y="17551"/>
                  <a:pt x="121649" y="17402"/>
                  <a:pt x="119444" y="17402"/>
                </a:cubicBezTo>
                <a:cubicBezTo>
                  <a:pt x="117966" y="17402"/>
                  <a:pt x="116488" y="17469"/>
                  <a:pt x="115010" y="17609"/>
                </a:cubicBezTo>
                <a:cubicBezTo>
                  <a:pt x="104848" y="18577"/>
                  <a:pt x="95250" y="22045"/>
                  <a:pt x="85196" y="23470"/>
                </a:cubicBezTo>
                <a:cubicBezTo>
                  <a:pt x="81334" y="24010"/>
                  <a:pt x="77458" y="24253"/>
                  <a:pt x="73581" y="24253"/>
                </a:cubicBezTo>
                <a:cubicBezTo>
                  <a:pt x="67041" y="24253"/>
                  <a:pt x="60502" y="23563"/>
                  <a:pt x="54037" y="22448"/>
                </a:cubicBezTo>
                <a:cubicBezTo>
                  <a:pt x="48821" y="21561"/>
                  <a:pt x="43660" y="20432"/>
                  <a:pt x="38525" y="19249"/>
                </a:cubicBezTo>
                <a:cubicBezTo>
                  <a:pt x="33740" y="18147"/>
                  <a:pt x="28874" y="17287"/>
                  <a:pt x="24196" y="15862"/>
                </a:cubicBezTo>
                <a:cubicBezTo>
                  <a:pt x="19652" y="14491"/>
                  <a:pt x="15324" y="12690"/>
                  <a:pt x="11533" y="10028"/>
                </a:cubicBezTo>
                <a:cubicBezTo>
                  <a:pt x="7716" y="7393"/>
                  <a:pt x="4678" y="3979"/>
                  <a:pt x="1317" y="914"/>
                </a:cubicBezTo>
                <a:cubicBezTo>
                  <a:pt x="995" y="619"/>
                  <a:pt x="834" y="296"/>
                  <a:pt x="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hasCustomPrompt="1"/>
          </p:nvPr>
        </p:nvSpPr>
        <p:spPr>
          <a:xfrm>
            <a:off x="536900" y="1508125"/>
            <a:ext cx="8070300" cy="143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1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43" name="Google Shape;143;p11"/>
          <p:cNvSpPr txBox="1">
            <a:spLocks noGrp="1"/>
          </p:cNvSpPr>
          <p:nvPr>
            <p:ph type="body" idx="1"/>
          </p:nvPr>
        </p:nvSpPr>
        <p:spPr>
          <a:xfrm>
            <a:off x="536900" y="3052725"/>
            <a:ext cx="8070300" cy="4233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44" name="Google Shape;144;p11"/>
          <p:cNvSpPr/>
          <p:nvPr/>
        </p:nvSpPr>
        <p:spPr>
          <a:xfrm>
            <a:off x="1232100" y="718797"/>
            <a:ext cx="1781826" cy="112559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350084" y="39831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6848433" y="340500"/>
            <a:ext cx="1493235" cy="943410"/>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8165389" y="1407427"/>
            <a:ext cx="634169" cy="40066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6360175" y="1283907"/>
            <a:ext cx="438726" cy="27718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11"/>
          <p:cNvGrpSpPr/>
          <p:nvPr/>
        </p:nvGrpSpPr>
        <p:grpSpPr>
          <a:xfrm>
            <a:off x="893068" y="3907831"/>
            <a:ext cx="1186803" cy="1014012"/>
            <a:chOff x="6771225" y="2829938"/>
            <a:chExt cx="1528400" cy="1305875"/>
          </a:xfrm>
        </p:grpSpPr>
        <p:sp>
          <p:nvSpPr>
            <p:cNvPr id="150" name="Google Shape;150;p11"/>
            <p:cNvSpPr/>
            <p:nvPr/>
          </p:nvSpPr>
          <p:spPr>
            <a:xfrm>
              <a:off x="6771225" y="3808963"/>
              <a:ext cx="202000" cy="262950"/>
            </a:xfrm>
            <a:custGeom>
              <a:avLst/>
              <a:gdLst/>
              <a:ahLst/>
              <a:cxnLst/>
              <a:rect l="l" t="t" r="r" b="b"/>
              <a:pathLst>
                <a:path w="8080" h="10518" extrusionOk="0">
                  <a:moveTo>
                    <a:pt x="4055" y="0"/>
                  </a:moveTo>
                  <a:cubicBezTo>
                    <a:pt x="2028" y="0"/>
                    <a:pt x="1" y="2850"/>
                    <a:pt x="1" y="5141"/>
                  </a:cubicBezTo>
                  <a:cubicBezTo>
                    <a:pt x="1" y="7345"/>
                    <a:pt x="1793" y="8285"/>
                    <a:pt x="3673" y="8373"/>
                  </a:cubicBezTo>
                  <a:lnTo>
                    <a:pt x="3673" y="10517"/>
                  </a:lnTo>
                  <a:lnTo>
                    <a:pt x="4231" y="10517"/>
                  </a:lnTo>
                  <a:lnTo>
                    <a:pt x="4114" y="8402"/>
                  </a:lnTo>
                  <a:cubicBezTo>
                    <a:pt x="6141" y="8373"/>
                    <a:pt x="8080" y="7374"/>
                    <a:pt x="8080" y="5083"/>
                  </a:cubicBezTo>
                  <a:cubicBezTo>
                    <a:pt x="8080" y="2791"/>
                    <a:pt x="6082" y="0"/>
                    <a:pt x="4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a:off x="7897875" y="3619463"/>
              <a:ext cx="328300" cy="504600"/>
            </a:xfrm>
            <a:custGeom>
              <a:avLst/>
              <a:gdLst/>
              <a:ahLst/>
              <a:cxnLst/>
              <a:rect l="l" t="t" r="r" b="b"/>
              <a:pathLst>
                <a:path w="13132" h="20184" extrusionOk="0">
                  <a:moveTo>
                    <a:pt x="6551" y="1"/>
                  </a:moveTo>
                  <a:cubicBezTo>
                    <a:pt x="3261" y="1"/>
                    <a:pt x="0" y="4642"/>
                    <a:pt x="0" y="8403"/>
                  </a:cubicBezTo>
                  <a:cubicBezTo>
                    <a:pt x="0" y="11928"/>
                    <a:pt x="2850" y="13485"/>
                    <a:pt x="5934" y="13661"/>
                  </a:cubicBezTo>
                  <a:lnTo>
                    <a:pt x="5729" y="20183"/>
                  </a:lnTo>
                  <a:lnTo>
                    <a:pt x="7227" y="18891"/>
                  </a:lnTo>
                  <a:lnTo>
                    <a:pt x="6757" y="13661"/>
                  </a:lnTo>
                  <a:cubicBezTo>
                    <a:pt x="9988" y="13603"/>
                    <a:pt x="13132" y="11987"/>
                    <a:pt x="13132" y="8315"/>
                  </a:cubicBezTo>
                  <a:cubicBezTo>
                    <a:pt x="13132" y="4525"/>
                    <a:pt x="9871" y="1"/>
                    <a:pt x="6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a:off x="7318400" y="2829938"/>
              <a:ext cx="981225" cy="1021650"/>
            </a:xfrm>
            <a:custGeom>
              <a:avLst/>
              <a:gdLst/>
              <a:ahLst/>
              <a:cxnLst/>
              <a:rect l="l" t="t" r="r" b="b"/>
              <a:pathLst>
                <a:path w="39249" h="40866" extrusionOk="0">
                  <a:moveTo>
                    <a:pt x="19624" y="1"/>
                  </a:moveTo>
                  <a:cubicBezTo>
                    <a:pt x="9724" y="1"/>
                    <a:pt x="0" y="13779"/>
                    <a:pt x="0" y="25089"/>
                  </a:cubicBezTo>
                  <a:cubicBezTo>
                    <a:pt x="0" y="36370"/>
                    <a:pt x="9724" y="40865"/>
                    <a:pt x="19624" y="40865"/>
                  </a:cubicBezTo>
                  <a:cubicBezTo>
                    <a:pt x="29525" y="40865"/>
                    <a:pt x="39249" y="36077"/>
                    <a:pt x="39249" y="24796"/>
                  </a:cubicBezTo>
                  <a:cubicBezTo>
                    <a:pt x="39249" y="13485"/>
                    <a:pt x="29495" y="1"/>
                    <a:pt x="19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7318400" y="3055413"/>
              <a:ext cx="907775" cy="795425"/>
            </a:xfrm>
            <a:custGeom>
              <a:avLst/>
              <a:gdLst/>
              <a:ahLst/>
              <a:cxnLst/>
              <a:rect l="l" t="t" r="r" b="b"/>
              <a:pathLst>
                <a:path w="36311" h="31817" extrusionOk="0">
                  <a:moveTo>
                    <a:pt x="5582" y="1"/>
                  </a:moveTo>
                  <a:cubicBezTo>
                    <a:pt x="2204" y="4731"/>
                    <a:pt x="0" y="10665"/>
                    <a:pt x="0" y="16041"/>
                  </a:cubicBezTo>
                  <a:cubicBezTo>
                    <a:pt x="0" y="27322"/>
                    <a:pt x="9724" y="31817"/>
                    <a:pt x="19624" y="31817"/>
                  </a:cubicBezTo>
                  <a:cubicBezTo>
                    <a:pt x="26176" y="31817"/>
                    <a:pt x="32668" y="29731"/>
                    <a:pt x="36311" y="25001"/>
                  </a:cubicBezTo>
                  <a:lnTo>
                    <a:pt x="36311" y="25001"/>
                  </a:lnTo>
                  <a:cubicBezTo>
                    <a:pt x="35800" y="25025"/>
                    <a:pt x="35288" y="25036"/>
                    <a:pt x="34778" y="25036"/>
                  </a:cubicBezTo>
                  <a:cubicBezTo>
                    <a:pt x="32735" y="25036"/>
                    <a:pt x="30700" y="24848"/>
                    <a:pt x="28702" y="24472"/>
                  </a:cubicBezTo>
                  <a:cubicBezTo>
                    <a:pt x="24354" y="23591"/>
                    <a:pt x="20506" y="21535"/>
                    <a:pt x="16980" y="18861"/>
                  </a:cubicBezTo>
                  <a:cubicBezTo>
                    <a:pt x="13631" y="16364"/>
                    <a:pt x="9754" y="13632"/>
                    <a:pt x="7580" y="9930"/>
                  </a:cubicBezTo>
                  <a:cubicBezTo>
                    <a:pt x="5729" y="6787"/>
                    <a:pt x="5611" y="3438"/>
                    <a:pt x="55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a:off x="7438850" y="2901188"/>
              <a:ext cx="740325" cy="1211125"/>
            </a:xfrm>
            <a:custGeom>
              <a:avLst/>
              <a:gdLst/>
              <a:ahLst/>
              <a:cxnLst/>
              <a:rect l="l" t="t" r="r" b="b"/>
              <a:pathLst>
                <a:path w="29613" h="48445" extrusionOk="0">
                  <a:moveTo>
                    <a:pt x="14748" y="1"/>
                  </a:moveTo>
                  <a:lnTo>
                    <a:pt x="13954" y="882"/>
                  </a:lnTo>
                  <a:lnTo>
                    <a:pt x="13367" y="16305"/>
                  </a:lnTo>
                  <a:lnTo>
                    <a:pt x="9078" y="12515"/>
                  </a:lnTo>
                  <a:lnTo>
                    <a:pt x="8813" y="5024"/>
                  </a:lnTo>
                  <a:lnTo>
                    <a:pt x="8520" y="5024"/>
                  </a:lnTo>
                  <a:lnTo>
                    <a:pt x="8167" y="11663"/>
                  </a:lnTo>
                  <a:lnTo>
                    <a:pt x="1616" y="7786"/>
                  </a:lnTo>
                  <a:lnTo>
                    <a:pt x="1616" y="8285"/>
                  </a:lnTo>
                  <a:lnTo>
                    <a:pt x="7462" y="12750"/>
                  </a:lnTo>
                  <a:lnTo>
                    <a:pt x="1293" y="13984"/>
                  </a:lnTo>
                  <a:lnTo>
                    <a:pt x="1263" y="14572"/>
                  </a:lnTo>
                  <a:lnTo>
                    <a:pt x="8549" y="13426"/>
                  </a:lnTo>
                  <a:lnTo>
                    <a:pt x="13367" y="17745"/>
                  </a:lnTo>
                  <a:lnTo>
                    <a:pt x="13132" y="30348"/>
                  </a:lnTo>
                  <a:lnTo>
                    <a:pt x="6581" y="26734"/>
                  </a:lnTo>
                  <a:lnTo>
                    <a:pt x="5934" y="20624"/>
                  </a:lnTo>
                  <a:lnTo>
                    <a:pt x="5582" y="20624"/>
                  </a:lnTo>
                  <a:lnTo>
                    <a:pt x="5758" y="26029"/>
                  </a:lnTo>
                  <a:lnTo>
                    <a:pt x="1087" y="23033"/>
                  </a:lnTo>
                  <a:lnTo>
                    <a:pt x="1528" y="24120"/>
                  </a:lnTo>
                  <a:lnTo>
                    <a:pt x="5024" y="26999"/>
                  </a:lnTo>
                  <a:lnTo>
                    <a:pt x="0" y="29349"/>
                  </a:lnTo>
                  <a:lnTo>
                    <a:pt x="0" y="29878"/>
                  </a:lnTo>
                  <a:lnTo>
                    <a:pt x="5846" y="27733"/>
                  </a:lnTo>
                  <a:lnTo>
                    <a:pt x="13132" y="32580"/>
                  </a:lnTo>
                  <a:lnTo>
                    <a:pt x="13132" y="48444"/>
                  </a:lnTo>
                  <a:lnTo>
                    <a:pt x="15835" y="48444"/>
                  </a:lnTo>
                  <a:lnTo>
                    <a:pt x="14806" y="31699"/>
                  </a:lnTo>
                  <a:lnTo>
                    <a:pt x="20535" y="28350"/>
                  </a:lnTo>
                  <a:lnTo>
                    <a:pt x="28614" y="30906"/>
                  </a:lnTo>
                  <a:lnTo>
                    <a:pt x="28819" y="30612"/>
                  </a:lnTo>
                  <a:lnTo>
                    <a:pt x="21593" y="27469"/>
                  </a:lnTo>
                  <a:lnTo>
                    <a:pt x="27821" y="22944"/>
                  </a:lnTo>
                  <a:lnTo>
                    <a:pt x="26910" y="22944"/>
                  </a:lnTo>
                  <a:lnTo>
                    <a:pt x="20799" y="26999"/>
                  </a:lnTo>
                  <a:lnTo>
                    <a:pt x="20153" y="21505"/>
                  </a:lnTo>
                  <a:lnTo>
                    <a:pt x="19712" y="22239"/>
                  </a:lnTo>
                  <a:lnTo>
                    <a:pt x="19801" y="27557"/>
                  </a:lnTo>
                  <a:lnTo>
                    <a:pt x="14806" y="30083"/>
                  </a:lnTo>
                  <a:lnTo>
                    <a:pt x="14395" y="21799"/>
                  </a:lnTo>
                  <a:lnTo>
                    <a:pt x="21416" y="17275"/>
                  </a:lnTo>
                  <a:lnTo>
                    <a:pt x="29613" y="17803"/>
                  </a:lnTo>
                  <a:lnTo>
                    <a:pt x="29613" y="17363"/>
                  </a:lnTo>
                  <a:lnTo>
                    <a:pt x="22768" y="16217"/>
                  </a:lnTo>
                  <a:lnTo>
                    <a:pt x="29084" y="11517"/>
                  </a:lnTo>
                  <a:lnTo>
                    <a:pt x="29084" y="10606"/>
                  </a:lnTo>
                  <a:lnTo>
                    <a:pt x="22239" y="15747"/>
                  </a:lnTo>
                  <a:lnTo>
                    <a:pt x="23502" y="8902"/>
                  </a:lnTo>
                  <a:lnTo>
                    <a:pt x="22826" y="9196"/>
                  </a:lnTo>
                  <a:lnTo>
                    <a:pt x="20887" y="16393"/>
                  </a:lnTo>
                  <a:lnTo>
                    <a:pt x="14307" y="20154"/>
                  </a:lnTo>
                  <a:lnTo>
                    <a:pt x="14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7779625" y="2901188"/>
              <a:ext cx="399550" cy="1211125"/>
            </a:xfrm>
            <a:custGeom>
              <a:avLst/>
              <a:gdLst/>
              <a:ahLst/>
              <a:cxnLst/>
              <a:rect l="l" t="t" r="r" b="b"/>
              <a:pathLst>
                <a:path w="15982" h="48445" extrusionOk="0">
                  <a:moveTo>
                    <a:pt x="1117" y="1"/>
                  </a:moveTo>
                  <a:lnTo>
                    <a:pt x="882" y="265"/>
                  </a:lnTo>
                  <a:lnTo>
                    <a:pt x="882" y="412"/>
                  </a:lnTo>
                  <a:cubicBezTo>
                    <a:pt x="882" y="3732"/>
                    <a:pt x="852" y="7110"/>
                    <a:pt x="705" y="10459"/>
                  </a:cubicBezTo>
                  <a:cubicBezTo>
                    <a:pt x="529" y="13691"/>
                    <a:pt x="558" y="17010"/>
                    <a:pt x="206" y="20242"/>
                  </a:cubicBezTo>
                  <a:cubicBezTo>
                    <a:pt x="0" y="22181"/>
                    <a:pt x="265" y="48444"/>
                    <a:pt x="265" y="48444"/>
                  </a:cubicBezTo>
                  <a:lnTo>
                    <a:pt x="2204" y="48444"/>
                  </a:lnTo>
                  <a:lnTo>
                    <a:pt x="1175" y="31699"/>
                  </a:lnTo>
                  <a:lnTo>
                    <a:pt x="6875" y="28350"/>
                  </a:lnTo>
                  <a:lnTo>
                    <a:pt x="14953" y="30935"/>
                  </a:lnTo>
                  <a:lnTo>
                    <a:pt x="15159" y="30641"/>
                  </a:lnTo>
                  <a:lnTo>
                    <a:pt x="7962" y="27469"/>
                  </a:lnTo>
                  <a:lnTo>
                    <a:pt x="14160" y="22974"/>
                  </a:lnTo>
                  <a:lnTo>
                    <a:pt x="13250" y="22974"/>
                  </a:lnTo>
                  <a:lnTo>
                    <a:pt x="7139" y="27028"/>
                  </a:lnTo>
                  <a:lnTo>
                    <a:pt x="6493" y="21505"/>
                  </a:lnTo>
                  <a:lnTo>
                    <a:pt x="6052" y="22239"/>
                  </a:lnTo>
                  <a:lnTo>
                    <a:pt x="6140" y="27557"/>
                  </a:lnTo>
                  <a:lnTo>
                    <a:pt x="1175" y="30054"/>
                  </a:lnTo>
                  <a:lnTo>
                    <a:pt x="764" y="21769"/>
                  </a:lnTo>
                  <a:lnTo>
                    <a:pt x="7785" y="17275"/>
                  </a:lnTo>
                  <a:lnTo>
                    <a:pt x="15982" y="17803"/>
                  </a:lnTo>
                  <a:lnTo>
                    <a:pt x="15982" y="17363"/>
                  </a:lnTo>
                  <a:lnTo>
                    <a:pt x="9137" y="16217"/>
                  </a:lnTo>
                  <a:lnTo>
                    <a:pt x="15453" y="11517"/>
                  </a:lnTo>
                  <a:lnTo>
                    <a:pt x="15453" y="10606"/>
                  </a:lnTo>
                  <a:lnTo>
                    <a:pt x="8608" y="15747"/>
                  </a:lnTo>
                  <a:lnTo>
                    <a:pt x="9871" y="8931"/>
                  </a:lnTo>
                  <a:lnTo>
                    <a:pt x="9195" y="9196"/>
                  </a:lnTo>
                  <a:lnTo>
                    <a:pt x="7256" y="16393"/>
                  </a:lnTo>
                  <a:lnTo>
                    <a:pt x="676" y="20183"/>
                  </a:lnTo>
                  <a:lnTo>
                    <a:pt x="1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6847625" y="3176613"/>
              <a:ext cx="734450" cy="764575"/>
            </a:xfrm>
            <a:custGeom>
              <a:avLst/>
              <a:gdLst/>
              <a:ahLst/>
              <a:cxnLst/>
              <a:rect l="l" t="t" r="r" b="b"/>
              <a:pathLst>
                <a:path w="29378" h="30583" extrusionOk="0">
                  <a:moveTo>
                    <a:pt x="14689" y="0"/>
                  </a:moveTo>
                  <a:cubicBezTo>
                    <a:pt x="7286" y="0"/>
                    <a:pt x="0" y="10106"/>
                    <a:pt x="0" y="18537"/>
                  </a:cubicBezTo>
                  <a:cubicBezTo>
                    <a:pt x="0" y="26969"/>
                    <a:pt x="7286" y="30582"/>
                    <a:pt x="14689" y="30582"/>
                  </a:cubicBezTo>
                  <a:cubicBezTo>
                    <a:pt x="22092" y="30582"/>
                    <a:pt x="29378" y="27204"/>
                    <a:pt x="29378" y="18743"/>
                  </a:cubicBezTo>
                  <a:cubicBezTo>
                    <a:pt x="29378" y="10312"/>
                    <a:pt x="22092" y="0"/>
                    <a:pt x="146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6901975" y="3345513"/>
              <a:ext cx="679375" cy="595675"/>
            </a:xfrm>
            <a:custGeom>
              <a:avLst/>
              <a:gdLst/>
              <a:ahLst/>
              <a:cxnLst/>
              <a:rect l="l" t="t" r="r" b="b"/>
              <a:pathLst>
                <a:path w="27175" h="23827" extrusionOk="0">
                  <a:moveTo>
                    <a:pt x="23032" y="1"/>
                  </a:moveTo>
                  <a:cubicBezTo>
                    <a:pt x="23003" y="2557"/>
                    <a:pt x="22885" y="5083"/>
                    <a:pt x="21534" y="7434"/>
                  </a:cubicBezTo>
                  <a:cubicBezTo>
                    <a:pt x="19918" y="10195"/>
                    <a:pt x="16980" y="12222"/>
                    <a:pt x="14483" y="14102"/>
                  </a:cubicBezTo>
                  <a:cubicBezTo>
                    <a:pt x="11869" y="16100"/>
                    <a:pt x="8990" y="17628"/>
                    <a:pt x="5729" y="18303"/>
                  </a:cubicBezTo>
                  <a:cubicBezTo>
                    <a:pt x="4205" y="18589"/>
                    <a:pt x="2643" y="18739"/>
                    <a:pt x="1090" y="18739"/>
                  </a:cubicBezTo>
                  <a:cubicBezTo>
                    <a:pt x="726" y="18739"/>
                    <a:pt x="363" y="18731"/>
                    <a:pt x="0" y="18714"/>
                  </a:cubicBezTo>
                  <a:lnTo>
                    <a:pt x="0" y="18714"/>
                  </a:lnTo>
                  <a:cubicBezTo>
                    <a:pt x="2732" y="22240"/>
                    <a:pt x="7580" y="23826"/>
                    <a:pt x="12486" y="23826"/>
                  </a:cubicBezTo>
                  <a:cubicBezTo>
                    <a:pt x="19918" y="23826"/>
                    <a:pt x="27174" y="20448"/>
                    <a:pt x="27174" y="11987"/>
                  </a:cubicBezTo>
                  <a:cubicBezTo>
                    <a:pt x="27174" y="7992"/>
                    <a:pt x="25529" y="3556"/>
                    <a:pt x="230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6937950" y="3229488"/>
              <a:ext cx="553800" cy="906325"/>
            </a:xfrm>
            <a:custGeom>
              <a:avLst/>
              <a:gdLst/>
              <a:ahLst/>
              <a:cxnLst/>
              <a:rect l="l" t="t" r="r" b="b"/>
              <a:pathLst>
                <a:path w="22152" h="36253" extrusionOk="0">
                  <a:moveTo>
                    <a:pt x="11105" y="0"/>
                  </a:moveTo>
                  <a:lnTo>
                    <a:pt x="11458" y="15100"/>
                  </a:lnTo>
                  <a:lnTo>
                    <a:pt x="6522" y="12280"/>
                  </a:lnTo>
                  <a:lnTo>
                    <a:pt x="5083" y="6875"/>
                  </a:lnTo>
                  <a:lnTo>
                    <a:pt x="4584" y="6669"/>
                  </a:lnTo>
                  <a:lnTo>
                    <a:pt x="4584" y="6669"/>
                  </a:lnTo>
                  <a:lnTo>
                    <a:pt x="5524" y="11781"/>
                  </a:lnTo>
                  <a:lnTo>
                    <a:pt x="383" y="7962"/>
                  </a:lnTo>
                  <a:lnTo>
                    <a:pt x="383" y="8637"/>
                  </a:lnTo>
                  <a:lnTo>
                    <a:pt x="5112" y="12133"/>
                  </a:lnTo>
                  <a:lnTo>
                    <a:pt x="1" y="13015"/>
                  </a:lnTo>
                  <a:lnTo>
                    <a:pt x="1" y="13338"/>
                  </a:lnTo>
                  <a:lnTo>
                    <a:pt x="6111" y="12956"/>
                  </a:lnTo>
                  <a:lnTo>
                    <a:pt x="11370" y="16305"/>
                  </a:lnTo>
                  <a:lnTo>
                    <a:pt x="11076" y="22504"/>
                  </a:lnTo>
                  <a:lnTo>
                    <a:pt x="7345" y="20623"/>
                  </a:lnTo>
                  <a:lnTo>
                    <a:pt x="7404" y="16657"/>
                  </a:lnTo>
                  <a:lnTo>
                    <a:pt x="7051" y="16099"/>
                  </a:lnTo>
                  <a:lnTo>
                    <a:pt x="6581" y="20212"/>
                  </a:lnTo>
                  <a:lnTo>
                    <a:pt x="1998" y="17186"/>
                  </a:lnTo>
                  <a:lnTo>
                    <a:pt x="1323" y="17186"/>
                  </a:lnTo>
                  <a:lnTo>
                    <a:pt x="5994" y="20565"/>
                  </a:lnTo>
                  <a:lnTo>
                    <a:pt x="588" y="22915"/>
                  </a:lnTo>
                  <a:lnTo>
                    <a:pt x="735" y="23120"/>
                  </a:lnTo>
                  <a:lnTo>
                    <a:pt x="6787" y="21240"/>
                  </a:lnTo>
                  <a:lnTo>
                    <a:pt x="11076" y="23708"/>
                  </a:lnTo>
                  <a:lnTo>
                    <a:pt x="10312" y="36252"/>
                  </a:lnTo>
                  <a:lnTo>
                    <a:pt x="12310" y="36252"/>
                  </a:lnTo>
                  <a:lnTo>
                    <a:pt x="12310" y="24384"/>
                  </a:lnTo>
                  <a:lnTo>
                    <a:pt x="17774" y="20741"/>
                  </a:lnTo>
                  <a:lnTo>
                    <a:pt x="22151" y="22357"/>
                  </a:lnTo>
                  <a:lnTo>
                    <a:pt x="22151" y="21975"/>
                  </a:lnTo>
                  <a:lnTo>
                    <a:pt x="18391" y="20212"/>
                  </a:lnTo>
                  <a:lnTo>
                    <a:pt x="21006" y="18068"/>
                  </a:lnTo>
                  <a:lnTo>
                    <a:pt x="21329" y="17245"/>
                  </a:lnTo>
                  <a:lnTo>
                    <a:pt x="17833" y="19478"/>
                  </a:lnTo>
                  <a:lnTo>
                    <a:pt x="17980" y="15424"/>
                  </a:lnTo>
                  <a:lnTo>
                    <a:pt x="17686" y="15424"/>
                  </a:lnTo>
                  <a:lnTo>
                    <a:pt x="17245" y="20006"/>
                  </a:lnTo>
                  <a:lnTo>
                    <a:pt x="12310" y="22709"/>
                  </a:lnTo>
                  <a:lnTo>
                    <a:pt x="12134" y="13279"/>
                  </a:lnTo>
                  <a:lnTo>
                    <a:pt x="15747" y="10047"/>
                  </a:lnTo>
                  <a:lnTo>
                    <a:pt x="21211" y="10929"/>
                  </a:lnTo>
                  <a:lnTo>
                    <a:pt x="21182" y="10488"/>
                  </a:lnTo>
                  <a:lnTo>
                    <a:pt x="16570" y="9548"/>
                  </a:lnTo>
                  <a:lnTo>
                    <a:pt x="20947" y="6199"/>
                  </a:lnTo>
                  <a:lnTo>
                    <a:pt x="20947" y="5817"/>
                  </a:lnTo>
                  <a:lnTo>
                    <a:pt x="16041" y="8725"/>
                  </a:lnTo>
                  <a:lnTo>
                    <a:pt x="15776" y="3790"/>
                  </a:lnTo>
                  <a:lnTo>
                    <a:pt x="15541" y="3790"/>
                  </a:lnTo>
                  <a:lnTo>
                    <a:pt x="15336" y="9372"/>
                  </a:lnTo>
                  <a:lnTo>
                    <a:pt x="12134" y="12221"/>
                  </a:lnTo>
                  <a:lnTo>
                    <a:pt x="11722" y="676"/>
                  </a:lnTo>
                  <a:lnTo>
                    <a:pt x="111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6937950" y="3229488"/>
              <a:ext cx="298950" cy="906325"/>
            </a:xfrm>
            <a:custGeom>
              <a:avLst/>
              <a:gdLst/>
              <a:ahLst/>
              <a:cxnLst/>
              <a:rect l="l" t="t" r="r" b="b"/>
              <a:pathLst>
                <a:path w="11958" h="36253" extrusionOk="0">
                  <a:moveTo>
                    <a:pt x="11105" y="0"/>
                  </a:moveTo>
                  <a:lnTo>
                    <a:pt x="11458" y="15100"/>
                  </a:lnTo>
                  <a:lnTo>
                    <a:pt x="11458" y="15100"/>
                  </a:lnTo>
                  <a:lnTo>
                    <a:pt x="6552" y="12280"/>
                  </a:lnTo>
                  <a:lnTo>
                    <a:pt x="5083" y="6875"/>
                  </a:lnTo>
                  <a:lnTo>
                    <a:pt x="4584" y="6669"/>
                  </a:lnTo>
                  <a:lnTo>
                    <a:pt x="4584" y="6669"/>
                  </a:lnTo>
                  <a:lnTo>
                    <a:pt x="5524" y="11781"/>
                  </a:lnTo>
                  <a:lnTo>
                    <a:pt x="412" y="7962"/>
                  </a:lnTo>
                  <a:lnTo>
                    <a:pt x="412" y="8637"/>
                  </a:lnTo>
                  <a:lnTo>
                    <a:pt x="5142" y="12163"/>
                  </a:lnTo>
                  <a:lnTo>
                    <a:pt x="1" y="13015"/>
                  </a:lnTo>
                  <a:lnTo>
                    <a:pt x="1" y="13338"/>
                  </a:lnTo>
                  <a:lnTo>
                    <a:pt x="6111" y="12956"/>
                  </a:lnTo>
                  <a:lnTo>
                    <a:pt x="11370" y="16305"/>
                  </a:lnTo>
                  <a:lnTo>
                    <a:pt x="11076" y="22504"/>
                  </a:lnTo>
                  <a:lnTo>
                    <a:pt x="7345" y="20623"/>
                  </a:lnTo>
                  <a:lnTo>
                    <a:pt x="7404" y="16657"/>
                  </a:lnTo>
                  <a:lnTo>
                    <a:pt x="7081" y="16129"/>
                  </a:lnTo>
                  <a:lnTo>
                    <a:pt x="6611" y="20241"/>
                  </a:lnTo>
                  <a:lnTo>
                    <a:pt x="2028" y="17186"/>
                  </a:lnTo>
                  <a:lnTo>
                    <a:pt x="1352" y="17186"/>
                  </a:lnTo>
                  <a:lnTo>
                    <a:pt x="5994" y="20565"/>
                  </a:lnTo>
                  <a:lnTo>
                    <a:pt x="588" y="22915"/>
                  </a:lnTo>
                  <a:lnTo>
                    <a:pt x="735" y="23150"/>
                  </a:lnTo>
                  <a:lnTo>
                    <a:pt x="6787" y="21240"/>
                  </a:lnTo>
                  <a:lnTo>
                    <a:pt x="11076" y="23737"/>
                  </a:lnTo>
                  <a:lnTo>
                    <a:pt x="10312" y="36252"/>
                  </a:lnTo>
                  <a:lnTo>
                    <a:pt x="11752" y="36252"/>
                  </a:lnTo>
                  <a:cubicBezTo>
                    <a:pt x="11752" y="36252"/>
                    <a:pt x="11957" y="16599"/>
                    <a:pt x="11810" y="15159"/>
                  </a:cubicBezTo>
                  <a:cubicBezTo>
                    <a:pt x="11517" y="12721"/>
                    <a:pt x="11546" y="10253"/>
                    <a:pt x="11429" y="7815"/>
                  </a:cubicBezTo>
                  <a:cubicBezTo>
                    <a:pt x="11282" y="5318"/>
                    <a:pt x="11282" y="2791"/>
                    <a:pt x="11282" y="294"/>
                  </a:cubicBezTo>
                  <a:cubicBezTo>
                    <a:pt x="11282" y="265"/>
                    <a:pt x="11282" y="235"/>
                    <a:pt x="11282" y="206"/>
                  </a:cubicBezTo>
                  <a:lnTo>
                    <a:pt x="11105" y="0"/>
                  </a:lnTo>
                  <a:close/>
                </a:path>
              </a:pathLst>
            </a:custGeom>
            <a:solidFill>
              <a:srgbClr val="442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2">
    <p:bg>
      <p:bgPr>
        <a:solidFill>
          <a:schemeClr val="dk1"/>
        </a:solidFill>
        <a:effectLst/>
      </p:bgPr>
    </p:bg>
    <p:spTree>
      <p:nvGrpSpPr>
        <p:cNvPr id="1" name="Shape 161"/>
        <p:cNvGrpSpPr/>
        <p:nvPr/>
      </p:nvGrpSpPr>
      <p:grpSpPr>
        <a:xfrm>
          <a:off x="0" y="0"/>
          <a:ext cx="0" cy="0"/>
          <a:chOff x="0" y="0"/>
          <a:chExt cx="0" cy="0"/>
        </a:xfrm>
      </p:grpSpPr>
      <p:sp>
        <p:nvSpPr>
          <p:cNvPr id="162" name="Google Shape;162;p13"/>
          <p:cNvSpPr/>
          <p:nvPr/>
        </p:nvSpPr>
        <p:spPr>
          <a:xfrm flipH="1">
            <a:off x="7443034" y="382628"/>
            <a:ext cx="1458433" cy="921304"/>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flipH="1">
            <a:off x="6497828" y="270474"/>
            <a:ext cx="815025" cy="514924"/>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flipH="1">
            <a:off x="242538" y="428275"/>
            <a:ext cx="1781817" cy="1127703"/>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flipH="1">
            <a:off x="1853279" y="356038"/>
            <a:ext cx="544163" cy="34379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flipH="1">
            <a:off x="3830701" y="4753075"/>
            <a:ext cx="5313299" cy="390427"/>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8238773" y="4753076"/>
            <a:ext cx="136704" cy="96410"/>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100" y="4699500"/>
            <a:ext cx="9143932" cy="443997"/>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flipH="1">
            <a:off x="8419535" y="1555974"/>
            <a:ext cx="544116" cy="343767"/>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2_2">
    <p:bg>
      <p:bgPr>
        <a:solidFill>
          <a:schemeClr val="dk1"/>
        </a:solidFill>
        <a:effectLst/>
      </p:bgPr>
    </p:bg>
    <p:spTree>
      <p:nvGrpSpPr>
        <p:cNvPr id="1" name="Shape 170"/>
        <p:cNvGrpSpPr/>
        <p:nvPr/>
      </p:nvGrpSpPr>
      <p:grpSpPr>
        <a:xfrm>
          <a:off x="0" y="0"/>
          <a:ext cx="0" cy="0"/>
          <a:chOff x="0" y="0"/>
          <a:chExt cx="0" cy="0"/>
        </a:xfrm>
      </p:grpSpPr>
      <p:grpSp>
        <p:nvGrpSpPr>
          <p:cNvPr id="171" name="Google Shape;171;p14"/>
          <p:cNvGrpSpPr/>
          <p:nvPr/>
        </p:nvGrpSpPr>
        <p:grpSpPr>
          <a:xfrm flipH="1">
            <a:off x="3062687" y="3829748"/>
            <a:ext cx="3391103" cy="1313742"/>
            <a:chOff x="2189450" y="2220300"/>
            <a:chExt cx="3202175" cy="1240550"/>
          </a:xfrm>
        </p:grpSpPr>
        <p:sp>
          <p:nvSpPr>
            <p:cNvPr id="172" name="Google Shape;172;p14"/>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4"/>
          <p:cNvGrpSpPr/>
          <p:nvPr/>
        </p:nvGrpSpPr>
        <p:grpSpPr>
          <a:xfrm flipH="1">
            <a:off x="4708478" y="3471522"/>
            <a:ext cx="4309167" cy="1669408"/>
            <a:chOff x="2189450" y="2220300"/>
            <a:chExt cx="3202175" cy="1240550"/>
          </a:xfrm>
        </p:grpSpPr>
        <p:sp>
          <p:nvSpPr>
            <p:cNvPr id="175" name="Google Shape;175;p14"/>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4"/>
          <p:cNvSpPr/>
          <p:nvPr/>
        </p:nvSpPr>
        <p:spPr>
          <a:xfrm flipH="1">
            <a:off x="46" y="4851064"/>
            <a:ext cx="4467697" cy="287808"/>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flipH="1">
            <a:off x="0" y="4547649"/>
            <a:ext cx="9143996" cy="595795"/>
          </a:xfrm>
          <a:custGeom>
            <a:avLst/>
            <a:gdLst/>
            <a:ahLst/>
            <a:cxnLst/>
            <a:rect l="l" t="t" r="r" b="b"/>
            <a:pathLst>
              <a:path w="229590" h="28713" extrusionOk="0">
                <a:moveTo>
                  <a:pt x="0" y="0"/>
                </a:moveTo>
                <a:lnTo>
                  <a:pt x="0" y="28712"/>
                </a:lnTo>
                <a:lnTo>
                  <a:pt x="229589" y="28712"/>
                </a:lnTo>
                <a:lnTo>
                  <a:pt x="229589" y="20351"/>
                </a:lnTo>
                <a:cubicBezTo>
                  <a:pt x="229025" y="20540"/>
                  <a:pt x="228487" y="20728"/>
                  <a:pt x="227923" y="20916"/>
                </a:cubicBezTo>
                <a:cubicBezTo>
                  <a:pt x="223836" y="22287"/>
                  <a:pt x="219642" y="23846"/>
                  <a:pt x="215287" y="24438"/>
                </a:cubicBezTo>
                <a:cubicBezTo>
                  <a:pt x="213512" y="24685"/>
                  <a:pt x="211747" y="24787"/>
                  <a:pt x="209988" y="24787"/>
                </a:cubicBezTo>
                <a:cubicBezTo>
                  <a:pt x="206764" y="24787"/>
                  <a:pt x="203557" y="24443"/>
                  <a:pt x="200340" y="24008"/>
                </a:cubicBezTo>
                <a:cubicBezTo>
                  <a:pt x="196556" y="23486"/>
                  <a:pt x="192841" y="23007"/>
                  <a:pt x="189076" y="23007"/>
                </a:cubicBezTo>
                <a:cubicBezTo>
                  <a:pt x="187598" y="23007"/>
                  <a:pt x="186113" y="23081"/>
                  <a:pt x="184613" y="23255"/>
                </a:cubicBezTo>
                <a:cubicBezTo>
                  <a:pt x="179773" y="23793"/>
                  <a:pt x="175042" y="24922"/>
                  <a:pt x="170203" y="25433"/>
                </a:cubicBezTo>
                <a:cubicBezTo>
                  <a:pt x="167571" y="25727"/>
                  <a:pt x="164904" y="25789"/>
                  <a:pt x="162238" y="25789"/>
                </a:cubicBezTo>
                <a:cubicBezTo>
                  <a:pt x="160273" y="25789"/>
                  <a:pt x="158308" y="25755"/>
                  <a:pt x="156357" y="25755"/>
                </a:cubicBezTo>
                <a:cubicBezTo>
                  <a:pt x="151975" y="25755"/>
                  <a:pt x="136759" y="20755"/>
                  <a:pt x="134017" y="19894"/>
                </a:cubicBezTo>
                <a:cubicBezTo>
                  <a:pt x="131409" y="19115"/>
                  <a:pt x="128774" y="18174"/>
                  <a:pt x="126059" y="17824"/>
                </a:cubicBezTo>
                <a:cubicBezTo>
                  <a:pt x="123854" y="17551"/>
                  <a:pt x="121649" y="17402"/>
                  <a:pt x="119444" y="17402"/>
                </a:cubicBezTo>
                <a:cubicBezTo>
                  <a:pt x="117966" y="17402"/>
                  <a:pt x="116488" y="17469"/>
                  <a:pt x="115010" y="17609"/>
                </a:cubicBezTo>
                <a:cubicBezTo>
                  <a:pt x="104848" y="18577"/>
                  <a:pt x="95250" y="22045"/>
                  <a:pt x="85196" y="23470"/>
                </a:cubicBezTo>
                <a:cubicBezTo>
                  <a:pt x="81334" y="24010"/>
                  <a:pt x="77458" y="24253"/>
                  <a:pt x="73581" y="24253"/>
                </a:cubicBezTo>
                <a:cubicBezTo>
                  <a:pt x="67041" y="24253"/>
                  <a:pt x="60502" y="23563"/>
                  <a:pt x="54037" y="22448"/>
                </a:cubicBezTo>
                <a:cubicBezTo>
                  <a:pt x="48821" y="21561"/>
                  <a:pt x="43660" y="20432"/>
                  <a:pt x="38525" y="19249"/>
                </a:cubicBezTo>
                <a:cubicBezTo>
                  <a:pt x="33740" y="18147"/>
                  <a:pt x="28874" y="17287"/>
                  <a:pt x="24196" y="15862"/>
                </a:cubicBezTo>
                <a:cubicBezTo>
                  <a:pt x="19652" y="14491"/>
                  <a:pt x="15324" y="12690"/>
                  <a:pt x="11533" y="10028"/>
                </a:cubicBezTo>
                <a:cubicBezTo>
                  <a:pt x="7716" y="7393"/>
                  <a:pt x="4678" y="3979"/>
                  <a:pt x="1317" y="914"/>
                </a:cubicBezTo>
                <a:cubicBezTo>
                  <a:pt x="995" y="619"/>
                  <a:pt x="834" y="296"/>
                  <a:pt x="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1232100" y="718797"/>
            <a:ext cx="1781826" cy="112559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350084" y="39831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6848433" y="340500"/>
            <a:ext cx="1493235" cy="943410"/>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8165389" y="1407427"/>
            <a:ext cx="634169" cy="40066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6360175" y="1283907"/>
            <a:ext cx="438726" cy="27718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4"/>
          <p:cNvGrpSpPr/>
          <p:nvPr/>
        </p:nvGrpSpPr>
        <p:grpSpPr>
          <a:xfrm>
            <a:off x="893068" y="3907831"/>
            <a:ext cx="1186803" cy="1014012"/>
            <a:chOff x="6771225" y="2829938"/>
            <a:chExt cx="1528400" cy="1305875"/>
          </a:xfrm>
        </p:grpSpPr>
        <p:sp>
          <p:nvSpPr>
            <p:cNvPr id="185" name="Google Shape;185;p14"/>
            <p:cNvSpPr/>
            <p:nvPr/>
          </p:nvSpPr>
          <p:spPr>
            <a:xfrm>
              <a:off x="6771225" y="3808963"/>
              <a:ext cx="202000" cy="262950"/>
            </a:xfrm>
            <a:custGeom>
              <a:avLst/>
              <a:gdLst/>
              <a:ahLst/>
              <a:cxnLst/>
              <a:rect l="l" t="t" r="r" b="b"/>
              <a:pathLst>
                <a:path w="8080" h="10518" extrusionOk="0">
                  <a:moveTo>
                    <a:pt x="4055" y="0"/>
                  </a:moveTo>
                  <a:cubicBezTo>
                    <a:pt x="2028" y="0"/>
                    <a:pt x="1" y="2850"/>
                    <a:pt x="1" y="5141"/>
                  </a:cubicBezTo>
                  <a:cubicBezTo>
                    <a:pt x="1" y="7345"/>
                    <a:pt x="1793" y="8285"/>
                    <a:pt x="3673" y="8373"/>
                  </a:cubicBezTo>
                  <a:lnTo>
                    <a:pt x="3673" y="10517"/>
                  </a:lnTo>
                  <a:lnTo>
                    <a:pt x="4231" y="10517"/>
                  </a:lnTo>
                  <a:lnTo>
                    <a:pt x="4114" y="8402"/>
                  </a:lnTo>
                  <a:cubicBezTo>
                    <a:pt x="6141" y="8373"/>
                    <a:pt x="8080" y="7374"/>
                    <a:pt x="8080" y="5083"/>
                  </a:cubicBezTo>
                  <a:cubicBezTo>
                    <a:pt x="8080" y="2791"/>
                    <a:pt x="6082" y="0"/>
                    <a:pt x="4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7897875" y="3619463"/>
              <a:ext cx="328300" cy="504600"/>
            </a:xfrm>
            <a:custGeom>
              <a:avLst/>
              <a:gdLst/>
              <a:ahLst/>
              <a:cxnLst/>
              <a:rect l="l" t="t" r="r" b="b"/>
              <a:pathLst>
                <a:path w="13132" h="20184" extrusionOk="0">
                  <a:moveTo>
                    <a:pt x="6551" y="1"/>
                  </a:moveTo>
                  <a:cubicBezTo>
                    <a:pt x="3261" y="1"/>
                    <a:pt x="0" y="4642"/>
                    <a:pt x="0" y="8403"/>
                  </a:cubicBezTo>
                  <a:cubicBezTo>
                    <a:pt x="0" y="11928"/>
                    <a:pt x="2850" y="13485"/>
                    <a:pt x="5934" y="13661"/>
                  </a:cubicBezTo>
                  <a:lnTo>
                    <a:pt x="5729" y="20183"/>
                  </a:lnTo>
                  <a:lnTo>
                    <a:pt x="7227" y="18891"/>
                  </a:lnTo>
                  <a:lnTo>
                    <a:pt x="6757" y="13661"/>
                  </a:lnTo>
                  <a:cubicBezTo>
                    <a:pt x="9988" y="13603"/>
                    <a:pt x="13132" y="11987"/>
                    <a:pt x="13132" y="8315"/>
                  </a:cubicBezTo>
                  <a:cubicBezTo>
                    <a:pt x="13132" y="4525"/>
                    <a:pt x="9871" y="1"/>
                    <a:pt x="6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7318400" y="2829938"/>
              <a:ext cx="981225" cy="1021650"/>
            </a:xfrm>
            <a:custGeom>
              <a:avLst/>
              <a:gdLst/>
              <a:ahLst/>
              <a:cxnLst/>
              <a:rect l="l" t="t" r="r" b="b"/>
              <a:pathLst>
                <a:path w="39249" h="40866" extrusionOk="0">
                  <a:moveTo>
                    <a:pt x="19624" y="1"/>
                  </a:moveTo>
                  <a:cubicBezTo>
                    <a:pt x="9724" y="1"/>
                    <a:pt x="0" y="13779"/>
                    <a:pt x="0" y="25089"/>
                  </a:cubicBezTo>
                  <a:cubicBezTo>
                    <a:pt x="0" y="36370"/>
                    <a:pt x="9724" y="40865"/>
                    <a:pt x="19624" y="40865"/>
                  </a:cubicBezTo>
                  <a:cubicBezTo>
                    <a:pt x="29525" y="40865"/>
                    <a:pt x="39249" y="36077"/>
                    <a:pt x="39249" y="24796"/>
                  </a:cubicBezTo>
                  <a:cubicBezTo>
                    <a:pt x="39249" y="13485"/>
                    <a:pt x="29495" y="1"/>
                    <a:pt x="19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a:off x="7318400" y="3055413"/>
              <a:ext cx="907775" cy="795425"/>
            </a:xfrm>
            <a:custGeom>
              <a:avLst/>
              <a:gdLst/>
              <a:ahLst/>
              <a:cxnLst/>
              <a:rect l="l" t="t" r="r" b="b"/>
              <a:pathLst>
                <a:path w="36311" h="31817" extrusionOk="0">
                  <a:moveTo>
                    <a:pt x="5582" y="1"/>
                  </a:moveTo>
                  <a:cubicBezTo>
                    <a:pt x="2204" y="4731"/>
                    <a:pt x="0" y="10665"/>
                    <a:pt x="0" y="16041"/>
                  </a:cubicBezTo>
                  <a:cubicBezTo>
                    <a:pt x="0" y="27322"/>
                    <a:pt x="9724" y="31817"/>
                    <a:pt x="19624" y="31817"/>
                  </a:cubicBezTo>
                  <a:cubicBezTo>
                    <a:pt x="26176" y="31817"/>
                    <a:pt x="32668" y="29731"/>
                    <a:pt x="36311" y="25001"/>
                  </a:cubicBezTo>
                  <a:lnTo>
                    <a:pt x="36311" y="25001"/>
                  </a:lnTo>
                  <a:cubicBezTo>
                    <a:pt x="35800" y="25025"/>
                    <a:pt x="35288" y="25036"/>
                    <a:pt x="34778" y="25036"/>
                  </a:cubicBezTo>
                  <a:cubicBezTo>
                    <a:pt x="32735" y="25036"/>
                    <a:pt x="30700" y="24848"/>
                    <a:pt x="28702" y="24472"/>
                  </a:cubicBezTo>
                  <a:cubicBezTo>
                    <a:pt x="24354" y="23591"/>
                    <a:pt x="20506" y="21535"/>
                    <a:pt x="16980" y="18861"/>
                  </a:cubicBezTo>
                  <a:cubicBezTo>
                    <a:pt x="13631" y="16364"/>
                    <a:pt x="9754" y="13632"/>
                    <a:pt x="7580" y="9930"/>
                  </a:cubicBezTo>
                  <a:cubicBezTo>
                    <a:pt x="5729" y="6787"/>
                    <a:pt x="5611" y="3438"/>
                    <a:pt x="55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7438850" y="2901188"/>
              <a:ext cx="740325" cy="1211125"/>
            </a:xfrm>
            <a:custGeom>
              <a:avLst/>
              <a:gdLst/>
              <a:ahLst/>
              <a:cxnLst/>
              <a:rect l="l" t="t" r="r" b="b"/>
              <a:pathLst>
                <a:path w="29613" h="48445" extrusionOk="0">
                  <a:moveTo>
                    <a:pt x="14748" y="1"/>
                  </a:moveTo>
                  <a:lnTo>
                    <a:pt x="13954" y="882"/>
                  </a:lnTo>
                  <a:lnTo>
                    <a:pt x="13367" y="16305"/>
                  </a:lnTo>
                  <a:lnTo>
                    <a:pt x="9078" y="12515"/>
                  </a:lnTo>
                  <a:lnTo>
                    <a:pt x="8813" y="5024"/>
                  </a:lnTo>
                  <a:lnTo>
                    <a:pt x="8520" y="5024"/>
                  </a:lnTo>
                  <a:lnTo>
                    <a:pt x="8167" y="11663"/>
                  </a:lnTo>
                  <a:lnTo>
                    <a:pt x="1616" y="7786"/>
                  </a:lnTo>
                  <a:lnTo>
                    <a:pt x="1616" y="8285"/>
                  </a:lnTo>
                  <a:lnTo>
                    <a:pt x="7462" y="12750"/>
                  </a:lnTo>
                  <a:lnTo>
                    <a:pt x="1293" y="13984"/>
                  </a:lnTo>
                  <a:lnTo>
                    <a:pt x="1263" y="14572"/>
                  </a:lnTo>
                  <a:lnTo>
                    <a:pt x="8549" y="13426"/>
                  </a:lnTo>
                  <a:lnTo>
                    <a:pt x="13367" y="17745"/>
                  </a:lnTo>
                  <a:lnTo>
                    <a:pt x="13132" y="30348"/>
                  </a:lnTo>
                  <a:lnTo>
                    <a:pt x="6581" y="26734"/>
                  </a:lnTo>
                  <a:lnTo>
                    <a:pt x="5934" y="20624"/>
                  </a:lnTo>
                  <a:lnTo>
                    <a:pt x="5582" y="20624"/>
                  </a:lnTo>
                  <a:lnTo>
                    <a:pt x="5758" y="26029"/>
                  </a:lnTo>
                  <a:lnTo>
                    <a:pt x="1087" y="23033"/>
                  </a:lnTo>
                  <a:lnTo>
                    <a:pt x="1528" y="24120"/>
                  </a:lnTo>
                  <a:lnTo>
                    <a:pt x="5024" y="26999"/>
                  </a:lnTo>
                  <a:lnTo>
                    <a:pt x="0" y="29349"/>
                  </a:lnTo>
                  <a:lnTo>
                    <a:pt x="0" y="29878"/>
                  </a:lnTo>
                  <a:lnTo>
                    <a:pt x="5846" y="27733"/>
                  </a:lnTo>
                  <a:lnTo>
                    <a:pt x="13132" y="32580"/>
                  </a:lnTo>
                  <a:lnTo>
                    <a:pt x="13132" y="48444"/>
                  </a:lnTo>
                  <a:lnTo>
                    <a:pt x="15835" y="48444"/>
                  </a:lnTo>
                  <a:lnTo>
                    <a:pt x="14806" y="31699"/>
                  </a:lnTo>
                  <a:lnTo>
                    <a:pt x="20535" y="28350"/>
                  </a:lnTo>
                  <a:lnTo>
                    <a:pt x="28614" y="30906"/>
                  </a:lnTo>
                  <a:lnTo>
                    <a:pt x="28819" y="30612"/>
                  </a:lnTo>
                  <a:lnTo>
                    <a:pt x="21593" y="27469"/>
                  </a:lnTo>
                  <a:lnTo>
                    <a:pt x="27821" y="22944"/>
                  </a:lnTo>
                  <a:lnTo>
                    <a:pt x="26910" y="22944"/>
                  </a:lnTo>
                  <a:lnTo>
                    <a:pt x="20799" y="26999"/>
                  </a:lnTo>
                  <a:lnTo>
                    <a:pt x="20153" y="21505"/>
                  </a:lnTo>
                  <a:lnTo>
                    <a:pt x="19712" y="22239"/>
                  </a:lnTo>
                  <a:lnTo>
                    <a:pt x="19801" y="27557"/>
                  </a:lnTo>
                  <a:lnTo>
                    <a:pt x="14806" y="30083"/>
                  </a:lnTo>
                  <a:lnTo>
                    <a:pt x="14395" y="21799"/>
                  </a:lnTo>
                  <a:lnTo>
                    <a:pt x="21416" y="17275"/>
                  </a:lnTo>
                  <a:lnTo>
                    <a:pt x="29613" y="17803"/>
                  </a:lnTo>
                  <a:lnTo>
                    <a:pt x="29613" y="17363"/>
                  </a:lnTo>
                  <a:lnTo>
                    <a:pt x="22768" y="16217"/>
                  </a:lnTo>
                  <a:lnTo>
                    <a:pt x="29084" y="11517"/>
                  </a:lnTo>
                  <a:lnTo>
                    <a:pt x="29084" y="10606"/>
                  </a:lnTo>
                  <a:lnTo>
                    <a:pt x="22239" y="15747"/>
                  </a:lnTo>
                  <a:lnTo>
                    <a:pt x="23502" y="8902"/>
                  </a:lnTo>
                  <a:lnTo>
                    <a:pt x="22826" y="9196"/>
                  </a:lnTo>
                  <a:lnTo>
                    <a:pt x="20887" y="16393"/>
                  </a:lnTo>
                  <a:lnTo>
                    <a:pt x="14307" y="20154"/>
                  </a:lnTo>
                  <a:lnTo>
                    <a:pt x="14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a:off x="7779625" y="2901188"/>
              <a:ext cx="399550" cy="1211125"/>
            </a:xfrm>
            <a:custGeom>
              <a:avLst/>
              <a:gdLst/>
              <a:ahLst/>
              <a:cxnLst/>
              <a:rect l="l" t="t" r="r" b="b"/>
              <a:pathLst>
                <a:path w="15982" h="48445" extrusionOk="0">
                  <a:moveTo>
                    <a:pt x="1117" y="1"/>
                  </a:moveTo>
                  <a:lnTo>
                    <a:pt x="882" y="265"/>
                  </a:lnTo>
                  <a:lnTo>
                    <a:pt x="882" y="412"/>
                  </a:lnTo>
                  <a:cubicBezTo>
                    <a:pt x="882" y="3732"/>
                    <a:pt x="852" y="7110"/>
                    <a:pt x="705" y="10459"/>
                  </a:cubicBezTo>
                  <a:cubicBezTo>
                    <a:pt x="529" y="13691"/>
                    <a:pt x="558" y="17010"/>
                    <a:pt x="206" y="20242"/>
                  </a:cubicBezTo>
                  <a:cubicBezTo>
                    <a:pt x="0" y="22181"/>
                    <a:pt x="265" y="48444"/>
                    <a:pt x="265" y="48444"/>
                  </a:cubicBezTo>
                  <a:lnTo>
                    <a:pt x="2204" y="48444"/>
                  </a:lnTo>
                  <a:lnTo>
                    <a:pt x="1175" y="31699"/>
                  </a:lnTo>
                  <a:lnTo>
                    <a:pt x="6875" y="28350"/>
                  </a:lnTo>
                  <a:lnTo>
                    <a:pt x="14953" y="30935"/>
                  </a:lnTo>
                  <a:lnTo>
                    <a:pt x="15159" y="30641"/>
                  </a:lnTo>
                  <a:lnTo>
                    <a:pt x="7962" y="27469"/>
                  </a:lnTo>
                  <a:lnTo>
                    <a:pt x="14160" y="22974"/>
                  </a:lnTo>
                  <a:lnTo>
                    <a:pt x="13250" y="22974"/>
                  </a:lnTo>
                  <a:lnTo>
                    <a:pt x="7139" y="27028"/>
                  </a:lnTo>
                  <a:lnTo>
                    <a:pt x="6493" y="21505"/>
                  </a:lnTo>
                  <a:lnTo>
                    <a:pt x="6052" y="22239"/>
                  </a:lnTo>
                  <a:lnTo>
                    <a:pt x="6140" y="27557"/>
                  </a:lnTo>
                  <a:lnTo>
                    <a:pt x="1175" y="30054"/>
                  </a:lnTo>
                  <a:lnTo>
                    <a:pt x="764" y="21769"/>
                  </a:lnTo>
                  <a:lnTo>
                    <a:pt x="7785" y="17275"/>
                  </a:lnTo>
                  <a:lnTo>
                    <a:pt x="15982" y="17803"/>
                  </a:lnTo>
                  <a:lnTo>
                    <a:pt x="15982" y="17363"/>
                  </a:lnTo>
                  <a:lnTo>
                    <a:pt x="9137" y="16217"/>
                  </a:lnTo>
                  <a:lnTo>
                    <a:pt x="15453" y="11517"/>
                  </a:lnTo>
                  <a:lnTo>
                    <a:pt x="15453" y="10606"/>
                  </a:lnTo>
                  <a:lnTo>
                    <a:pt x="8608" y="15747"/>
                  </a:lnTo>
                  <a:lnTo>
                    <a:pt x="9871" y="8931"/>
                  </a:lnTo>
                  <a:lnTo>
                    <a:pt x="9195" y="9196"/>
                  </a:lnTo>
                  <a:lnTo>
                    <a:pt x="7256" y="16393"/>
                  </a:lnTo>
                  <a:lnTo>
                    <a:pt x="676" y="20183"/>
                  </a:lnTo>
                  <a:lnTo>
                    <a:pt x="1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a:off x="6847625" y="3176613"/>
              <a:ext cx="734450" cy="764575"/>
            </a:xfrm>
            <a:custGeom>
              <a:avLst/>
              <a:gdLst/>
              <a:ahLst/>
              <a:cxnLst/>
              <a:rect l="l" t="t" r="r" b="b"/>
              <a:pathLst>
                <a:path w="29378" h="30583" extrusionOk="0">
                  <a:moveTo>
                    <a:pt x="14689" y="0"/>
                  </a:moveTo>
                  <a:cubicBezTo>
                    <a:pt x="7286" y="0"/>
                    <a:pt x="0" y="10106"/>
                    <a:pt x="0" y="18537"/>
                  </a:cubicBezTo>
                  <a:cubicBezTo>
                    <a:pt x="0" y="26969"/>
                    <a:pt x="7286" y="30582"/>
                    <a:pt x="14689" y="30582"/>
                  </a:cubicBezTo>
                  <a:cubicBezTo>
                    <a:pt x="22092" y="30582"/>
                    <a:pt x="29378" y="27204"/>
                    <a:pt x="29378" y="18743"/>
                  </a:cubicBezTo>
                  <a:cubicBezTo>
                    <a:pt x="29378" y="10312"/>
                    <a:pt x="22092" y="0"/>
                    <a:pt x="146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a:off x="6901975" y="3345513"/>
              <a:ext cx="679375" cy="595675"/>
            </a:xfrm>
            <a:custGeom>
              <a:avLst/>
              <a:gdLst/>
              <a:ahLst/>
              <a:cxnLst/>
              <a:rect l="l" t="t" r="r" b="b"/>
              <a:pathLst>
                <a:path w="27175" h="23827" extrusionOk="0">
                  <a:moveTo>
                    <a:pt x="23032" y="1"/>
                  </a:moveTo>
                  <a:cubicBezTo>
                    <a:pt x="23003" y="2557"/>
                    <a:pt x="22885" y="5083"/>
                    <a:pt x="21534" y="7434"/>
                  </a:cubicBezTo>
                  <a:cubicBezTo>
                    <a:pt x="19918" y="10195"/>
                    <a:pt x="16980" y="12222"/>
                    <a:pt x="14483" y="14102"/>
                  </a:cubicBezTo>
                  <a:cubicBezTo>
                    <a:pt x="11869" y="16100"/>
                    <a:pt x="8990" y="17628"/>
                    <a:pt x="5729" y="18303"/>
                  </a:cubicBezTo>
                  <a:cubicBezTo>
                    <a:pt x="4205" y="18589"/>
                    <a:pt x="2643" y="18739"/>
                    <a:pt x="1090" y="18739"/>
                  </a:cubicBezTo>
                  <a:cubicBezTo>
                    <a:pt x="726" y="18739"/>
                    <a:pt x="363" y="18731"/>
                    <a:pt x="0" y="18714"/>
                  </a:cubicBezTo>
                  <a:lnTo>
                    <a:pt x="0" y="18714"/>
                  </a:lnTo>
                  <a:cubicBezTo>
                    <a:pt x="2732" y="22240"/>
                    <a:pt x="7580" y="23826"/>
                    <a:pt x="12486" y="23826"/>
                  </a:cubicBezTo>
                  <a:cubicBezTo>
                    <a:pt x="19918" y="23826"/>
                    <a:pt x="27174" y="20448"/>
                    <a:pt x="27174" y="11987"/>
                  </a:cubicBezTo>
                  <a:cubicBezTo>
                    <a:pt x="27174" y="7992"/>
                    <a:pt x="25529" y="3556"/>
                    <a:pt x="230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a:off x="6937950" y="3229488"/>
              <a:ext cx="553800" cy="906325"/>
            </a:xfrm>
            <a:custGeom>
              <a:avLst/>
              <a:gdLst/>
              <a:ahLst/>
              <a:cxnLst/>
              <a:rect l="l" t="t" r="r" b="b"/>
              <a:pathLst>
                <a:path w="22152" h="36253" extrusionOk="0">
                  <a:moveTo>
                    <a:pt x="11105" y="0"/>
                  </a:moveTo>
                  <a:lnTo>
                    <a:pt x="11458" y="15100"/>
                  </a:lnTo>
                  <a:lnTo>
                    <a:pt x="6522" y="12280"/>
                  </a:lnTo>
                  <a:lnTo>
                    <a:pt x="5083" y="6875"/>
                  </a:lnTo>
                  <a:lnTo>
                    <a:pt x="4584" y="6669"/>
                  </a:lnTo>
                  <a:lnTo>
                    <a:pt x="4584" y="6669"/>
                  </a:lnTo>
                  <a:lnTo>
                    <a:pt x="5524" y="11781"/>
                  </a:lnTo>
                  <a:lnTo>
                    <a:pt x="383" y="7962"/>
                  </a:lnTo>
                  <a:lnTo>
                    <a:pt x="383" y="8637"/>
                  </a:lnTo>
                  <a:lnTo>
                    <a:pt x="5112" y="12133"/>
                  </a:lnTo>
                  <a:lnTo>
                    <a:pt x="1" y="13015"/>
                  </a:lnTo>
                  <a:lnTo>
                    <a:pt x="1" y="13338"/>
                  </a:lnTo>
                  <a:lnTo>
                    <a:pt x="6111" y="12956"/>
                  </a:lnTo>
                  <a:lnTo>
                    <a:pt x="11370" y="16305"/>
                  </a:lnTo>
                  <a:lnTo>
                    <a:pt x="11076" y="22504"/>
                  </a:lnTo>
                  <a:lnTo>
                    <a:pt x="7345" y="20623"/>
                  </a:lnTo>
                  <a:lnTo>
                    <a:pt x="7404" y="16657"/>
                  </a:lnTo>
                  <a:lnTo>
                    <a:pt x="7051" y="16099"/>
                  </a:lnTo>
                  <a:lnTo>
                    <a:pt x="6581" y="20212"/>
                  </a:lnTo>
                  <a:lnTo>
                    <a:pt x="1998" y="17186"/>
                  </a:lnTo>
                  <a:lnTo>
                    <a:pt x="1323" y="17186"/>
                  </a:lnTo>
                  <a:lnTo>
                    <a:pt x="5994" y="20565"/>
                  </a:lnTo>
                  <a:lnTo>
                    <a:pt x="588" y="22915"/>
                  </a:lnTo>
                  <a:lnTo>
                    <a:pt x="735" y="23120"/>
                  </a:lnTo>
                  <a:lnTo>
                    <a:pt x="6787" y="21240"/>
                  </a:lnTo>
                  <a:lnTo>
                    <a:pt x="11076" y="23708"/>
                  </a:lnTo>
                  <a:lnTo>
                    <a:pt x="10312" y="36252"/>
                  </a:lnTo>
                  <a:lnTo>
                    <a:pt x="12310" y="36252"/>
                  </a:lnTo>
                  <a:lnTo>
                    <a:pt x="12310" y="24384"/>
                  </a:lnTo>
                  <a:lnTo>
                    <a:pt x="17774" y="20741"/>
                  </a:lnTo>
                  <a:lnTo>
                    <a:pt x="22151" y="22357"/>
                  </a:lnTo>
                  <a:lnTo>
                    <a:pt x="22151" y="21975"/>
                  </a:lnTo>
                  <a:lnTo>
                    <a:pt x="18391" y="20212"/>
                  </a:lnTo>
                  <a:lnTo>
                    <a:pt x="21006" y="18068"/>
                  </a:lnTo>
                  <a:lnTo>
                    <a:pt x="21329" y="17245"/>
                  </a:lnTo>
                  <a:lnTo>
                    <a:pt x="17833" y="19478"/>
                  </a:lnTo>
                  <a:lnTo>
                    <a:pt x="17980" y="15424"/>
                  </a:lnTo>
                  <a:lnTo>
                    <a:pt x="17686" y="15424"/>
                  </a:lnTo>
                  <a:lnTo>
                    <a:pt x="17245" y="20006"/>
                  </a:lnTo>
                  <a:lnTo>
                    <a:pt x="12310" y="22709"/>
                  </a:lnTo>
                  <a:lnTo>
                    <a:pt x="12134" y="13279"/>
                  </a:lnTo>
                  <a:lnTo>
                    <a:pt x="15747" y="10047"/>
                  </a:lnTo>
                  <a:lnTo>
                    <a:pt x="21211" y="10929"/>
                  </a:lnTo>
                  <a:lnTo>
                    <a:pt x="21182" y="10488"/>
                  </a:lnTo>
                  <a:lnTo>
                    <a:pt x="16570" y="9548"/>
                  </a:lnTo>
                  <a:lnTo>
                    <a:pt x="20947" y="6199"/>
                  </a:lnTo>
                  <a:lnTo>
                    <a:pt x="20947" y="5817"/>
                  </a:lnTo>
                  <a:lnTo>
                    <a:pt x="16041" y="8725"/>
                  </a:lnTo>
                  <a:lnTo>
                    <a:pt x="15776" y="3790"/>
                  </a:lnTo>
                  <a:lnTo>
                    <a:pt x="15541" y="3790"/>
                  </a:lnTo>
                  <a:lnTo>
                    <a:pt x="15336" y="9372"/>
                  </a:lnTo>
                  <a:lnTo>
                    <a:pt x="12134" y="12221"/>
                  </a:lnTo>
                  <a:lnTo>
                    <a:pt x="11722" y="676"/>
                  </a:lnTo>
                  <a:lnTo>
                    <a:pt x="111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6937950" y="3229488"/>
              <a:ext cx="298950" cy="906325"/>
            </a:xfrm>
            <a:custGeom>
              <a:avLst/>
              <a:gdLst/>
              <a:ahLst/>
              <a:cxnLst/>
              <a:rect l="l" t="t" r="r" b="b"/>
              <a:pathLst>
                <a:path w="11958" h="36253" extrusionOk="0">
                  <a:moveTo>
                    <a:pt x="11105" y="0"/>
                  </a:moveTo>
                  <a:lnTo>
                    <a:pt x="11458" y="15100"/>
                  </a:lnTo>
                  <a:lnTo>
                    <a:pt x="11458" y="15100"/>
                  </a:lnTo>
                  <a:lnTo>
                    <a:pt x="6552" y="12280"/>
                  </a:lnTo>
                  <a:lnTo>
                    <a:pt x="5083" y="6875"/>
                  </a:lnTo>
                  <a:lnTo>
                    <a:pt x="4584" y="6669"/>
                  </a:lnTo>
                  <a:lnTo>
                    <a:pt x="4584" y="6669"/>
                  </a:lnTo>
                  <a:lnTo>
                    <a:pt x="5524" y="11781"/>
                  </a:lnTo>
                  <a:lnTo>
                    <a:pt x="412" y="7962"/>
                  </a:lnTo>
                  <a:lnTo>
                    <a:pt x="412" y="8637"/>
                  </a:lnTo>
                  <a:lnTo>
                    <a:pt x="5142" y="12163"/>
                  </a:lnTo>
                  <a:lnTo>
                    <a:pt x="1" y="13015"/>
                  </a:lnTo>
                  <a:lnTo>
                    <a:pt x="1" y="13338"/>
                  </a:lnTo>
                  <a:lnTo>
                    <a:pt x="6111" y="12956"/>
                  </a:lnTo>
                  <a:lnTo>
                    <a:pt x="11370" y="16305"/>
                  </a:lnTo>
                  <a:lnTo>
                    <a:pt x="11076" y="22504"/>
                  </a:lnTo>
                  <a:lnTo>
                    <a:pt x="7345" y="20623"/>
                  </a:lnTo>
                  <a:lnTo>
                    <a:pt x="7404" y="16657"/>
                  </a:lnTo>
                  <a:lnTo>
                    <a:pt x="7081" y="16129"/>
                  </a:lnTo>
                  <a:lnTo>
                    <a:pt x="6611" y="20241"/>
                  </a:lnTo>
                  <a:lnTo>
                    <a:pt x="2028" y="17186"/>
                  </a:lnTo>
                  <a:lnTo>
                    <a:pt x="1352" y="17186"/>
                  </a:lnTo>
                  <a:lnTo>
                    <a:pt x="5994" y="20565"/>
                  </a:lnTo>
                  <a:lnTo>
                    <a:pt x="588" y="22915"/>
                  </a:lnTo>
                  <a:lnTo>
                    <a:pt x="735" y="23150"/>
                  </a:lnTo>
                  <a:lnTo>
                    <a:pt x="6787" y="21240"/>
                  </a:lnTo>
                  <a:lnTo>
                    <a:pt x="11076" y="23737"/>
                  </a:lnTo>
                  <a:lnTo>
                    <a:pt x="10312" y="36252"/>
                  </a:lnTo>
                  <a:lnTo>
                    <a:pt x="11752" y="36252"/>
                  </a:lnTo>
                  <a:cubicBezTo>
                    <a:pt x="11752" y="36252"/>
                    <a:pt x="11957" y="16599"/>
                    <a:pt x="11810" y="15159"/>
                  </a:cubicBezTo>
                  <a:cubicBezTo>
                    <a:pt x="11517" y="12721"/>
                    <a:pt x="11546" y="10253"/>
                    <a:pt x="11429" y="7815"/>
                  </a:cubicBezTo>
                  <a:cubicBezTo>
                    <a:pt x="11282" y="5318"/>
                    <a:pt x="11282" y="2791"/>
                    <a:pt x="11282" y="294"/>
                  </a:cubicBezTo>
                  <a:cubicBezTo>
                    <a:pt x="11282" y="265"/>
                    <a:pt x="11282" y="235"/>
                    <a:pt x="11282" y="206"/>
                  </a:cubicBezTo>
                  <a:lnTo>
                    <a:pt x="11105" y="0"/>
                  </a:lnTo>
                  <a:close/>
                </a:path>
              </a:pathLst>
            </a:custGeom>
            <a:solidFill>
              <a:srgbClr val="442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9">
    <p:spTree>
      <p:nvGrpSpPr>
        <p:cNvPr id="1" name="Shape 195"/>
        <p:cNvGrpSpPr/>
        <p:nvPr/>
      </p:nvGrpSpPr>
      <p:grpSpPr>
        <a:xfrm>
          <a:off x="0" y="0"/>
          <a:ext cx="0" cy="0"/>
          <a:chOff x="0" y="0"/>
          <a:chExt cx="0" cy="0"/>
        </a:xfrm>
      </p:grpSpPr>
      <p:sp>
        <p:nvSpPr>
          <p:cNvPr id="196" name="Google Shape;196;p15"/>
          <p:cNvSpPr/>
          <p:nvPr/>
        </p:nvSpPr>
        <p:spPr>
          <a:xfrm>
            <a:off x="1860025" y="4608523"/>
            <a:ext cx="7283884" cy="534998"/>
          </a:xfrm>
          <a:custGeom>
            <a:avLst/>
            <a:gdLst/>
            <a:ahLst/>
            <a:cxnLst/>
            <a:rect l="l" t="t" r="r" b="b"/>
            <a:pathLst>
              <a:path w="129451" h="32597" extrusionOk="0">
                <a:moveTo>
                  <a:pt x="124299" y="0"/>
                </a:moveTo>
                <a:cubicBezTo>
                  <a:pt x="114383" y="0"/>
                  <a:pt x="105380" y="3761"/>
                  <a:pt x="99313" y="3761"/>
                </a:cubicBezTo>
                <a:cubicBezTo>
                  <a:pt x="98215" y="3761"/>
                  <a:pt x="97214" y="3638"/>
                  <a:pt x="96320" y="3347"/>
                </a:cubicBezTo>
                <a:cubicBezTo>
                  <a:pt x="92990" y="2269"/>
                  <a:pt x="90357" y="2158"/>
                  <a:pt x="87783" y="2158"/>
                </a:cubicBezTo>
                <a:cubicBezTo>
                  <a:pt x="87116" y="2158"/>
                  <a:pt x="86453" y="2166"/>
                  <a:pt x="85783" y="2166"/>
                </a:cubicBezTo>
                <a:cubicBezTo>
                  <a:pt x="83387" y="2166"/>
                  <a:pt x="80899" y="2070"/>
                  <a:pt x="77814" y="1199"/>
                </a:cubicBezTo>
                <a:cubicBezTo>
                  <a:pt x="75060" y="408"/>
                  <a:pt x="72628" y="83"/>
                  <a:pt x="70423" y="83"/>
                </a:cubicBezTo>
                <a:cubicBezTo>
                  <a:pt x="60378" y="83"/>
                  <a:pt x="55051" y="6819"/>
                  <a:pt x="45442" y="6819"/>
                </a:cubicBezTo>
                <a:cubicBezTo>
                  <a:pt x="43982" y="6819"/>
                  <a:pt x="42422" y="6663"/>
                  <a:pt x="40733" y="6305"/>
                </a:cubicBezTo>
                <a:cubicBezTo>
                  <a:pt x="37210" y="5551"/>
                  <a:pt x="34230" y="5157"/>
                  <a:pt x="31699" y="5157"/>
                </a:cubicBezTo>
                <a:cubicBezTo>
                  <a:pt x="28485" y="5157"/>
                  <a:pt x="25993" y="5792"/>
                  <a:pt x="24029" y="7136"/>
                </a:cubicBezTo>
                <a:cubicBezTo>
                  <a:pt x="23382" y="7598"/>
                  <a:pt x="22527" y="7691"/>
                  <a:pt x="21949" y="8199"/>
                </a:cubicBezTo>
                <a:cubicBezTo>
                  <a:pt x="20147" y="9816"/>
                  <a:pt x="19131" y="12312"/>
                  <a:pt x="18715" y="14645"/>
                </a:cubicBezTo>
                <a:cubicBezTo>
                  <a:pt x="18325" y="17070"/>
                  <a:pt x="16191" y="18804"/>
                  <a:pt x="13757" y="18804"/>
                </a:cubicBezTo>
                <a:cubicBezTo>
                  <a:pt x="13593" y="18804"/>
                  <a:pt x="13428" y="18797"/>
                  <a:pt x="13262" y="18781"/>
                </a:cubicBezTo>
                <a:cubicBezTo>
                  <a:pt x="12087" y="18665"/>
                  <a:pt x="10945" y="18596"/>
                  <a:pt x="9855" y="18596"/>
                </a:cubicBezTo>
                <a:cubicBezTo>
                  <a:pt x="4219" y="18596"/>
                  <a:pt x="1" y="20420"/>
                  <a:pt x="1" y="26867"/>
                </a:cubicBezTo>
                <a:cubicBezTo>
                  <a:pt x="1" y="28992"/>
                  <a:pt x="347" y="30933"/>
                  <a:pt x="1017" y="32597"/>
                </a:cubicBezTo>
                <a:lnTo>
                  <a:pt x="129451" y="32597"/>
                </a:lnTo>
                <a:lnTo>
                  <a:pt x="129451" y="367"/>
                </a:lnTo>
                <a:cubicBezTo>
                  <a:pt x="127713" y="110"/>
                  <a:pt x="125993" y="0"/>
                  <a:pt x="124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1860025" y="4657223"/>
            <a:ext cx="3292737" cy="261170"/>
          </a:xfrm>
          <a:custGeom>
            <a:avLst/>
            <a:gdLst/>
            <a:ahLst/>
            <a:cxnLst/>
            <a:rect l="l" t="t" r="r" b="b"/>
            <a:pathLst>
              <a:path w="92240" h="25852" extrusionOk="0">
                <a:moveTo>
                  <a:pt x="47662" y="0"/>
                </a:moveTo>
                <a:cubicBezTo>
                  <a:pt x="46167" y="0"/>
                  <a:pt x="44671" y="161"/>
                  <a:pt x="43176" y="500"/>
                </a:cubicBezTo>
                <a:cubicBezTo>
                  <a:pt x="33014" y="2704"/>
                  <a:pt x="23443" y="10608"/>
                  <a:pt x="13388" y="13861"/>
                </a:cubicBezTo>
                <a:cubicBezTo>
                  <a:pt x="2984" y="17221"/>
                  <a:pt x="0" y="25851"/>
                  <a:pt x="0" y="25851"/>
                </a:cubicBezTo>
                <a:lnTo>
                  <a:pt x="92239" y="25851"/>
                </a:lnTo>
                <a:cubicBezTo>
                  <a:pt x="92239" y="25851"/>
                  <a:pt x="78340" y="10366"/>
                  <a:pt x="66699" y="5661"/>
                </a:cubicBezTo>
                <a:cubicBezTo>
                  <a:pt x="63769" y="4478"/>
                  <a:pt x="56940" y="1790"/>
                  <a:pt x="54225" y="984"/>
                </a:cubicBezTo>
                <a:cubicBezTo>
                  <a:pt x="52037" y="345"/>
                  <a:pt x="49850" y="0"/>
                  <a:pt x="476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flipH="1">
            <a:off x="942" y="4781059"/>
            <a:ext cx="7642384" cy="362404"/>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15"/>
          <p:cNvGrpSpPr/>
          <p:nvPr/>
        </p:nvGrpSpPr>
        <p:grpSpPr>
          <a:xfrm>
            <a:off x="456492" y="4397710"/>
            <a:ext cx="1802074" cy="757915"/>
            <a:chOff x="456506" y="4454146"/>
            <a:chExt cx="1639143" cy="689390"/>
          </a:xfrm>
        </p:grpSpPr>
        <p:sp>
          <p:nvSpPr>
            <p:cNvPr id="200" name="Google Shape;200;p15"/>
            <p:cNvSpPr/>
            <p:nvPr/>
          </p:nvSpPr>
          <p:spPr>
            <a:xfrm>
              <a:off x="1789865" y="4904274"/>
              <a:ext cx="57843" cy="162595"/>
            </a:xfrm>
            <a:custGeom>
              <a:avLst/>
              <a:gdLst/>
              <a:ahLst/>
              <a:cxnLst/>
              <a:rect l="l" t="t" r="r" b="b"/>
              <a:pathLst>
                <a:path w="3905" h="10975" extrusionOk="0">
                  <a:moveTo>
                    <a:pt x="1068" y="1"/>
                  </a:moveTo>
                  <a:cubicBezTo>
                    <a:pt x="420" y="1"/>
                    <a:pt x="30" y="996"/>
                    <a:pt x="30" y="1748"/>
                  </a:cubicBezTo>
                  <a:cubicBezTo>
                    <a:pt x="1" y="5119"/>
                    <a:pt x="1243" y="8461"/>
                    <a:pt x="3490" y="10974"/>
                  </a:cubicBezTo>
                  <a:lnTo>
                    <a:pt x="3816" y="10265"/>
                  </a:lnTo>
                  <a:cubicBezTo>
                    <a:pt x="3904" y="7101"/>
                    <a:pt x="3283" y="3877"/>
                    <a:pt x="2012" y="920"/>
                  </a:cubicBezTo>
                  <a:cubicBezTo>
                    <a:pt x="1864" y="565"/>
                    <a:pt x="1657" y="151"/>
                    <a:pt x="1272" y="33"/>
                  </a:cubicBezTo>
                  <a:cubicBezTo>
                    <a:pt x="1202" y="11"/>
                    <a:pt x="1133" y="1"/>
                    <a:pt x="10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1831917" y="4873710"/>
              <a:ext cx="145444" cy="201040"/>
            </a:xfrm>
            <a:custGeom>
              <a:avLst/>
              <a:gdLst/>
              <a:ahLst/>
              <a:cxnLst/>
              <a:rect l="l" t="t" r="r" b="b"/>
              <a:pathLst>
                <a:path w="9819" h="13570" extrusionOk="0">
                  <a:moveTo>
                    <a:pt x="7836" y="0"/>
                  </a:moveTo>
                  <a:cubicBezTo>
                    <a:pt x="7727" y="0"/>
                    <a:pt x="7619" y="8"/>
                    <a:pt x="7512" y="26"/>
                  </a:cubicBezTo>
                  <a:cubicBezTo>
                    <a:pt x="6566" y="174"/>
                    <a:pt x="5826" y="824"/>
                    <a:pt x="5176" y="1475"/>
                  </a:cubicBezTo>
                  <a:cubicBezTo>
                    <a:pt x="2041" y="4609"/>
                    <a:pt x="149" y="8986"/>
                    <a:pt x="1" y="13422"/>
                  </a:cubicBezTo>
                  <a:lnTo>
                    <a:pt x="60" y="13570"/>
                  </a:lnTo>
                  <a:cubicBezTo>
                    <a:pt x="3727" y="10731"/>
                    <a:pt x="6832" y="7123"/>
                    <a:pt x="9168" y="3131"/>
                  </a:cubicBezTo>
                  <a:cubicBezTo>
                    <a:pt x="9493" y="2598"/>
                    <a:pt x="9819" y="1918"/>
                    <a:pt x="9671" y="1297"/>
                  </a:cubicBezTo>
                  <a:cubicBezTo>
                    <a:pt x="9514" y="487"/>
                    <a:pt x="8664" y="0"/>
                    <a:pt x="7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800355" y="4785159"/>
              <a:ext cx="185749" cy="293530"/>
            </a:xfrm>
            <a:custGeom>
              <a:avLst/>
              <a:gdLst/>
              <a:ahLst/>
              <a:cxnLst/>
              <a:rect l="l" t="t" r="r" b="b"/>
              <a:pathLst>
                <a:path w="12540" h="19813" extrusionOk="0">
                  <a:moveTo>
                    <a:pt x="8340" y="1"/>
                  </a:moveTo>
                  <a:cubicBezTo>
                    <a:pt x="8193" y="1"/>
                    <a:pt x="8044" y="10"/>
                    <a:pt x="7897" y="29"/>
                  </a:cubicBezTo>
                  <a:cubicBezTo>
                    <a:pt x="5915" y="295"/>
                    <a:pt x="4437" y="2070"/>
                    <a:pt x="3431" y="3785"/>
                  </a:cubicBezTo>
                  <a:cubicBezTo>
                    <a:pt x="740" y="8605"/>
                    <a:pt x="1" y="14431"/>
                    <a:pt x="1361" y="19813"/>
                  </a:cubicBezTo>
                  <a:lnTo>
                    <a:pt x="1686" y="19369"/>
                  </a:lnTo>
                  <a:cubicBezTo>
                    <a:pt x="2396" y="15762"/>
                    <a:pt x="5058" y="12893"/>
                    <a:pt x="7808" y="10498"/>
                  </a:cubicBezTo>
                  <a:cubicBezTo>
                    <a:pt x="8991" y="9463"/>
                    <a:pt x="10203" y="8487"/>
                    <a:pt x="11090" y="7186"/>
                  </a:cubicBezTo>
                  <a:cubicBezTo>
                    <a:pt x="11978" y="5943"/>
                    <a:pt x="12539" y="4287"/>
                    <a:pt x="12096" y="2809"/>
                  </a:cubicBezTo>
                  <a:cubicBezTo>
                    <a:pt x="11634" y="1205"/>
                    <a:pt x="10022" y="1"/>
                    <a:pt x="8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566886" y="4683497"/>
              <a:ext cx="251457" cy="385116"/>
            </a:xfrm>
            <a:custGeom>
              <a:avLst/>
              <a:gdLst/>
              <a:ahLst/>
              <a:cxnLst/>
              <a:rect l="l" t="t" r="r" b="b"/>
              <a:pathLst>
                <a:path w="16976" h="25995" extrusionOk="0">
                  <a:moveTo>
                    <a:pt x="4021" y="1"/>
                  </a:moveTo>
                  <a:cubicBezTo>
                    <a:pt x="3802" y="1"/>
                    <a:pt x="3585" y="19"/>
                    <a:pt x="3372" y="60"/>
                  </a:cubicBezTo>
                  <a:cubicBezTo>
                    <a:pt x="858" y="533"/>
                    <a:pt x="1" y="3993"/>
                    <a:pt x="1124" y="6300"/>
                  </a:cubicBezTo>
                  <a:cubicBezTo>
                    <a:pt x="2278" y="8577"/>
                    <a:pt x="4555" y="10026"/>
                    <a:pt x="6625" y="11534"/>
                  </a:cubicBezTo>
                  <a:cubicBezTo>
                    <a:pt x="11268" y="14935"/>
                    <a:pt x="15319" y="19578"/>
                    <a:pt x="16620" y="25137"/>
                  </a:cubicBezTo>
                  <a:lnTo>
                    <a:pt x="16975" y="25995"/>
                  </a:lnTo>
                  <a:cubicBezTo>
                    <a:pt x="16058" y="21115"/>
                    <a:pt x="16058" y="16088"/>
                    <a:pt x="14728" y="11327"/>
                  </a:cubicBezTo>
                  <a:cubicBezTo>
                    <a:pt x="13426" y="6566"/>
                    <a:pt x="10440" y="1834"/>
                    <a:pt x="5708" y="296"/>
                  </a:cubicBezTo>
                  <a:cubicBezTo>
                    <a:pt x="5173" y="125"/>
                    <a:pt x="4592" y="1"/>
                    <a:pt x="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664054" y="4764684"/>
              <a:ext cx="163693" cy="319263"/>
            </a:xfrm>
            <a:custGeom>
              <a:avLst/>
              <a:gdLst/>
              <a:ahLst/>
              <a:cxnLst/>
              <a:rect l="l" t="t" r="r" b="b"/>
              <a:pathLst>
                <a:path w="11051" h="21550" extrusionOk="0">
                  <a:moveTo>
                    <a:pt x="584" y="0"/>
                  </a:moveTo>
                  <a:cubicBezTo>
                    <a:pt x="279" y="0"/>
                    <a:pt x="1" y="417"/>
                    <a:pt x="301" y="672"/>
                  </a:cubicBezTo>
                  <a:cubicBezTo>
                    <a:pt x="4649" y="4841"/>
                    <a:pt x="7783" y="10253"/>
                    <a:pt x="9321" y="16108"/>
                  </a:cubicBezTo>
                  <a:cubicBezTo>
                    <a:pt x="9765" y="17794"/>
                    <a:pt x="10060" y="19480"/>
                    <a:pt x="10208" y="21195"/>
                  </a:cubicBezTo>
                  <a:cubicBezTo>
                    <a:pt x="10238" y="21432"/>
                    <a:pt x="10460" y="21550"/>
                    <a:pt x="10663" y="21550"/>
                  </a:cubicBezTo>
                  <a:cubicBezTo>
                    <a:pt x="10866" y="21550"/>
                    <a:pt x="11051" y="21432"/>
                    <a:pt x="11007" y="21195"/>
                  </a:cubicBezTo>
                  <a:cubicBezTo>
                    <a:pt x="10415" y="15014"/>
                    <a:pt x="8079" y="9011"/>
                    <a:pt x="4353" y="4073"/>
                  </a:cubicBezTo>
                  <a:cubicBezTo>
                    <a:pt x="3288" y="2653"/>
                    <a:pt x="2135" y="1322"/>
                    <a:pt x="834" y="110"/>
                  </a:cubicBezTo>
                  <a:cubicBezTo>
                    <a:pt x="756" y="32"/>
                    <a:pt x="669" y="0"/>
                    <a:pt x="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814160" y="4867739"/>
              <a:ext cx="99807" cy="205040"/>
            </a:xfrm>
            <a:custGeom>
              <a:avLst/>
              <a:gdLst/>
              <a:ahLst/>
              <a:cxnLst/>
              <a:rect l="l" t="t" r="r" b="b"/>
              <a:pathLst>
                <a:path w="6738" h="13840" extrusionOk="0">
                  <a:moveTo>
                    <a:pt x="6205" y="0"/>
                  </a:moveTo>
                  <a:cubicBezTo>
                    <a:pt x="6112" y="0"/>
                    <a:pt x="6016" y="39"/>
                    <a:pt x="5930" y="133"/>
                  </a:cubicBezTo>
                  <a:cubicBezTo>
                    <a:pt x="2706" y="3918"/>
                    <a:pt x="695" y="8561"/>
                    <a:pt x="15" y="13440"/>
                  </a:cubicBezTo>
                  <a:cubicBezTo>
                    <a:pt x="0" y="13707"/>
                    <a:pt x="200" y="13840"/>
                    <a:pt x="407" y="13840"/>
                  </a:cubicBezTo>
                  <a:cubicBezTo>
                    <a:pt x="614" y="13840"/>
                    <a:pt x="828" y="13707"/>
                    <a:pt x="843" y="13440"/>
                  </a:cubicBezTo>
                  <a:cubicBezTo>
                    <a:pt x="1464" y="8768"/>
                    <a:pt x="3445" y="4273"/>
                    <a:pt x="6491" y="695"/>
                  </a:cubicBezTo>
                  <a:cubicBezTo>
                    <a:pt x="6738" y="381"/>
                    <a:pt x="6492" y="0"/>
                    <a:pt x="6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flipH="1">
              <a:off x="1172920" y="4592234"/>
              <a:ext cx="252305" cy="398687"/>
            </a:xfrm>
            <a:custGeom>
              <a:avLst/>
              <a:gdLst/>
              <a:ahLst/>
              <a:cxnLst/>
              <a:rect l="l" t="t" r="r" b="b"/>
              <a:pathLst>
                <a:path w="12540" h="19813" extrusionOk="0">
                  <a:moveTo>
                    <a:pt x="8340" y="1"/>
                  </a:moveTo>
                  <a:cubicBezTo>
                    <a:pt x="8193" y="1"/>
                    <a:pt x="8044" y="10"/>
                    <a:pt x="7897" y="29"/>
                  </a:cubicBezTo>
                  <a:cubicBezTo>
                    <a:pt x="5915" y="295"/>
                    <a:pt x="4437" y="2070"/>
                    <a:pt x="3431" y="3785"/>
                  </a:cubicBezTo>
                  <a:cubicBezTo>
                    <a:pt x="740" y="8605"/>
                    <a:pt x="1" y="14431"/>
                    <a:pt x="1361" y="19813"/>
                  </a:cubicBezTo>
                  <a:lnTo>
                    <a:pt x="1686" y="19369"/>
                  </a:lnTo>
                  <a:cubicBezTo>
                    <a:pt x="2396" y="15762"/>
                    <a:pt x="5058" y="12893"/>
                    <a:pt x="7808" y="10498"/>
                  </a:cubicBezTo>
                  <a:cubicBezTo>
                    <a:pt x="8991" y="9463"/>
                    <a:pt x="10203" y="8487"/>
                    <a:pt x="11090" y="7186"/>
                  </a:cubicBezTo>
                  <a:cubicBezTo>
                    <a:pt x="11978" y="5943"/>
                    <a:pt x="12539" y="4287"/>
                    <a:pt x="12096" y="2809"/>
                  </a:cubicBezTo>
                  <a:cubicBezTo>
                    <a:pt x="11634" y="1205"/>
                    <a:pt x="10022" y="1"/>
                    <a:pt x="8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flipH="1">
              <a:off x="1400804" y="4454146"/>
              <a:ext cx="341557" cy="523084"/>
            </a:xfrm>
            <a:custGeom>
              <a:avLst/>
              <a:gdLst/>
              <a:ahLst/>
              <a:cxnLst/>
              <a:rect l="l" t="t" r="r" b="b"/>
              <a:pathLst>
                <a:path w="16976" h="25995" extrusionOk="0">
                  <a:moveTo>
                    <a:pt x="4021" y="1"/>
                  </a:moveTo>
                  <a:cubicBezTo>
                    <a:pt x="3802" y="1"/>
                    <a:pt x="3585" y="19"/>
                    <a:pt x="3372" y="60"/>
                  </a:cubicBezTo>
                  <a:cubicBezTo>
                    <a:pt x="858" y="533"/>
                    <a:pt x="1" y="3993"/>
                    <a:pt x="1124" y="6300"/>
                  </a:cubicBezTo>
                  <a:cubicBezTo>
                    <a:pt x="2278" y="8577"/>
                    <a:pt x="4555" y="10026"/>
                    <a:pt x="6625" y="11534"/>
                  </a:cubicBezTo>
                  <a:cubicBezTo>
                    <a:pt x="11268" y="14935"/>
                    <a:pt x="15319" y="19578"/>
                    <a:pt x="16620" y="25137"/>
                  </a:cubicBezTo>
                  <a:lnTo>
                    <a:pt x="16975" y="25995"/>
                  </a:lnTo>
                  <a:cubicBezTo>
                    <a:pt x="16058" y="21115"/>
                    <a:pt x="16058" y="16088"/>
                    <a:pt x="14728" y="11327"/>
                  </a:cubicBezTo>
                  <a:cubicBezTo>
                    <a:pt x="13426" y="6566"/>
                    <a:pt x="10440" y="1834"/>
                    <a:pt x="5708" y="296"/>
                  </a:cubicBezTo>
                  <a:cubicBezTo>
                    <a:pt x="5173" y="125"/>
                    <a:pt x="4592" y="1"/>
                    <a:pt x="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flipH="1">
              <a:off x="1388026" y="4564423"/>
              <a:ext cx="222346" cy="433640"/>
            </a:xfrm>
            <a:custGeom>
              <a:avLst/>
              <a:gdLst/>
              <a:ahLst/>
              <a:cxnLst/>
              <a:rect l="l" t="t" r="r" b="b"/>
              <a:pathLst>
                <a:path w="11051" h="21550" extrusionOk="0">
                  <a:moveTo>
                    <a:pt x="584" y="0"/>
                  </a:moveTo>
                  <a:cubicBezTo>
                    <a:pt x="279" y="0"/>
                    <a:pt x="1" y="417"/>
                    <a:pt x="301" y="672"/>
                  </a:cubicBezTo>
                  <a:cubicBezTo>
                    <a:pt x="4649" y="4841"/>
                    <a:pt x="7783" y="10253"/>
                    <a:pt x="9321" y="16108"/>
                  </a:cubicBezTo>
                  <a:cubicBezTo>
                    <a:pt x="9765" y="17794"/>
                    <a:pt x="10060" y="19480"/>
                    <a:pt x="10208" y="21195"/>
                  </a:cubicBezTo>
                  <a:cubicBezTo>
                    <a:pt x="10238" y="21432"/>
                    <a:pt x="10460" y="21550"/>
                    <a:pt x="10663" y="21550"/>
                  </a:cubicBezTo>
                  <a:cubicBezTo>
                    <a:pt x="10866" y="21550"/>
                    <a:pt x="11051" y="21432"/>
                    <a:pt x="11007" y="21195"/>
                  </a:cubicBezTo>
                  <a:cubicBezTo>
                    <a:pt x="10415" y="15014"/>
                    <a:pt x="8079" y="9011"/>
                    <a:pt x="4353" y="4073"/>
                  </a:cubicBezTo>
                  <a:cubicBezTo>
                    <a:pt x="3288" y="2653"/>
                    <a:pt x="2135" y="1322"/>
                    <a:pt x="834" y="110"/>
                  </a:cubicBezTo>
                  <a:cubicBezTo>
                    <a:pt x="756" y="32"/>
                    <a:pt x="669" y="0"/>
                    <a:pt x="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flipH="1">
              <a:off x="1270904" y="4704402"/>
              <a:ext cx="135569" cy="278495"/>
            </a:xfrm>
            <a:custGeom>
              <a:avLst/>
              <a:gdLst/>
              <a:ahLst/>
              <a:cxnLst/>
              <a:rect l="l" t="t" r="r" b="b"/>
              <a:pathLst>
                <a:path w="6738" h="13840" extrusionOk="0">
                  <a:moveTo>
                    <a:pt x="6205" y="0"/>
                  </a:moveTo>
                  <a:cubicBezTo>
                    <a:pt x="6112" y="0"/>
                    <a:pt x="6016" y="39"/>
                    <a:pt x="5930" y="133"/>
                  </a:cubicBezTo>
                  <a:cubicBezTo>
                    <a:pt x="2706" y="3918"/>
                    <a:pt x="695" y="8561"/>
                    <a:pt x="15" y="13440"/>
                  </a:cubicBezTo>
                  <a:cubicBezTo>
                    <a:pt x="0" y="13707"/>
                    <a:pt x="200" y="13840"/>
                    <a:pt x="407" y="13840"/>
                  </a:cubicBezTo>
                  <a:cubicBezTo>
                    <a:pt x="614" y="13840"/>
                    <a:pt x="828" y="13707"/>
                    <a:pt x="843" y="13440"/>
                  </a:cubicBezTo>
                  <a:cubicBezTo>
                    <a:pt x="1464" y="8768"/>
                    <a:pt x="3445" y="4273"/>
                    <a:pt x="6491" y="695"/>
                  </a:cubicBezTo>
                  <a:cubicBezTo>
                    <a:pt x="6738" y="381"/>
                    <a:pt x="6492" y="0"/>
                    <a:pt x="6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456506" y="4894466"/>
              <a:ext cx="1638722" cy="249070"/>
            </a:xfrm>
            <a:custGeom>
              <a:avLst/>
              <a:gdLst/>
              <a:ahLst/>
              <a:cxnLst/>
              <a:rect l="l" t="t" r="r" b="b"/>
              <a:pathLst>
                <a:path w="110631" h="16812" extrusionOk="0">
                  <a:moveTo>
                    <a:pt x="65797" y="1"/>
                  </a:moveTo>
                  <a:cubicBezTo>
                    <a:pt x="61461" y="1"/>
                    <a:pt x="57100" y="1818"/>
                    <a:pt x="54384" y="5131"/>
                  </a:cubicBezTo>
                  <a:cubicBezTo>
                    <a:pt x="53279" y="4427"/>
                    <a:pt x="51971" y="4081"/>
                    <a:pt x="50660" y="4081"/>
                  </a:cubicBezTo>
                  <a:cubicBezTo>
                    <a:pt x="48884" y="4081"/>
                    <a:pt x="47101" y="4717"/>
                    <a:pt x="45808" y="5959"/>
                  </a:cubicBezTo>
                  <a:cubicBezTo>
                    <a:pt x="44506" y="3852"/>
                    <a:pt x="41935" y="2844"/>
                    <a:pt x="39414" y="2844"/>
                  </a:cubicBezTo>
                  <a:cubicBezTo>
                    <a:pt x="38785" y="2844"/>
                    <a:pt x="38159" y="2907"/>
                    <a:pt x="37557" y="3031"/>
                  </a:cubicBezTo>
                  <a:cubicBezTo>
                    <a:pt x="34482" y="3652"/>
                    <a:pt x="31909" y="5515"/>
                    <a:pt x="29454" y="7467"/>
                  </a:cubicBezTo>
                  <a:cubicBezTo>
                    <a:pt x="28301" y="8384"/>
                    <a:pt x="27059" y="9389"/>
                    <a:pt x="25581" y="9389"/>
                  </a:cubicBezTo>
                  <a:cubicBezTo>
                    <a:pt x="24220" y="9359"/>
                    <a:pt x="22978" y="8472"/>
                    <a:pt x="21618" y="8236"/>
                  </a:cubicBezTo>
                  <a:cubicBezTo>
                    <a:pt x="21379" y="8196"/>
                    <a:pt x="21144" y="8178"/>
                    <a:pt x="20912" y="8178"/>
                  </a:cubicBezTo>
                  <a:cubicBezTo>
                    <a:pt x="17504" y="8178"/>
                    <a:pt x="14840" y="12197"/>
                    <a:pt x="11267" y="12612"/>
                  </a:cubicBezTo>
                  <a:cubicBezTo>
                    <a:pt x="11019" y="12644"/>
                    <a:pt x="10766" y="12657"/>
                    <a:pt x="10511" y="12657"/>
                  </a:cubicBezTo>
                  <a:cubicBezTo>
                    <a:pt x="9826" y="12657"/>
                    <a:pt x="9126" y="12567"/>
                    <a:pt x="8458" y="12524"/>
                  </a:cubicBezTo>
                  <a:cubicBezTo>
                    <a:pt x="8397" y="12523"/>
                    <a:pt x="8336" y="12522"/>
                    <a:pt x="8275" y="12522"/>
                  </a:cubicBezTo>
                  <a:cubicBezTo>
                    <a:pt x="5112" y="12522"/>
                    <a:pt x="1944" y="14020"/>
                    <a:pt x="0" y="16486"/>
                  </a:cubicBezTo>
                  <a:lnTo>
                    <a:pt x="110631" y="16812"/>
                  </a:lnTo>
                  <a:cubicBezTo>
                    <a:pt x="109300" y="15185"/>
                    <a:pt x="107348" y="14121"/>
                    <a:pt x="105278" y="13854"/>
                  </a:cubicBezTo>
                  <a:cubicBezTo>
                    <a:pt x="104095" y="13707"/>
                    <a:pt x="102824" y="13795"/>
                    <a:pt x="101877" y="13115"/>
                  </a:cubicBezTo>
                  <a:cubicBezTo>
                    <a:pt x="100724" y="12317"/>
                    <a:pt x="100340" y="10631"/>
                    <a:pt x="99097" y="10040"/>
                  </a:cubicBezTo>
                  <a:cubicBezTo>
                    <a:pt x="98780" y="9883"/>
                    <a:pt x="98454" y="9820"/>
                    <a:pt x="98123" y="9820"/>
                  </a:cubicBezTo>
                  <a:cubicBezTo>
                    <a:pt x="96697" y="9820"/>
                    <a:pt x="95157" y="10997"/>
                    <a:pt x="93597" y="11045"/>
                  </a:cubicBezTo>
                  <a:cubicBezTo>
                    <a:pt x="93542" y="11048"/>
                    <a:pt x="93486" y="11049"/>
                    <a:pt x="93432" y="11049"/>
                  </a:cubicBezTo>
                  <a:cubicBezTo>
                    <a:pt x="90049" y="11049"/>
                    <a:pt x="87793" y="6186"/>
                    <a:pt x="84724" y="6186"/>
                  </a:cubicBezTo>
                  <a:cubicBezTo>
                    <a:pt x="84446" y="6186"/>
                    <a:pt x="84161" y="6226"/>
                    <a:pt x="83868" y="6313"/>
                  </a:cubicBezTo>
                  <a:cubicBezTo>
                    <a:pt x="83107" y="6539"/>
                    <a:pt x="82427" y="7086"/>
                    <a:pt x="81622" y="7086"/>
                  </a:cubicBezTo>
                  <a:cubicBezTo>
                    <a:pt x="81582" y="7086"/>
                    <a:pt x="81542" y="7085"/>
                    <a:pt x="81502" y="7082"/>
                  </a:cubicBezTo>
                  <a:cubicBezTo>
                    <a:pt x="80703" y="7053"/>
                    <a:pt x="80053" y="6432"/>
                    <a:pt x="79461" y="5870"/>
                  </a:cubicBezTo>
                  <a:cubicBezTo>
                    <a:pt x="76061" y="2617"/>
                    <a:pt x="71625" y="369"/>
                    <a:pt x="66952" y="44"/>
                  </a:cubicBezTo>
                  <a:cubicBezTo>
                    <a:pt x="66568" y="15"/>
                    <a:pt x="66182" y="1"/>
                    <a:pt x="65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9652" y="4893874"/>
              <a:ext cx="685996" cy="249233"/>
            </a:xfrm>
            <a:custGeom>
              <a:avLst/>
              <a:gdLst/>
              <a:ahLst/>
              <a:cxnLst/>
              <a:rect l="l" t="t" r="r" b="b"/>
              <a:pathLst>
                <a:path w="46312" h="16823" extrusionOk="0">
                  <a:moveTo>
                    <a:pt x="1514" y="1"/>
                  </a:moveTo>
                  <a:cubicBezTo>
                    <a:pt x="1008" y="1"/>
                    <a:pt x="499" y="33"/>
                    <a:pt x="1" y="84"/>
                  </a:cubicBezTo>
                  <a:cubicBezTo>
                    <a:pt x="4437" y="1770"/>
                    <a:pt x="8222" y="5171"/>
                    <a:pt x="10233" y="9518"/>
                  </a:cubicBezTo>
                  <a:cubicBezTo>
                    <a:pt x="11077" y="9220"/>
                    <a:pt x="11962" y="9078"/>
                    <a:pt x="12847" y="9078"/>
                  </a:cubicBezTo>
                  <a:cubicBezTo>
                    <a:pt x="15651" y="9078"/>
                    <a:pt x="18456" y="10499"/>
                    <a:pt x="19962" y="12859"/>
                  </a:cubicBezTo>
                  <a:cubicBezTo>
                    <a:pt x="20647" y="12593"/>
                    <a:pt x="21378" y="12466"/>
                    <a:pt x="22112" y="12466"/>
                  </a:cubicBezTo>
                  <a:cubicBezTo>
                    <a:pt x="24070" y="12466"/>
                    <a:pt x="26046" y="13375"/>
                    <a:pt x="27208" y="14989"/>
                  </a:cubicBezTo>
                  <a:cubicBezTo>
                    <a:pt x="27681" y="15639"/>
                    <a:pt x="28065" y="16408"/>
                    <a:pt x="28804" y="16763"/>
                  </a:cubicBezTo>
                  <a:cubicBezTo>
                    <a:pt x="28834" y="16793"/>
                    <a:pt x="28923" y="16793"/>
                    <a:pt x="28952" y="16793"/>
                  </a:cubicBezTo>
                  <a:lnTo>
                    <a:pt x="46311" y="16822"/>
                  </a:lnTo>
                  <a:cubicBezTo>
                    <a:pt x="44951" y="15196"/>
                    <a:pt x="42999" y="14131"/>
                    <a:pt x="40929" y="13865"/>
                  </a:cubicBezTo>
                  <a:cubicBezTo>
                    <a:pt x="39776" y="13717"/>
                    <a:pt x="38475" y="13776"/>
                    <a:pt x="37528" y="13126"/>
                  </a:cubicBezTo>
                  <a:cubicBezTo>
                    <a:pt x="36375" y="12298"/>
                    <a:pt x="36020" y="10641"/>
                    <a:pt x="34748" y="10050"/>
                  </a:cubicBezTo>
                  <a:cubicBezTo>
                    <a:pt x="34419" y="9894"/>
                    <a:pt x="34086" y="9830"/>
                    <a:pt x="33749" y="9830"/>
                  </a:cubicBezTo>
                  <a:cubicBezTo>
                    <a:pt x="32300" y="9830"/>
                    <a:pt x="30784" y="11007"/>
                    <a:pt x="29248" y="11055"/>
                  </a:cubicBezTo>
                  <a:cubicBezTo>
                    <a:pt x="29193" y="11058"/>
                    <a:pt x="29139" y="11059"/>
                    <a:pt x="29085" y="11059"/>
                  </a:cubicBezTo>
                  <a:cubicBezTo>
                    <a:pt x="25754" y="11059"/>
                    <a:pt x="23502" y="6197"/>
                    <a:pt x="20388" y="6197"/>
                  </a:cubicBezTo>
                  <a:cubicBezTo>
                    <a:pt x="20106" y="6197"/>
                    <a:pt x="19817" y="6237"/>
                    <a:pt x="19519" y="6324"/>
                  </a:cubicBezTo>
                  <a:cubicBezTo>
                    <a:pt x="18773" y="6545"/>
                    <a:pt x="18079" y="7101"/>
                    <a:pt x="17315" y="7101"/>
                  </a:cubicBezTo>
                  <a:cubicBezTo>
                    <a:pt x="17262" y="7101"/>
                    <a:pt x="17207" y="7099"/>
                    <a:pt x="17153" y="7093"/>
                  </a:cubicBezTo>
                  <a:cubicBezTo>
                    <a:pt x="16354" y="7063"/>
                    <a:pt x="15704" y="6442"/>
                    <a:pt x="15112" y="5880"/>
                  </a:cubicBezTo>
                  <a:cubicBezTo>
                    <a:pt x="11712" y="2657"/>
                    <a:pt x="7276" y="380"/>
                    <a:pt x="2603" y="55"/>
                  </a:cubicBezTo>
                  <a:cubicBezTo>
                    <a:pt x="2244" y="17"/>
                    <a:pt x="1880" y="1"/>
                    <a:pt x="1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ly Title 2">
  <p:cSld name="CUSTOM_2_1">
    <p:bg>
      <p:bgPr>
        <a:solidFill>
          <a:schemeClr val="dk1"/>
        </a:solidFill>
        <a:effectLst/>
      </p:bgPr>
    </p:bg>
    <p:spTree>
      <p:nvGrpSpPr>
        <p:cNvPr id="1" name="Shape 212"/>
        <p:cNvGrpSpPr/>
        <p:nvPr/>
      </p:nvGrpSpPr>
      <p:grpSpPr>
        <a:xfrm>
          <a:off x="0" y="0"/>
          <a:ext cx="0" cy="0"/>
          <a:chOff x="0" y="0"/>
          <a:chExt cx="0" cy="0"/>
        </a:xfrm>
      </p:grpSpPr>
      <p:sp>
        <p:nvSpPr>
          <p:cNvPr id="213" name="Google Shape;213;p16"/>
          <p:cNvSpPr/>
          <p:nvPr/>
        </p:nvSpPr>
        <p:spPr>
          <a:xfrm>
            <a:off x="1203275" y="630703"/>
            <a:ext cx="1458433" cy="921304"/>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397114" y="293299"/>
            <a:ext cx="815025" cy="514924"/>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6180963" y="895500"/>
            <a:ext cx="1781817" cy="1127703"/>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p:nvPr/>
        </p:nvSpPr>
        <p:spPr>
          <a:xfrm>
            <a:off x="7979525" y="378863"/>
            <a:ext cx="544163" cy="34379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flipH="1">
            <a:off x="3830701" y="4753075"/>
            <a:ext cx="5313299" cy="390427"/>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a:off x="8238773" y="4753076"/>
            <a:ext cx="136704" cy="96410"/>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6"/>
          <p:cNvSpPr/>
          <p:nvPr/>
        </p:nvSpPr>
        <p:spPr>
          <a:xfrm>
            <a:off x="-100" y="4699500"/>
            <a:ext cx="9143932" cy="443997"/>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ly Title 3">
  <p:cSld name="CUSTOM_2_1_1">
    <p:bg>
      <p:bgPr>
        <a:solidFill>
          <a:schemeClr val="dk1"/>
        </a:solidFill>
        <a:effectLst/>
      </p:bgPr>
    </p:bg>
    <p:spTree>
      <p:nvGrpSpPr>
        <p:cNvPr id="1" name="Shape 221"/>
        <p:cNvGrpSpPr/>
        <p:nvPr/>
      </p:nvGrpSpPr>
      <p:grpSpPr>
        <a:xfrm>
          <a:off x="0" y="0"/>
          <a:ext cx="0" cy="0"/>
          <a:chOff x="0" y="0"/>
          <a:chExt cx="0" cy="0"/>
        </a:xfrm>
      </p:grpSpPr>
      <p:grpSp>
        <p:nvGrpSpPr>
          <p:cNvPr id="222" name="Google Shape;222;p17"/>
          <p:cNvGrpSpPr/>
          <p:nvPr/>
        </p:nvGrpSpPr>
        <p:grpSpPr>
          <a:xfrm>
            <a:off x="706465" y="3977886"/>
            <a:ext cx="3004281" cy="1163884"/>
            <a:chOff x="2189450" y="2220300"/>
            <a:chExt cx="3202175" cy="1240550"/>
          </a:xfrm>
        </p:grpSpPr>
        <p:sp>
          <p:nvSpPr>
            <p:cNvPr id="223" name="Google Shape;223;p17"/>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17"/>
          <p:cNvGrpSpPr/>
          <p:nvPr/>
        </p:nvGrpSpPr>
        <p:grpSpPr>
          <a:xfrm>
            <a:off x="2493892" y="4227600"/>
            <a:ext cx="2364166" cy="915898"/>
            <a:chOff x="2189450" y="2220300"/>
            <a:chExt cx="3202175" cy="1240550"/>
          </a:xfrm>
        </p:grpSpPr>
        <p:sp>
          <p:nvSpPr>
            <p:cNvPr id="226" name="Google Shape;226;p17"/>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17"/>
          <p:cNvSpPr/>
          <p:nvPr/>
        </p:nvSpPr>
        <p:spPr>
          <a:xfrm>
            <a:off x="484900" y="405453"/>
            <a:ext cx="1458433" cy="921304"/>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7"/>
          <p:cNvSpPr/>
          <p:nvPr/>
        </p:nvSpPr>
        <p:spPr>
          <a:xfrm>
            <a:off x="2073514" y="293299"/>
            <a:ext cx="815025" cy="514924"/>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7362013" y="451100"/>
            <a:ext cx="1781817" cy="1127703"/>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a:off x="6988925" y="378863"/>
            <a:ext cx="544163" cy="34379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33" name="Google Shape;233;p17"/>
          <p:cNvSpPr/>
          <p:nvPr/>
        </p:nvSpPr>
        <p:spPr>
          <a:xfrm>
            <a:off x="0" y="4961627"/>
            <a:ext cx="3397132" cy="181881"/>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7"/>
          <p:cNvSpPr/>
          <p:nvPr/>
        </p:nvSpPr>
        <p:spPr>
          <a:xfrm flipH="1">
            <a:off x="3830701" y="4753075"/>
            <a:ext cx="5313299" cy="390427"/>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2465525" y="4931186"/>
            <a:ext cx="6678206" cy="218402"/>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One Column">
  <p:cSld name="CUSTOM_10">
    <p:spTree>
      <p:nvGrpSpPr>
        <p:cNvPr id="1" name="Shape 236"/>
        <p:cNvGrpSpPr/>
        <p:nvPr/>
      </p:nvGrpSpPr>
      <p:grpSpPr>
        <a:xfrm>
          <a:off x="0" y="0"/>
          <a:ext cx="0" cy="0"/>
          <a:chOff x="0" y="0"/>
          <a:chExt cx="0" cy="0"/>
        </a:xfrm>
      </p:grpSpPr>
      <p:sp>
        <p:nvSpPr>
          <p:cNvPr id="237" name="Google Shape;237;p18"/>
          <p:cNvSpPr/>
          <p:nvPr/>
        </p:nvSpPr>
        <p:spPr>
          <a:xfrm>
            <a:off x="1116425" y="286547"/>
            <a:ext cx="1781826" cy="112559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a:off x="417059" y="43356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7021900" y="243101"/>
            <a:ext cx="1281282" cy="80950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8151912" y="1158576"/>
            <a:ext cx="544163" cy="34379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6602950" y="1052590"/>
            <a:ext cx="376439" cy="237830"/>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243" name="Google Shape;243;p18"/>
          <p:cNvGrpSpPr/>
          <p:nvPr/>
        </p:nvGrpSpPr>
        <p:grpSpPr>
          <a:xfrm>
            <a:off x="313566" y="3695318"/>
            <a:ext cx="3349475" cy="1297615"/>
            <a:chOff x="2189450" y="2220300"/>
            <a:chExt cx="3202175" cy="1240550"/>
          </a:xfrm>
        </p:grpSpPr>
        <p:sp>
          <p:nvSpPr>
            <p:cNvPr id="244" name="Google Shape;244;p18"/>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18"/>
          <p:cNvGrpSpPr/>
          <p:nvPr/>
        </p:nvGrpSpPr>
        <p:grpSpPr>
          <a:xfrm>
            <a:off x="2306553" y="3973883"/>
            <a:ext cx="2636030" cy="1021221"/>
            <a:chOff x="2189450" y="2220300"/>
            <a:chExt cx="3202175" cy="1240550"/>
          </a:xfrm>
        </p:grpSpPr>
        <p:sp>
          <p:nvSpPr>
            <p:cNvPr id="247" name="Google Shape;247;p18"/>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18"/>
          <p:cNvSpPr/>
          <p:nvPr/>
        </p:nvSpPr>
        <p:spPr>
          <a:xfrm>
            <a:off x="4676248" y="4603180"/>
            <a:ext cx="4467697" cy="531730"/>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0" y="4042575"/>
            <a:ext cx="9143996" cy="1100928"/>
          </a:xfrm>
          <a:custGeom>
            <a:avLst/>
            <a:gdLst/>
            <a:ahLst/>
            <a:cxnLst/>
            <a:rect l="l" t="t" r="r" b="b"/>
            <a:pathLst>
              <a:path w="229590" h="28713" extrusionOk="0">
                <a:moveTo>
                  <a:pt x="0" y="0"/>
                </a:moveTo>
                <a:lnTo>
                  <a:pt x="0" y="28712"/>
                </a:lnTo>
                <a:lnTo>
                  <a:pt x="229589" y="28712"/>
                </a:lnTo>
                <a:lnTo>
                  <a:pt x="229589" y="20351"/>
                </a:lnTo>
                <a:cubicBezTo>
                  <a:pt x="229025" y="20540"/>
                  <a:pt x="228487" y="20728"/>
                  <a:pt x="227923" y="20916"/>
                </a:cubicBezTo>
                <a:cubicBezTo>
                  <a:pt x="223836" y="22287"/>
                  <a:pt x="219642" y="23846"/>
                  <a:pt x="215287" y="24438"/>
                </a:cubicBezTo>
                <a:cubicBezTo>
                  <a:pt x="213512" y="24685"/>
                  <a:pt x="211747" y="24787"/>
                  <a:pt x="209988" y="24787"/>
                </a:cubicBezTo>
                <a:cubicBezTo>
                  <a:pt x="206764" y="24787"/>
                  <a:pt x="203557" y="24443"/>
                  <a:pt x="200340" y="24008"/>
                </a:cubicBezTo>
                <a:cubicBezTo>
                  <a:pt x="196556" y="23486"/>
                  <a:pt x="192841" y="23007"/>
                  <a:pt x="189076" y="23007"/>
                </a:cubicBezTo>
                <a:cubicBezTo>
                  <a:pt x="187598" y="23007"/>
                  <a:pt x="186113" y="23081"/>
                  <a:pt x="184613" y="23255"/>
                </a:cubicBezTo>
                <a:cubicBezTo>
                  <a:pt x="179773" y="23793"/>
                  <a:pt x="175042" y="24922"/>
                  <a:pt x="170203" y="25433"/>
                </a:cubicBezTo>
                <a:cubicBezTo>
                  <a:pt x="167571" y="25727"/>
                  <a:pt x="164904" y="25789"/>
                  <a:pt x="162238" y="25789"/>
                </a:cubicBezTo>
                <a:cubicBezTo>
                  <a:pt x="160273" y="25789"/>
                  <a:pt x="158308" y="25755"/>
                  <a:pt x="156357" y="25755"/>
                </a:cubicBezTo>
                <a:cubicBezTo>
                  <a:pt x="151975" y="25755"/>
                  <a:pt x="136759" y="20755"/>
                  <a:pt x="134017" y="19894"/>
                </a:cubicBezTo>
                <a:cubicBezTo>
                  <a:pt x="131409" y="19115"/>
                  <a:pt x="128774" y="18174"/>
                  <a:pt x="126059" y="17824"/>
                </a:cubicBezTo>
                <a:cubicBezTo>
                  <a:pt x="123854" y="17551"/>
                  <a:pt x="121649" y="17402"/>
                  <a:pt x="119444" y="17402"/>
                </a:cubicBezTo>
                <a:cubicBezTo>
                  <a:pt x="117966" y="17402"/>
                  <a:pt x="116488" y="17469"/>
                  <a:pt x="115010" y="17609"/>
                </a:cubicBezTo>
                <a:cubicBezTo>
                  <a:pt x="104848" y="18577"/>
                  <a:pt x="95250" y="22045"/>
                  <a:pt x="85196" y="23470"/>
                </a:cubicBezTo>
                <a:cubicBezTo>
                  <a:pt x="81334" y="24010"/>
                  <a:pt x="77458" y="24253"/>
                  <a:pt x="73581" y="24253"/>
                </a:cubicBezTo>
                <a:cubicBezTo>
                  <a:pt x="67041" y="24253"/>
                  <a:pt x="60502" y="23563"/>
                  <a:pt x="54037" y="22448"/>
                </a:cubicBezTo>
                <a:cubicBezTo>
                  <a:pt x="48821" y="21561"/>
                  <a:pt x="43660" y="20432"/>
                  <a:pt x="38525" y="19249"/>
                </a:cubicBezTo>
                <a:cubicBezTo>
                  <a:pt x="33740" y="18147"/>
                  <a:pt x="28874" y="17287"/>
                  <a:pt x="24196" y="15862"/>
                </a:cubicBezTo>
                <a:cubicBezTo>
                  <a:pt x="19652" y="14491"/>
                  <a:pt x="15324" y="12690"/>
                  <a:pt x="11533" y="10028"/>
                </a:cubicBezTo>
                <a:cubicBezTo>
                  <a:pt x="7716" y="7393"/>
                  <a:pt x="4678" y="3979"/>
                  <a:pt x="1317" y="914"/>
                </a:cubicBezTo>
                <a:cubicBezTo>
                  <a:pt x="995" y="619"/>
                  <a:pt x="834" y="296"/>
                  <a:pt x="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txBox="1">
            <a:spLocks noGrp="1"/>
          </p:cNvSpPr>
          <p:nvPr>
            <p:ph type="subTitle" idx="1"/>
          </p:nvPr>
        </p:nvSpPr>
        <p:spPr>
          <a:xfrm>
            <a:off x="536850" y="1114600"/>
            <a:ext cx="8070300" cy="33810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Livvic"/>
              <a:buAutoNum type="arabicPeriod"/>
              <a:defRPr sz="1100"/>
            </a:lvl1pPr>
            <a:lvl2pPr lvl="1">
              <a:spcBef>
                <a:spcPts val="1600"/>
              </a:spcBef>
              <a:spcAft>
                <a:spcPts val="0"/>
              </a:spcAft>
              <a:buClr>
                <a:srgbClr val="434343"/>
              </a:buClr>
              <a:buSzPts val="1200"/>
              <a:buFont typeface="Roboto Condensed Light"/>
              <a:buAutoNum type="alphaLcPeriod"/>
              <a:defRPr/>
            </a:lvl2pPr>
            <a:lvl3pPr lvl="2">
              <a:spcBef>
                <a:spcPts val="1600"/>
              </a:spcBef>
              <a:spcAft>
                <a:spcPts val="0"/>
              </a:spcAft>
              <a:buClr>
                <a:srgbClr val="434343"/>
              </a:buClr>
              <a:buSzPts val="1200"/>
              <a:buFont typeface="Roboto Condensed Light"/>
              <a:buAutoNum type="romanLcPeriod"/>
              <a:defRPr/>
            </a:lvl3pPr>
            <a:lvl4pPr lvl="3">
              <a:spcBef>
                <a:spcPts val="1600"/>
              </a:spcBef>
              <a:spcAft>
                <a:spcPts val="0"/>
              </a:spcAft>
              <a:buClr>
                <a:srgbClr val="434343"/>
              </a:buClr>
              <a:buSzPts val="1200"/>
              <a:buFont typeface="Roboto Condensed Light"/>
              <a:buAutoNum type="arabicPeriod"/>
              <a:defRPr/>
            </a:lvl4pPr>
            <a:lvl5pPr lvl="4">
              <a:spcBef>
                <a:spcPts val="1600"/>
              </a:spcBef>
              <a:spcAft>
                <a:spcPts val="0"/>
              </a:spcAft>
              <a:buClr>
                <a:srgbClr val="434343"/>
              </a:buClr>
              <a:buSzPts val="1200"/>
              <a:buFont typeface="Roboto Condensed Light"/>
              <a:buAutoNum type="alphaLcPeriod"/>
              <a:defRPr/>
            </a:lvl5pPr>
            <a:lvl6pPr lvl="5">
              <a:spcBef>
                <a:spcPts val="1600"/>
              </a:spcBef>
              <a:spcAft>
                <a:spcPts val="0"/>
              </a:spcAft>
              <a:buClr>
                <a:srgbClr val="434343"/>
              </a:buClr>
              <a:buSzPts val="1200"/>
              <a:buFont typeface="Roboto Condensed Light"/>
              <a:buAutoNum type="romanLcPeriod"/>
              <a:defRPr/>
            </a:lvl6pPr>
            <a:lvl7pPr lvl="6">
              <a:spcBef>
                <a:spcPts val="1600"/>
              </a:spcBef>
              <a:spcAft>
                <a:spcPts val="0"/>
              </a:spcAft>
              <a:buClr>
                <a:srgbClr val="434343"/>
              </a:buClr>
              <a:buSzPts val="1200"/>
              <a:buFont typeface="Roboto Condensed Light"/>
              <a:buAutoNum type="arabicPeriod"/>
              <a:defRPr/>
            </a:lvl7pPr>
            <a:lvl8pPr lvl="7">
              <a:spcBef>
                <a:spcPts val="1600"/>
              </a:spcBef>
              <a:spcAft>
                <a:spcPts val="0"/>
              </a:spcAft>
              <a:buClr>
                <a:srgbClr val="434343"/>
              </a:buClr>
              <a:buSzPts val="1200"/>
              <a:buFont typeface="Roboto Condensed Light"/>
              <a:buAutoNum type="alphaLcPeriod"/>
              <a:defRPr/>
            </a:lvl8pPr>
            <a:lvl9pPr lvl="8">
              <a:spcBef>
                <a:spcPts val="1600"/>
              </a:spcBef>
              <a:spcAft>
                <a:spcPts val="1600"/>
              </a:spcAft>
              <a:buClr>
                <a:srgbClr val="434343"/>
              </a:buClr>
              <a:buSzPts val="1200"/>
              <a:buFont typeface="Roboto Condensed Light"/>
              <a:buAutoNum type="romanLcPeriod"/>
              <a:defRPr/>
            </a:lvl9pPr>
          </a:lstStyle>
          <a:p>
            <a:endParaRPr/>
          </a:p>
        </p:txBody>
      </p:sp>
      <p:grpSp>
        <p:nvGrpSpPr>
          <p:cNvPr id="252" name="Google Shape;252;p18"/>
          <p:cNvGrpSpPr/>
          <p:nvPr/>
        </p:nvGrpSpPr>
        <p:grpSpPr>
          <a:xfrm>
            <a:off x="6460945" y="4224285"/>
            <a:ext cx="1779618" cy="680752"/>
            <a:chOff x="6460945" y="4155274"/>
            <a:chExt cx="1779618" cy="680752"/>
          </a:xfrm>
        </p:grpSpPr>
        <p:grpSp>
          <p:nvGrpSpPr>
            <p:cNvPr id="253" name="Google Shape;253;p18"/>
            <p:cNvGrpSpPr/>
            <p:nvPr/>
          </p:nvGrpSpPr>
          <p:grpSpPr>
            <a:xfrm>
              <a:off x="6826943" y="4258421"/>
              <a:ext cx="189425" cy="557741"/>
              <a:chOff x="1538085" y="1915884"/>
              <a:chExt cx="119927" cy="353269"/>
            </a:xfrm>
          </p:grpSpPr>
          <p:sp>
            <p:nvSpPr>
              <p:cNvPr id="254" name="Google Shape;254;p18"/>
              <p:cNvSpPr/>
              <p:nvPr/>
            </p:nvSpPr>
            <p:spPr>
              <a:xfrm>
                <a:off x="1594300" y="1938906"/>
                <a:ext cx="63712" cy="90994"/>
              </a:xfrm>
              <a:custGeom>
                <a:avLst/>
                <a:gdLst/>
                <a:ahLst/>
                <a:cxnLst/>
                <a:rect l="l" t="t" r="r" b="b"/>
                <a:pathLst>
                  <a:path w="3520" h="5028" extrusionOk="0">
                    <a:moveTo>
                      <a:pt x="3519" y="0"/>
                    </a:moveTo>
                    <a:lnTo>
                      <a:pt x="3519" y="0"/>
                    </a:lnTo>
                    <a:cubicBezTo>
                      <a:pt x="1420" y="828"/>
                      <a:pt x="0" y="2810"/>
                      <a:pt x="178" y="4732"/>
                    </a:cubicBezTo>
                    <a:lnTo>
                      <a:pt x="355" y="5027"/>
                    </a:lnTo>
                    <a:cubicBezTo>
                      <a:pt x="1893" y="3578"/>
                      <a:pt x="2987" y="1834"/>
                      <a:pt x="3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1565921" y="1918020"/>
                <a:ext cx="41232" cy="110811"/>
              </a:xfrm>
              <a:custGeom>
                <a:avLst/>
                <a:gdLst/>
                <a:ahLst/>
                <a:cxnLst/>
                <a:rect l="l" t="t" r="r" b="b"/>
                <a:pathLst>
                  <a:path w="2278" h="6123" extrusionOk="0">
                    <a:moveTo>
                      <a:pt x="829" y="1"/>
                    </a:moveTo>
                    <a:cubicBezTo>
                      <a:pt x="1" y="1982"/>
                      <a:pt x="385" y="4466"/>
                      <a:pt x="1834" y="6122"/>
                    </a:cubicBezTo>
                    <a:lnTo>
                      <a:pt x="2278" y="5738"/>
                    </a:lnTo>
                    <a:cubicBezTo>
                      <a:pt x="2130" y="3757"/>
                      <a:pt x="1657" y="1805"/>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1538085" y="1941584"/>
                <a:ext cx="65866" cy="82959"/>
              </a:xfrm>
              <a:custGeom>
                <a:avLst/>
                <a:gdLst/>
                <a:ahLst/>
                <a:cxnLst/>
                <a:rect l="l" t="t" r="r" b="b"/>
                <a:pathLst>
                  <a:path w="3639" h="4584" extrusionOk="0">
                    <a:moveTo>
                      <a:pt x="178" y="0"/>
                    </a:moveTo>
                    <a:lnTo>
                      <a:pt x="178" y="0"/>
                    </a:lnTo>
                    <a:cubicBezTo>
                      <a:pt x="1" y="1686"/>
                      <a:pt x="888" y="3460"/>
                      <a:pt x="2367" y="4318"/>
                    </a:cubicBezTo>
                    <a:lnTo>
                      <a:pt x="3638" y="4584"/>
                    </a:lnTo>
                    <a:cubicBezTo>
                      <a:pt x="3077" y="2691"/>
                      <a:pt x="1805" y="1035"/>
                      <a:pt x="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1578771" y="1915884"/>
                <a:ext cx="44978" cy="115082"/>
              </a:xfrm>
              <a:custGeom>
                <a:avLst/>
                <a:gdLst/>
                <a:ahLst/>
                <a:cxnLst/>
                <a:rect l="l" t="t" r="r" b="b"/>
                <a:pathLst>
                  <a:path w="2485" h="6359" extrusionOk="0">
                    <a:moveTo>
                      <a:pt x="1893" y="1"/>
                    </a:moveTo>
                    <a:lnTo>
                      <a:pt x="1893" y="1"/>
                    </a:lnTo>
                    <a:cubicBezTo>
                      <a:pt x="503" y="1745"/>
                      <a:pt x="0" y="4229"/>
                      <a:pt x="681" y="6359"/>
                    </a:cubicBezTo>
                    <a:lnTo>
                      <a:pt x="1450" y="5885"/>
                    </a:lnTo>
                    <a:cubicBezTo>
                      <a:pt x="2337" y="4082"/>
                      <a:pt x="2485" y="1923"/>
                      <a:pt x="18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a:off x="1550410" y="2014829"/>
                <a:ext cx="74952" cy="254324"/>
              </a:xfrm>
              <a:custGeom>
                <a:avLst/>
                <a:gdLst/>
                <a:ahLst/>
                <a:cxnLst/>
                <a:rect l="l" t="t" r="r" b="b"/>
                <a:pathLst>
                  <a:path w="4141" h="14053" extrusionOk="0">
                    <a:moveTo>
                      <a:pt x="1744" y="1"/>
                    </a:moveTo>
                    <a:cubicBezTo>
                      <a:pt x="1252" y="1"/>
                      <a:pt x="724" y="295"/>
                      <a:pt x="444" y="744"/>
                    </a:cubicBezTo>
                    <a:cubicBezTo>
                      <a:pt x="0" y="1453"/>
                      <a:pt x="59" y="2311"/>
                      <a:pt x="148" y="3110"/>
                    </a:cubicBezTo>
                    <a:cubicBezTo>
                      <a:pt x="473" y="6777"/>
                      <a:pt x="1065" y="10384"/>
                      <a:pt x="1656" y="14051"/>
                    </a:cubicBezTo>
                    <a:cubicBezTo>
                      <a:pt x="1669" y="14052"/>
                      <a:pt x="1682" y="14053"/>
                      <a:pt x="1695" y="14053"/>
                    </a:cubicBezTo>
                    <a:cubicBezTo>
                      <a:pt x="2083" y="14053"/>
                      <a:pt x="2280" y="13625"/>
                      <a:pt x="2366" y="13253"/>
                    </a:cubicBezTo>
                    <a:cubicBezTo>
                      <a:pt x="3283" y="9497"/>
                      <a:pt x="3874" y="5653"/>
                      <a:pt x="4081" y="1808"/>
                    </a:cubicBezTo>
                    <a:cubicBezTo>
                      <a:pt x="4140" y="1453"/>
                      <a:pt x="4140" y="1039"/>
                      <a:pt x="3933" y="714"/>
                    </a:cubicBezTo>
                    <a:cubicBezTo>
                      <a:pt x="3805" y="479"/>
                      <a:pt x="3538" y="306"/>
                      <a:pt x="3288" y="306"/>
                    </a:cubicBezTo>
                    <a:cubicBezTo>
                      <a:pt x="3192" y="306"/>
                      <a:pt x="3099" y="331"/>
                      <a:pt x="3017" y="389"/>
                    </a:cubicBezTo>
                    <a:lnTo>
                      <a:pt x="2514" y="330"/>
                    </a:lnTo>
                    <a:cubicBezTo>
                      <a:pt x="2307" y="101"/>
                      <a:pt x="2032" y="1"/>
                      <a:pt x="1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8"/>
            <p:cNvGrpSpPr/>
            <p:nvPr/>
          </p:nvGrpSpPr>
          <p:grpSpPr>
            <a:xfrm>
              <a:off x="7908012" y="4319937"/>
              <a:ext cx="172995" cy="509414"/>
              <a:chOff x="1538085" y="1915884"/>
              <a:chExt cx="119927" cy="353269"/>
            </a:xfrm>
          </p:grpSpPr>
          <p:sp>
            <p:nvSpPr>
              <p:cNvPr id="260" name="Google Shape;260;p18"/>
              <p:cNvSpPr/>
              <p:nvPr/>
            </p:nvSpPr>
            <p:spPr>
              <a:xfrm>
                <a:off x="1594300" y="1938906"/>
                <a:ext cx="63712" cy="90994"/>
              </a:xfrm>
              <a:custGeom>
                <a:avLst/>
                <a:gdLst/>
                <a:ahLst/>
                <a:cxnLst/>
                <a:rect l="l" t="t" r="r" b="b"/>
                <a:pathLst>
                  <a:path w="3520" h="5028" extrusionOk="0">
                    <a:moveTo>
                      <a:pt x="3519" y="0"/>
                    </a:moveTo>
                    <a:lnTo>
                      <a:pt x="3519" y="0"/>
                    </a:lnTo>
                    <a:cubicBezTo>
                      <a:pt x="1420" y="828"/>
                      <a:pt x="0" y="2810"/>
                      <a:pt x="178" y="4732"/>
                    </a:cubicBezTo>
                    <a:lnTo>
                      <a:pt x="355" y="5027"/>
                    </a:lnTo>
                    <a:cubicBezTo>
                      <a:pt x="1893" y="3578"/>
                      <a:pt x="2987" y="1834"/>
                      <a:pt x="3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a:off x="1565921" y="1918020"/>
                <a:ext cx="41232" cy="110811"/>
              </a:xfrm>
              <a:custGeom>
                <a:avLst/>
                <a:gdLst/>
                <a:ahLst/>
                <a:cxnLst/>
                <a:rect l="l" t="t" r="r" b="b"/>
                <a:pathLst>
                  <a:path w="2278" h="6123" extrusionOk="0">
                    <a:moveTo>
                      <a:pt x="829" y="1"/>
                    </a:moveTo>
                    <a:cubicBezTo>
                      <a:pt x="1" y="1982"/>
                      <a:pt x="385" y="4466"/>
                      <a:pt x="1834" y="6122"/>
                    </a:cubicBezTo>
                    <a:lnTo>
                      <a:pt x="2278" y="5738"/>
                    </a:lnTo>
                    <a:cubicBezTo>
                      <a:pt x="2130" y="3757"/>
                      <a:pt x="1657" y="1805"/>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p:nvPr/>
            </p:nvSpPr>
            <p:spPr>
              <a:xfrm>
                <a:off x="1538085" y="1941584"/>
                <a:ext cx="65866" cy="82959"/>
              </a:xfrm>
              <a:custGeom>
                <a:avLst/>
                <a:gdLst/>
                <a:ahLst/>
                <a:cxnLst/>
                <a:rect l="l" t="t" r="r" b="b"/>
                <a:pathLst>
                  <a:path w="3639" h="4584" extrusionOk="0">
                    <a:moveTo>
                      <a:pt x="178" y="0"/>
                    </a:moveTo>
                    <a:lnTo>
                      <a:pt x="178" y="0"/>
                    </a:lnTo>
                    <a:cubicBezTo>
                      <a:pt x="1" y="1686"/>
                      <a:pt x="888" y="3460"/>
                      <a:pt x="2367" y="4318"/>
                    </a:cubicBezTo>
                    <a:lnTo>
                      <a:pt x="3638" y="4584"/>
                    </a:lnTo>
                    <a:cubicBezTo>
                      <a:pt x="3077" y="2691"/>
                      <a:pt x="1805" y="1035"/>
                      <a:pt x="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p:nvPr/>
            </p:nvSpPr>
            <p:spPr>
              <a:xfrm>
                <a:off x="1578771" y="1915884"/>
                <a:ext cx="44978" cy="115082"/>
              </a:xfrm>
              <a:custGeom>
                <a:avLst/>
                <a:gdLst/>
                <a:ahLst/>
                <a:cxnLst/>
                <a:rect l="l" t="t" r="r" b="b"/>
                <a:pathLst>
                  <a:path w="2485" h="6359" extrusionOk="0">
                    <a:moveTo>
                      <a:pt x="1893" y="1"/>
                    </a:moveTo>
                    <a:lnTo>
                      <a:pt x="1893" y="1"/>
                    </a:lnTo>
                    <a:cubicBezTo>
                      <a:pt x="503" y="1745"/>
                      <a:pt x="0" y="4229"/>
                      <a:pt x="681" y="6359"/>
                    </a:cubicBezTo>
                    <a:lnTo>
                      <a:pt x="1450" y="5885"/>
                    </a:lnTo>
                    <a:cubicBezTo>
                      <a:pt x="2337" y="4082"/>
                      <a:pt x="2485" y="1923"/>
                      <a:pt x="18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8"/>
              <p:cNvSpPr/>
              <p:nvPr/>
            </p:nvSpPr>
            <p:spPr>
              <a:xfrm>
                <a:off x="1550410" y="2014829"/>
                <a:ext cx="74952" cy="254324"/>
              </a:xfrm>
              <a:custGeom>
                <a:avLst/>
                <a:gdLst/>
                <a:ahLst/>
                <a:cxnLst/>
                <a:rect l="l" t="t" r="r" b="b"/>
                <a:pathLst>
                  <a:path w="4141" h="14053" extrusionOk="0">
                    <a:moveTo>
                      <a:pt x="1744" y="1"/>
                    </a:moveTo>
                    <a:cubicBezTo>
                      <a:pt x="1252" y="1"/>
                      <a:pt x="724" y="295"/>
                      <a:pt x="444" y="744"/>
                    </a:cubicBezTo>
                    <a:cubicBezTo>
                      <a:pt x="0" y="1453"/>
                      <a:pt x="59" y="2311"/>
                      <a:pt x="148" y="3110"/>
                    </a:cubicBezTo>
                    <a:cubicBezTo>
                      <a:pt x="473" y="6777"/>
                      <a:pt x="1065" y="10384"/>
                      <a:pt x="1656" y="14051"/>
                    </a:cubicBezTo>
                    <a:cubicBezTo>
                      <a:pt x="1669" y="14052"/>
                      <a:pt x="1682" y="14053"/>
                      <a:pt x="1695" y="14053"/>
                    </a:cubicBezTo>
                    <a:cubicBezTo>
                      <a:pt x="2083" y="14053"/>
                      <a:pt x="2280" y="13625"/>
                      <a:pt x="2366" y="13253"/>
                    </a:cubicBezTo>
                    <a:cubicBezTo>
                      <a:pt x="3283" y="9497"/>
                      <a:pt x="3874" y="5653"/>
                      <a:pt x="4081" y="1808"/>
                    </a:cubicBezTo>
                    <a:cubicBezTo>
                      <a:pt x="4140" y="1453"/>
                      <a:pt x="4140" y="1039"/>
                      <a:pt x="3933" y="714"/>
                    </a:cubicBezTo>
                    <a:cubicBezTo>
                      <a:pt x="3805" y="479"/>
                      <a:pt x="3538" y="306"/>
                      <a:pt x="3288" y="306"/>
                    </a:cubicBezTo>
                    <a:cubicBezTo>
                      <a:pt x="3192" y="306"/>
                      <a:pt x="3099" y="331"/>
                      <a:pt x="3017" y="389"/>
                    </a:cubicBezTo>
                    <a:lnTo>
                      <a:pt x="2514" y="330"/>
                    </a:lnTo>
                    <a:cubicBezTo>
                      <a:pt x="2307" y="101"/>
                      <a:pt x="2032" y="1"/>
                      <a:pt x="1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18"/>
            <p:cNvGrpSpPr/>
            <p:nvPr/>
          </p:nvGrpSpPr>
          <p:grpSpPr>
            <a:xfrm>
              <a:off x="6460945" y="4155274"/>
              <a:ext cx="1779618" cy="680752"/>
              <a:chOff x="1158083" y="1875109"/>
              <a:chExt cx="1096770" cy="419622"/>
            </a:xfrm>
          </p:grpSpPr>
          <p:sp>
            <p:nvSpPr>
              <p:cNvPr id="266" name="Google Shape;266;p18"/>
              <p:cNvSpPr/>
              <p:nvPr/>
            </p:nvSpPr>
            <p:spPr>
              <a:xfrm>
                <a:off x="1594300" y="1938906"/>
                <a:ext cx="63712" cy="90994"/>
              </a:xfrm>
              <a:custGeom>
                <a:avLst/>
                <a:gdLst/>
                <a:ahLst/>
                <a:cxnLst/>
                <a:rect l="l" t="t" r="r" b="b"/>
                <a:pathLst>
                  <a:path w="3520" h="5028" extrusionOk="0">
                    <a:moveTo>
                      <a:pt x="3519" y="0"/>
                    </a:moveTo>
                    <a:lnTo>
                      <a:pt x="3519" y="0"/>
                    </a:lnTo>
                    <a:cubicBezTo>
                      <a:pt x="1420" y="828"/>
                      <a:pt x="0" y="2810"/>
                      <a:pt x="178" y="4732"/>
                    </a:cubicBezTo>
                    <a:lnTo>
                      <a:pt x="355" y="5027"/>
                    </a:lnTo>
                    <a:cubicBezTo>
                      <a:pt x="1893" y="3578"/>
                      <a:pt x="2987" y="1834"/>
                      <a:pt x="3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8"/>
              <p:cNvSpPr/>
              <p:nvPr/>
            </p:nvSpPr>
            <p:spPr>
              <a:xfrm>
                <a:off x="1565921" y="1918020"/>
                <a:ext cx="41232" cy="110811"/>
              </a:xfrm>
              <a:custGeom>
                <a:avLst/>
                <a:gdLst/>
                <a:ahLst/>
                <a:cxnLst/>
                <a:rect l="l" t="t" r="r" b="b"/>
                <a:pathLst>
                  <a:path w="2278" h="6123" extrusionOk="0">
                    <a:moveTo>
                      <a:pt x="829" y="1"/>
                    </a:moveTo>
                    <a:cubicBezTo>
                      <a:pt x="1" y="1982"/>
                      <a:pt x="385" y="4466"/>
                      <a:pt x="1834" y="6122"/>
                    </a:cubicBezTo>
                    <a:lnTo>
                      <a:pt x="2278" y="5738"/>
                    </a:lnTo>
                    <a:cubicBezTo>
                      <a:pt x="2130" y="3757"/>
                      <a:pt x="1657" y="1805"/>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8"/>
              <p:cNvSpPr/>
              <p:nvPr/>
            </p:nvSpPr>
            <p:spPr>
              <a:xfrm>
                <a:off x="1538085" y="1941584"/>
                <a:ext cx="65866" cy="82959"/>
              </a:xfrm>
              <a:custGeom>
                <a:avLst/>
                <a:gdLst/>
                <a:ahLst/>
                <a:cxnLst/>
                <a:rect l="l" t="t" r="r" b="b"/>
                <a:pathLst>
                  <a:path w="3639" h="4584" extrusionOk="0">
                    <a:moveTo>
                      <a:pt x="178" y="0"/>
                    </a:moveTo>
                    <a:lnTo>
                      <a:pt x="178" y="0"/>
                    </a:lnTo>
                    <a:cubicBezTo>
                      <a:pt x="1" y="1686"/>
                      <a:pt x="888" y="3460"/>
                      <a:pt x="2367" y="4318"/>
                    </a:cubicBezTo>
                    <a:lnTo>
                      <a:pt x="3638" y="4584"/>
                    </a:lnTo>
                    <a:cubicBezTo>
                      <a:pt x="3077" y="2691"/>
                      <a:pt x="1805" y="1035"/>
                      <a:pt x="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8"/>
              <p:cNvSpPr/>
              <p:nvPr/>
            </p:nvSpPr>
            <p:spPr>
              <a:xfrm>
                <a:off x="1578771" y="1915884"/>
                <a:ext cx="44978" cy="115082"/>
              </a:xfrm>
              <a:custGeom>
                <a:avLst/>
                <a:gdLst/>
                <a:ahLst/>
                <a:cxnLst/>
                <a:rect l="l" t="t" r="r" b="b"/>
                <a:pathLst>
                  <a:path w="2485" h="6359" extrusionOk="0">
                    <a:moveTo>
                      <a:pt x="1893" y="1"/>
                    </a:moveTo>
                    <a:lnTo>
                      <a:pt x="1893" y="1"/>
                    </a:lnTo>
                    <a:cubicBezTo>
                      <a:pt x="503" y="1745"/>
                      <a:pt x="0" y="4229"/>
                      <a:pt x="681" y="6359"/>
                    </a:cubicBezTo>
                    <a:lnTo>
                      <a:pt x="1450" y="5885"/>
                    </a:lnTo>
                    <a:cubicBezTo>
                      <a:pt x="2337" y="4082"/>
                      <a:pt x="2485" y="1923"/>
                      <a:pt x="18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8"/>
              <p:cNvSpPr/>
              <p:nvPr/>
            </p:nvSpPr>
            <p:spPr>
              <a:xfrm>
                <a:off x="1550410" y="2014829"/>
                <a:ext cx="74952" cy="254324"/>
              </a:xfrm>
              <a:custGeom>
                <a:avLst/>
                <a:gdLst/>
                <a:ahLst/>
                <a:cxnLst/>
                <a:rect l="l" t="t" r="r" b="b"/>
                <a:pathLst>
                  <a:path w="4141" h="14053" extrusionOk="0">
                    <a:moveTo>
                      <a:pt x="1744" y="1"/>
                    </a:moveTo>
                    <a:cubicBezTo>
                      <a:pt x="1252" y="1"/>
                      <a:pt x="724" y="295"/>
                      <a:pt x="444" y="744"/>
                    </a:cubicBezTo>
                    <a:cubicBezTo>
                      <a:pt x="0" y="1453"/>
                      <a:pt x="59" y="2311"/>
                      <a:pt x="148" y="3110"/>
                    </a:cubicBezTo>
                    <a:cubicBezTo>
                      <a:pt x="473" y="6777"/>
                      <a:pt x="1065" y="10384"/>
                      <a:pt x="1656" y="14051"/>
                    </a:cubicBezTo>
                    <a:cubicBezTo>
                      <a:pt x="1669" y="14052"/>
                      <a:pt x="1682" y="14053"/>
                      <a:pt x="1695" y="14053"/>
                    </a:cubicBezTo>
                    <a:cubicBezTo>
                      <a:pt x="2083" y="14053"/>
                      <a:pt x="2280" y="13625"/>
                      <a:pt x="2366" y="13253"/>
                    </a:cubicBezTo>
                    <a:cubicBezTo>
                      <a:pt x="3283" y="9497"/>
                      <a:pt x="3874" y="5653"/>
                      <a:pt x="4081" y="1808"/>
                    </a:cubicBezTo>
                    <a:cubicBezTo>
                      <a:pt x="4140" y="1453"/>
                      <a:pt x="4140" y="1039"/>
                      <a:pt x="3933" y="714"/>
                    </a:cubicBezTo>
                    <a:cubicBezTo>
                      <a:pt x="3805" y="479"/>
                      <a:pt x="3538" y="306"/>
                      <a:pt x="3288" y="306"/>
                    </a:cubicBezTo>
                    <a:cubicBezTo>
                      <a:pt x="3192" y="306"/>
                      <a:pt x="3099" y="331"/>
                      <a:pt x="3017" y="389"/>
                    </a:cubicBezTo>
                    <a:lnTo>
                      <a:pt x="2514" y="330"/>
                    </a:lnTo>
                    <a:cubicBezTo>
                      <a:pt x="2307" y="101"/>
                      <a:pt x="2032" y="1"/>
                      <a:pt x="1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a:off x="1923995" y="1945766"/>
                <a:ext cx="63712" cy="119896"/>
              </a:xfrm>
              <a:custGeom>
                <a:avLst/>
                <a:gdLst/>
                <a:ahLst/>
                <a:cxnLst/>
                <a:rect l="l" t="t" r="r" b="b"/>
                <a:pathLst>
                  <a:path w="3520" h="6625" extrusionOk="0">
                    <a:moveTo>
                      <a:pt x="3520" y="0"/>
                    </a:moveTo>
                    <a:cubicBezTo>
                      <a:pt x="1302" y="1094"/>
                      <a:pt x="1" y="3667"/>
                      <a:pt x="385" y="6240"/>
                    </a:cubicBezTo>
                    <a:lnTo>
                      <a:pt x="563" y="6624"/>
                    </a:lnTo>
                    <a:cubicBezTo>
                      <a:pt x="2071" y="4761"/>
                      <a:pt x="3106" y="2455"/>
                      <a:pt x="3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a:off x="1886005" y="1914184"/>
                <a:ext cx="46046" cy="152544"/>
              </a:xfrm>
              <a:custGeom>
                <a:avLst/>
                <a:gdLst/>
                <a:ahLst/>
                <a:cxnLst/>
                <a:rect l="l" t="t" r="r" b="b"/>
                <a:pathLst>
                  <a:path w="2544" h="8429" extrusionOk="0">
                    <a:moveTo>
                      <a:pt x="1449" y="0"/>
                    </a:moveTo>
                    <a:cubicBezTo>
                      <a:pt x="0" y="2455"/>
                      <a:pt x="148" y="5826"/>
                      <a:pt x="1774" y="8428"/>
                    </a:cubicBezTo>
                    <a:lnTo>
                      <a:pt x="2425" y="7985"/>
                    </a:lnTo>
                    <a:cubicBezTo>
                      <a:pt x="2543" y="5323"/>
                      <a:pt x="2218" y="2603"/>
                      <a:pt x="1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1873155" y="1981619"/>
                <a:ext cx="63712" cy="78688"/>
              </a:xfrm>
              <a:custGeom>
                <a:avLst/>
                <a:gdLst/>
                <a:ahLst/>
                <a:cxnLst/>
                <a:rect l="l" t="t" r="r" b="b"/>
                <a:pathLst>
                  <a:path w="3520" h="4348" extrusionOk="0">
                    <a:moveTo>
                      <a:pt x="89" y="0"/>
                    </a:moveTo>
                    <a:lnTo>
                      <a:pt x="89" y="0"/>
                    </a:lnTo>
                    <a:cubicBezTo>
                      <a:pt x="0" y="1597"/>
                      <a:pt x="917" y="3283"/>
                      <a:pt x="2337" y="4111"/>
                    </a:cubicBezTo>
                    <a:lnTo>
                      <a:pt x="3519" y="4348"/>
                    </a:lnTo>
                    <a:cubicBezTo>
                      <a:pt x="2898" y="2573"/>
                      <a:pt x="1656" y="1035"/>
                      <a:pt x="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1912231" y="1958073"/>
                <a:ext cx="39078" cy="108657"/>
              </a:xfrm>
              <a:custGeom>
                <a:avLst/>
                <a:gdLst/>
                <a:ahLst/>
                <a:cxnLst/>
                <a:rect l="l" t="t" r="r" b="b"/>
                <a:pathLst>
                  <a:path w="2159" h="6004" extrusionOk="0">
                    <a:moveTo>
                      <a:pt x="1508" y="0"/>
                    </a:moveTo>
                    <a:lnTo>
                      <a:pt x="1508" y="0"/>
                    </a:lnTo>
                    <a:cubicBezTo>
                      <a:pt x="296" y="1627"/>
                      <a:pt x="0" y="3963"/>
                      <a:pt x="739" y="6003"/>
                    </a:cubicBezTo>
                    <a:lnTo>
                      <a:pt x="1420" y="5501"/>
                    </a:lnTo>
                    <a:cubicBezTo>
                      <a:pt x="2129" y="3845"/>
                      <a:pt x="2159" y="1804"/>
                      <a:pt x="15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1888141" y="2051842"/>
                <a:ext cx="70138" cy="238815"/>
              </a:xfrm>
              <a:custGeom>
                <a:avLst/>
                <a:gdLst/>
                <a:ahLst/>
                <a:cxnLst/>
                <a:rect l="l" t="t" r="r" b="b"/>
                <a:pathLst>
                  <a:path w="3875" h="13196" extrusionOk="0">
                    <a:moveTo>
                      <a:pt x="1515" y="1"/>
                    </a:moveTo>
                    <a:cubicBezTo>
                      <a:pt x="1066" y="1"/>
                      <a:pt x="595" y="268"/>
                      <a:pt x="355" y="675"/>
                    </a:cubicBezTo>
                    <a:cubicBezTo>
                      <a:pt x="0" y="1296"/>
                      <a:pt x="89" y="2153"/>
                      <a:pt x="207" y="2893"/>
                    </a:cubicBezTo>
                    <a:cubicBezTo>
                      <a:pt x="740" y="6323"/>
                      <a:pt x="1479" y="9753"/>
                      <a:pt x="2248" y="13184"/>
                    </a:cubicBezTo>
                    <a:cubicBezTo>
                      <a:pt x="2279" y="13192"/>
                      <a:pt x="2309" y="13195"/>
                      <a:pt x="2338" y="13195"/>
                    </a:cubicBezTo>
                    <a:cubicBezTo>
                      <a:pt x="2638" y="13195"/>
                      <a:pt x="2815" y="12795"/>
                      <a:pt x="2869" y="12444"/>
                    </a:cubicBezTo>
                    <a:cubicBezTo>
                      <a:pt x="3490" y="8955"/>
                      <a:pt x="3815" y="5347"/>
                      <a:pt x="3874" y="1739"/>
                    </a:cubicBezTo>
                    <a:cubicBezTo>
                      <a:pt x="3874" y="1414"/>
                      <a:pt x="3874" y="1029"/>
                      <a:pt x="3667" y="704"/>
                    </a:cubicBezTo>
                    <a:cubicBezTo>
                      <a:pt x="3537" y="486"/>
                      <a:pt x="3278" y="301"/>
                      <a:pt x="3032" y="301"/>
                    </a:cubicBezTo>
                    <a:cubicBezTo>
                      <a:pt x="2944" y="301"/>
                      <a:pt x="2858" y="324"/>
                      <a:pt x="2780" y="379"/>
                    </a:cubicBezTo>
                    <a:lnTo>
                      <a:pt x="2248" y="320"/>
                    </a:lnTo>
                    <a:cubicBezTo>
                      <a:pt x="2048" y="98"/>
                      <a:pt x="1785" y="1"/>
                      <a:pt x="1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1899381" y="2153429"/>
                <a:ext cx="22498" cy="10714"/>
              </a:xfrm>
              <a:custGeom>
                <a:avLst/>
                <a:gdLst/>
                <a:ahLst/>
                <a:cxnLst/>
                <a:rect l="l" t="t" r="r" b="b"/>
                <a:pathLst>
                  <a:path w="1243" h="592" extrusionOk="0">
                    <a:moveTo>
                      <a:pt x="266" y="0"/>
                    </a:moveTo>
                    <a:cubicBezTo>
                      <a:pt x="178" y="0"/>
                      <a:pt x="119" y="30"/>
                      <a:pt x="59" y="89"/>
                    </a:cubicBezTo>
                    <a:cubicBezTo>
                      <a:pt x="30" y="118"/>
                      <a:pt x="0" y="178"/>
                      <a:pt x="0" y="266"/>
                    </a:cubicBezTo>
                    <a:cubicBezTo>
                      <a:pt x="0" y="325"/>
                      <a:pt x="30" y="414"/>
                      <a:pt x="59" y="444"/>
                    </a:cubicBezTo>
                    <a:lnTo>
                      <a:pt x="119" y="473"/>
                    </a:lnTo>
                    <a:cubicBezTo>
                      <a:pt x="178" y="532"/>
                      <a:pt x="207" y="532"/>
                      <a:pt x="266" y="532"/>
                    </a:cubicBezTo>
                    <a:cubicBezTo>
                      <a:pt x="503" y="562"/>
                      <a:pt x="740" y="592"/>
                      <a:pt x="1006" y="592"/>
                    </a:cubicBezTo>
                    <a:cubicBezTo>
                      <a:pt x="1065" y="592"/>
                      <a:pt x="1154" y="562"/>
                      <a:pt x="1183" y="532"/>
                    </a:cubicBezTo>
                    <a:cubicBezTo>
                      <a:pt x="1213" y="473"/>
                      <a:pt x="1242" y="414"/>
                      <a:pt x="1242" y="325"/>
                    </a:cubicBezTo>
                    <a:cubicBezTo>
                      <a:pt x="1242" y="266"/>
                      <a:pt x="1213" y="178"/>
                      <a:pt x="1183" y="148"/>
                    </a:cubicBezTo>
                    <a:lnTo>
                      <a:pt x="1154" y="118"/>
                    </a:lnTo>
                    <a:cubicBezTo>
                      <a:pt x="1095" y="89"/>
                      <a:pt x="1065" y="89"/>
                      <a:pt x="1006" y="89"/>
                    </a:cubicBezTo>
                    <a:cubicBezTo>
                      <a:pt x="740" y="30"/>
                      <a:pt x="503" y="0"/>
                      <a:pt x="266" y="0"/>
                    </a:cubicBezTo>
                    <a:close/>
                  </a:path>
                </a:pathLst>
              </a:custGeom>
              <a:solidFill>
                <a:srgbClr val="E08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1934710" y="2185535"/>
                <a:ext cx="18752" cy="9646"/>
              </a:xfrm>
              <a:custGeom>
                <a:avLst/>
                <a:gdLst/>
                <a:ahLst/>
                <a:cxnLst/>
                <a:rect l="l" t="t" r="r" b="b"/>
                <a:pathLst>
                  <a:path w="1036" h="533" extrusionOk="0">
                    <a:moveTo>
                      <a:pt x="266" y="1"/>
                    </a:moveTo>
                    <a:cubicBezTo>
                      <a:pt x="178" y="1"/>
                      <a:pt x="118" y="30"/>
                      <a:pt x="59" y="89"/>
                    </a:cubicBezTo>
                    <a:cubicBezTo>
                      <a:pt x="30" y="119"/>
                      <a:pt x="0" y="178"/>
                      <a:pt x="0" y="267"/>
                    </a:cubicBezTo>
                    <a:cubicBezTo>
                      <a:pt x="0" y="326"/>
                      <a:pt x="30" y="415"/>
                      <a:pt x="59" y="444"/>
                    </a:cubicBezTo>
                    <a:cubicBezTo>
                      <a:pt x="148" y="474"/>
                      <a:pt x="178" y="533"/>
                      <a:pt x="266" y="533"/>
                    </a:cubicBezTo>
                    <a:lnTo>
                      <a:pt x="769" y="533"/>
                    </a:lnTo>
                    <a:cubicBezTo>
                      <a:pt x="858" y="533"/>
                      <a:pt x="917" y="474"/>
                      <a:pt x="976" y="444"/>
                    </a:cubicBezTo>
                    <a:cubicBezTo>
                      <a:pt x="1006" y="415"/>
                      <a:pt x="1035" y="326"/>
                      <a:pt x="1035" y="267"/>
                    </a:cubicBezTo>
                    <a:cubicBezTo>
                      <a:pt x="1035" y="178"/>
                      <a:pt x="1006" y="119"/>
                      <a:pt x="976" y="89"/>
                    </a:cubicBezTo>
                    <a:cubicBezTo>
                      <a:pt x="917" y="30"/>
                      <a:pt x="858" y="1"/>
                      <a:pt x="769" y="1"/>
                    </a:cubicBezTo>
                    <a:close/>
                  </a:path>
                </a:pathLst>
              </a:custGeom>
              <a:solidFill>
                <a:srgbClr val="E08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1910620" y="2208557"/>
                <a:ext cx="18209" cy="9103"/>
              </a:xfrm>
              <a:custGeom>
                <a:avLst/>
                <a:gdLst/>
                <a:ahLst/>
                <a:cxnLst/>
                <a:rect l="l" t="t" r="r" b="b"/>
                <a:pathLst>
                  <a:path w="1006" h="503" extrusionOk="0">
                    <a:moveTo>
                      <a:pt x="296" y="0"/>
                    </a:moveTo>
                    <a:cubicBezTo>
                      <a:pt x="237" y="0"/>
                      <a:pt x="148" y="0"/>
                      <a:pt x="119" y="30"/>
                    </a:cubicBezTo>
                    <a:cubicBezTo>
                      <a:pt x="89" y="59"/>
                      <a:pt x="0" y="148"/>
                      <a:pt x="0" y="178"/>
                    </a:cubicBezTo>
                    <a:cubicBezTo>
                      <a:pt x="0" y="237"/>
                      <a:pt x="0" y="325"/>
                      <a:pt x="30" y="355"/>
                    </a:cubicBezTo>
                    <a:cubicBezTo>
                      <a:pt x="30" y="444"/>
                      <a:pt x="89" y="473"/>
                      <a:pt x="148" y="473"/>
                    </a:cubicBezTo>
                    <a:cubicBezTo>
                      <a:pt x="326" y="503"/>
                      <a:pt x="562" y="503"/>
                      <a:pt x="740" y="503"/>
                    </a:cubicBezTo>
                    <a:cubicBezTo>
                      <a:pt x="828" y="503"/>
                      <a:pt x="888" y="473"/>
                      <a:pt x="917" y="444"/>
                    </a:cubicBezTo>
                    <a:cubicBezTo>
                      <a:pt x="976" y="385"/>
                      <a:pt x="1006" y="325"/>
                      <a:pt x="1006" y="237"/>
                    </a:cubicBezTo>
                    <a:cubicBezTo>
                      <a:pt x="1006" y="178"/>
                      <a:pt x="976" y="89"/>
                      <a:pt x="917" y="59"/>
                    </a:cubicBezTo>
                    <a:cubicBezTo>
                      <a:pt x="888" y="30"/>
                      <a:pt x="828" y="0"/>
                      <a:pt x="740" y="0"/>
                    </a:cubicBezTo>
                    <a:close/>
                  </a:path>
                </a:pathLst>
              </a:custGeom>
              <a:solidFill>
                <a:srgbClr val="E08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a:off x="1772000" y="1898131"/>
                <a:ext cx="63712" cy="90994"/>
              </a:xfrm>
              <a:custGeom>
                <a:avLst/>
                <a:gdLst/>
                <a:ahLst/>
                <a:cxnLst/>
                <a:rect l="l" t="t" r="r" b="b"/>
                <a:pathLst>
                  <a:path w="3520" h="5028" extrusionOk="0">
                    <a:moveTo>
                      <a:pt x="3519" y="0"/>
                    </a:moveTo>
                    <a:lnTo>
                      <a:pt x="3519" y="0"/>
                    </a:lnTo>
                    <a:cubicBezTo>
                      <a:pt x="1420" y="828"/>
                      <a:pt x="0" y="2810"/>
                      <a:pt x="178" y="4732"/>
                    </a:cubicBezTo>
                    <a:lnTo>
                      <a:pt x="355" y="5027"/>
                    </a:lnTo>
                    <a:cubicBezTo>
                      <a:pt x="1893" y="3578"/>
                      <a:pt x="2987" y="1834"/>
                      <a:pt x="3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a:off x="1743621" y="1877245"/>
                <a:ext cx="41232" cy="110811"/>
              </a:xfrm>
              <a:custGeom>
                <a:avLst/>
                <a:gdLst/>
                <a:ahLst/>
                <a:cxnLst/>
                <a:rect l="l" t="t" r="r" b="b"/>
                <a:pathLst>
                  <a:path w="2278" h="6123" extrusionOk="0">
                    <a:moveTo>
                      <a:pt x="829" y="1"/>
                    </a:moveTo>
                    <a:cubicBezTo>
                      <a:pt x="1" y="1982"/>
                      <a:pt x="385" y="4466"/>
                      <a:pt x="1834" y="6122"/>
                    </a:cubicBezTo>
                    <a:lnTo>
                      <a:pt x="2278" y="5738"/>
                    </a:lnTo>
                    <a:cubicBezTo>
                      <a:pt x="2130" y="3757"/>
                      <a:pt x="1657" y="1805"/>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a:off x="1715785" y="1900809"/>
                <a:ext cx="65866" cy="82959"/>
              </a:xfrm>
              <a:custGeom>
                <a:avLst/>
                <a:gdLst/>
                <a:ahLst/>
                <a:cxnLst/>
                <a:rect l="l" t="t" r="r" b="b"/>
                <a:pathLst>
                  <a:path w="3639" h="4584" extrusionOk="0">
                    <a:moveTo>
                      <a:pt x="178" y="0"/>
                    </a:moveTo>
                    <a:lnTo>
                      <a:pt x="178" y="0"/>
                    </a:lnTo>
                    <a:cubicBezTo>
                      <a:pt x="1" y="1686"/>
                      <a:pt x="888" y="3460"/>
                      <a:pt x="2367" y="4318"/>
                    </a:cubicBezTo>
                    <a:lnTo>
                      <a:pt x="3638" y="4584"/>
                    </a:lnTo>
                    <a:cubicBezTo>
                      <a:pt x="3077" y="2691"/>
                      <a:pt x="1805" y="1035"/>
                      <a:pt x="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a:off x="1756471" y="1875109"/>
                <a:ext cx="44978" cy="115082"/>
              </a:xfrm>
              <a:custGeom>
                <a:avLst/>
                <a:gdLst/>
                <a:ahLst/>
                <a:cxnLst/>
                <a:rect l="l" t="t" r="r" b="b"/>
                <a:pathLst>
                  <a:path w="2485" h="6359" extrusionOk="0">
                    <a:moveTo>
                      <a:pt x="1893" y="1"/>
                    </a:moveTo>
                    <a:lnTo>
                      <a:pt x="1893" y="1"/>
                    </a:lnTo>
                    <a:cubicBezTo>
                      <a:pt x="503" y="1745"/>
                      <a:pt x="0" y="4229"/>
                      <a:pt x="681" y="6359"/>
                    </a:cubicBezTo>
                    <a:lnTo>
                      <a:pt x="1450" y="5885"/>
                    </a:lnTo>
                    <a:cubicBezTo>
                      <a:pt x="2337" y="4082"/>
                      <a:pt x="2485" y="1923"/>
                      <a:pt x="18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a:off x="1728110" y="1974054"/>
                <a:ext cx="74952" cy="254324"/>
              </a:xfrm>
              <a:custGeom>
                <a:avLst/>
                <a:gdLst/>
                <a:ahLst/>
                <a:cxnLst/>
                <a:rect l="l" t="t" r="r" b="b"/>
                <a:pathLst>
                  <a:path w="4141" h="14053" extrusionOk="0">
                    <a:moveTo>
                      <a:pt x="1744" y="1"/>
                    </a:moveTo>
                    <a:cubicBezTo>
                      <a:pt x="1252" y="1"/>
                      <a:pt x="724" y="295"/>
                      <a:pt x="444" y="744"/>
                    </a:cubicBezTo>
                    <a:cubicBezTo>
                      <a:pt x="0" y="1453"/>
                      <a:pt x="59" y="2311"/>
                      <a:pt x="148" y="3110"/>
                    </a:cubicBezTo>
                    <a:cubicBezTo>
                      <a:pt x="473" y="6777"/>
                      <a:pt x="1065" y="10384"/>
                      <a:pt x="1656" y="14051"/>
                    </a:cubicBezTo>
                    <a:cubicBezTo>
                      <a:pt x="1669" y="14052"/>
                      <a:pt x="1682" y="14053"/>
                      <a:pt x="1695" y="14053"/>
                    </a:cubicBezTo>
                    <a:cubicBezTo>
                      <a:pt x="2083" y="14053"/>
                      <a:pt x="2280" y="13625"/>
                      <a:pt x="2366" y="13253"/>
                    </a:cubicBezTo>
                    <a:cubicBezTo>
                      <a:pt x="3283" y="9497"/>
                      <a:pt x="3874" y="5653"/>
                      <a:pt x="4081" y="1808"/>
                    </a:cubicBezTo>
                    <a:cubicBezTo>
                      <a:pt x="4140" y="1453"/>
                      <a:pt x="4140" y="1039"/>
                      <a:pt x="3933" y="714"/>
                    </a:cubicBezTo>
                    <a:cubicBezTo>
                      <a:pt x="3805" y="479"/>
                      <a:pt x="3538" y="306"/>
                      <a:pt x="3288" y="306"/>
                    </a:cubicBezTo>
                    <a:cubicBezTo>
                      <a:pt x="3192" y="306"/>
                      <a:pt x="3099" y="331"/>
                      <a:pt x="3017" y="389"/>
                    </a:cubicBezTo>
                    <a:lnTo>
                      <a:pt x="2514" y="330"/>
                    </a:lnTo>
                    <a:cubicBezTo>
                      <a:pt x="2307" y="101"/>
                      <a:pt x="2032" y="1"/>
                      <a:pt x="1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8"/>
              <p:cNvSpPr/>
              <p:nvPr/>
            </p:nvSpPr>
            <p:spPr>
              <a:xfrm>
                <a:off x="1771457" y="2115965"/>
                <a:ext cx="19295" cy="10171"/>
              </a:xfrm>
              <a:custGeom>
                <a:avLst/>
                <a:gdLst/>
                <a:ahLst/>
                <a:cxnLst/>
                <a:rect l="l" t="t" r="r" b="b"/>
                <a:pathLst>
                  <a:path w="1066" h="562" extrusionOk="0">
                    <a:moveTo>
                      <a:pt x="829" y="0"/>
                    </a:moveTo>
                    <a:cubicBezTo>
                      <a:pt x="622" y="0"/>
                      <a:pt x="444" y="0"/>
                      <a:pt x="267" y="30"/>
                    </a:cubicBezTo>
                    <a:cubicBezTo>
                      <a:pt x="178" y="30"/>
                      <a:pt x="119" y="89"/>
                      <a:pt x="89" y="118"/>
                    </a:cubicBezTo>
                    <a:cubicBezTo>
                      <a:pt x="30" y="148"/>
                      <a:pt x="1" y="237"/>
                      <a:pt x="1" y="296"/>
                    </a:cubicBezTo>
                    <a:cubicBezTo>
                      <a:pt x="1" y="385"/>
                      <a:pt x="30" y="444"/>
                      <a:pt x="89" y="473"/>
                    </a:cubicBezTo>
                    <a:cubicBezTo>
                      <a:pt x="148" y="532"/>
                      <a:pt x="178" y="562"/>
                      <a:pt x="267" y="562"/>
                    </a:cubicBezTo>
                    <a:cubicBezTo>
                      <a:pt x="444" y="562"/>
                      <a:pt x="622" y="562"/>
                      <a:pt x="829" y="532"/>
                    </a:cubicBezTo>
                    <a:cubicBezTo>
                      <a:pt x="888" y="532"/>
                      <a:pt x="976" y="473"/>
                      <a:pt x="1006" y="444"/>
                    </a:cubicBezTo>
                    <a:cubicBezTo>
                      <a:pt x="1036" y="414"/>
                      <a:pt x="1065" y="325"/>
                      <a:pt x="1065" y="266"/>
                    </a:cubicBezTo>
                    <a:cubicBezTo>
                      <a:pt x="1065" y="178"/>
                      <a:pt x="1036" y="118"/>
                      <a:pt x="1006" y="89"/>
                    </a:cubicBezTo>
                    <a:cubicBezTo>
                      <a:pt x="976" y="30"/>
                      <a:pt x="888" y="0"/>
                      <a:pt x="829" y="0"/>
                    </a:cubicBezTo>
                    <a:close/>
                  </a:path>
                </a:pathLst>
              </a:custGeom>
              <a:solidFill>
                <a:srgbClr val="E08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a:off x="1743096" y="2141646"/>
                <a:ext cx="20344" cy="9121"/>
              </a:xfrm>
              <a:custGeom>
                <a:avLst/>
                <a:gdLst/>
                <a:ahLst/>
                <a:cxnLst/>
                <a:rect l="l" t="t" r="r" b="b"/>
                <a:pathLst>
                  <a:path w="1124" h="504" extrusionOk="0">
                    <a:moveTo>
                      <a:pt x="237" y="1"/>
                    </a:moveTo>
                    <a:cubicBezTo>
                      <a:pt x="207" y="1"/>
                      <a:pt x="178" y="1"/>
                      <a:pt x="118" y="30"/>
                    </a:cubicBezTo>
                    <a:cubicBezTo>
                      <a:pt x="89" y="60"/>
                      <a:pt x="0" y="148"/>
                      <a:pt x="0" y="178"/>
                    </a:cubicBezTo>
                    <a:cubicBezTo>
                      <a:pt x="0" y="237"/>
                      <a:pt x="0" y="326"/>
                      <a:pt x="59" y="355"/>
                    </a:cubicBezTo>
                    <a:cubicBezTo>
                      <a:pt x="59" y="385"/>
                      <a:pt x="118" y="474"/>
                      <a:pt x="207" y="474"/>
                    </a:cubicBezTo>
                    <a:cubicBezTo>
                      <a:pt x="414" y="503"/>
                      <a:pt x="651" y="503"/>
                      <a:pt x="858" y="503"/>
                    </a:cubicBezTo>
                    <a:cubicBezTo>
                      <a:pt x="917" y="503"/>
                      <a:pt x="947" y="503"/>
                      <a:pt x="976" y="474"/>
                    </a:cubicBezTo>
                    <a:cubicBezTo>
                      <a:pt x="1006" y="474"/>
                      <a:pt x="1065" y="444"/>
                      <a:pt x="1065" y="444"/>
                    </a:cubicBezTo>
                    <a:cubicBezTo>
                      <a:pt x="1094" y="385"/>
                      <a:pt x="1124" y="326"/>
                      <a:pt x="1124" y="237"/>
                    </a:cubicBezTo>
                    <a:cubicBezTo>
                      <a:pt x="1124" y="178"/>
                      <a:pt x="1094" y="89"/>
                      <a:pt x="1065" y="60"/>
                    </a:cubicBezTo>
                    <a:cubicBezTo>
                      <a:pt x="1006" y="30"/>
                      <a:pt x="947" y="1"/>
                      <a:pt x="858" y="1"/>
                    </a:cubicBezTo>
                    <a:cubicBezTo>
                      <a:pt x="769" y="15"/>
                      <a:pt x="680" y="23"/>
                      <a:pt x="592" y="23"/>
                    </a:cubicBezTo>
                    <a:cubicBezTo>
                      <a:pt x="503" y="23"/>
                      <a:pt x="414" y="15"/>
                      <a:pt x="325" y="1"/>
                    </a:cubicBezTo>
                    <a:close/>
                  </a:path>
                </a:pathLst>
              </a:custGeom>
              <a:solidFill>
                <a:srgbClr val="E08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8"/>
              <p:cNvSpPr/>
              <p:nvPr/>
            </p:nvSpPr>
            <p:spPr>
              <a:xfrm>
                <a:off x="1158083" y="2102789"/>
                <a:ext cx="1096770" cy="191942"/>
              </a:xfrm>
              <a:custGeom>
                <a:avLst/>
                <a:gdLst/>
                <a:ahLst/>
                <a:cxnLst/>
                <a:rect l="l" t="t" r="r" b="b"/>
                <a:pathLst>
                  <a:path w="60595" h="10606" extrusionOk="0">
                    <a:moveTo>
                      <a:pt x="36111" y="0"/>
                    </a:moveTo>
                    <a:cubicBezTo>
                      <a:pt x="33705" y="0"/>
                      <a:pt x="31266" y="1121"/>
                      <a:pt x="29750" y="3242"/>
                    </a:cubicBezTo>
                    <a:cubicBezTo>
                      <a:pt x="29168" y="2808"/>
                      <a:pt x="28465" y="2597"/>
                      <a:pt x="27755" y="2597"/>
                    </a:cubicBezTo>
                    <a:cubicBezTo>
                      <a:pt x="26770" y="2597"/>
                      <a:pt x="25770" y="3001"/>
                      <a:pt x="25048" y="3774"/>
                    </a:cubicBezTo>
                    <a:cubicBezTo>
                      <a:pt x="24342" y="2432"/>
                      <a:pt x="22962" y="1784"/>
                      <a:pt x="21592" y="1784"/>
                    </a:cubicBezTo>
                    <a:cubicBezTo>
                      <a:pt x="21242" y="1784"/>
                      <a:pt x="20891" y="1827"/>
                      <a:pt x="20553" y="1911"/>
                    </a:cubicBezTo>
                    <a:cubicBezTo>
                      <a:pt x="18897" y="2325"/>
                      <a:pt x="17448" y="3508"/>
                      <a:pt x="16118" y="4720"/>
                    </a:cubicBezTo>
                    <a:cubicBezTo>
                      <a:pt x="15496" y="5312"/>
                      <a:pt x="14787" y="5933"/>
                      <a:pt x="13959" y="5933"/>
                    </a:cubicBezTo>
                    <a:cubicBezTo>
                      <a:pt x="13190" y="5933"/>
                      <a:pt x="12539" y="5401"/>
                      <a:pt x="11800" y="5253"/>
                    </a:cubicBezTo>
                    <a:cubicBezTo>
                      <a:pt x="11661" y="5225"/>
                      <a:pt x="11525" y="5212"/>
                      <a:pt x="11390" y="5212"/>
                    </a:cubicBezTo>
                    <a:cubicBezTo>
                      <a:pt x="9521" y="5212"/>
                      <a:pt x="8053" y="7725"/>
                      <a:pt x="6122" y="7973"/>
                    </a:cubicBezTo>
                    <a:cubicBezTo>
                      <a:pt x="5993" y="7998"/>
                      <a:pt x="5862" y="8006"/>
                      <a:pt x="5728" y="8006"/>
                    </a:cubicBezTo>
                    <a:cubicBezTo>
                      <a:pt x="5372" y="8006"/>
                      <a:pt x="5001" y="7944"/>
                      <a:pt x="4614" y="7944"/>
                    </a:cubicBezTo>
                    <a:cubicBezTo>
                      <a:pt x="4541" y="7940"/>
                      <a:pt x="4467" y="7938"/>
                      <a:pt x="4394" y="7938"/>
                    </a:cubicBezTo>
                    <a:cubicBezTo>
                      <a:pt x="2721" y="7938"/>
                      <a:pt x="1049" y="8898"/>
                      <a:pt x="1" y="10428"/>
                    </a:cubicBezTo>
                    <a:lnTo>
                      <a:pt x="60594" y="10605"/>
                    </a:lnTo>
                    <a:cubicBezTo>
                      <a:pt x="59855" y="9600"/>
                      <a:pt x="58761" y="8890"/>
                      <a:pt x="57637" y="8742"/>
                    </a:cubicBezTo>
                    <a:cubicBezTo>
                      <a:pt x="56987" y="8654"/>
                      <a:pt x="56306" y="8713"/>
                      <a:pt x="55774" y="8269"/>
                    </a:cubicBezTo>
                    <a:cubicBezTo>
                      <a:pt x="55153" y="7796"/>
                      <a:pt x="54976" y="6731"/>
                      <a:pt x="54266" y="6347"/>
                    </a:cubicBezTo>
                    <a:cubicBezTo>
                      <a:pt x="54080" y="6251"/>
                      <a:pt x="53893" y="6212"/>
                      <a:pt x="53704" y="6212"/>
                    </a:cubicBezTo>
                    <a:cubicBezTo>
                      <a:pt x="52897" y="6212"/>
                      <a:pt x="52058" y="6920"/>
                      <a:pt x="51220" y="6968"/>
                    </a:cubicBezTo>
                    <a:cubicBezTo>
                      <a:pt x="51188" y="6970"/>
                      <a:pt x="51156" y="6971"/>
                      <a:pt x="51124" y="6971"/>
                    </a:cubicBezTo>
                    <a:cubicBezTo>
                      <a:pt x="49273" y="6971"/>
                      <a:pt x="48057" y="3905"/>
                      <a:pt x="46359" y="3905"/>
                    </a:cubicBezTo>
                    <a:cubicBezTo>
                      <a:pt x="46209" y="3905"/>
                      <a:pt x="46055" y="3929"/>
                      <a:pt x="45897" y="3981"/>
                    </a:cubicBezTo>
                    <a:cubicBezTo>
                      <a:pt x="45485" y="4119"/>
                      <a:pt x="45123" y="4460"/>
                      <a:pt x="44718" y="4460"/>
                    </a:cubicBezTo>
                    <a:cubicBezTo>
                      <a:pt x="44688" y="4460"/>
                      <a:pt x="44657" y="4458"/>
                      <a:pt x="44625" y="4454"/>
                    </a:cubicBezTo>
                    <a:cubicBezTo>
                      <a:pt x="44182" y="4425"/>
                      <a:pt x="43827" y="4011"/>
                      <a:pt x="43502" y="3685"/>
                    </a:cubicBezTo>
                    <a:cubicBezTo>
                      <a:pt x="41609" y="1645"/>
                      <a:pt x="39184" y="225"/>
                      <a:pt x="36641" y="18"/>
                    </a:cubicBezTo>
                    <a:cubicBezTo>
                      <a:pt x="36465" y="6"/>
                      <a:pt x="36288" y="0"/>
                      <a:pt x="361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8"/>
              <p:cNvSpPr/>
              <p:nvPr/>
            </p:nvSpPr>
            <p:spPr>
              <a:xfrm>
                <a:off x="1795547" y="2102789"/>
                <a:ext cx="458201" cy="191942"/>
              </a:xfrm>
              <a:custGeom>
                <a:avLst/>
                <a:gdLst/>
                <a:ahLst/>
                <a:cxnLst/>
                <a:rect l="l" t="t" r="r" b="b"/>
                <a:pathLst>
                  <a:path w="25315" h="10606" extrusionOk="0">
                    <a:moveTo>
                      <a:pt x="880" y="1"/>
                    </a:moveTo>
                    <a:cubicBezTo>
                      <a:pt x="575" y="1"/>
                      <a:pt x="282" y="21"/>
                      <a:pt x="0" y="78"/>
                    </a:cubicBezTo>
                    <a:cubicBezTo>
                      <a:pt x="2455" y="1142"/>
                      <a:pt x="4525" y="3271"/>
                      <a:pt x="5589" y="5992"/>
                    </a:cubicBezTo>
                    <a:cubicBezTo>
                      <a:pt x="6053" y="5799"/>
                      <a:pt x="6537" y="5708"/>
                      <a:pt x="7021" y="5708"/>
                    </a:cubicBezTo>
                    <a:cubicBezTo>
                      <a:pt x="8543" y="5708"/>
                      <a:pt x="10060" y="6611"/>
                      <a:pt x="10912" y="8092"/>
                    </a:cubicBezTo>
                    <a:cubicBezTo>
                      <a:pt x="11291" y="7919"/>
                      <a:pt x="11699" y="7835"/>
                      <a:pt x="12110" y="7835"/>
                    </a:cubicBezTo>
                    <a:cubicBezTo>
                      <a:pt x="13177" y="7835"/>
                      <a:pt x="14264" y="8398"/>
                      <a:pt x="14905" y="9422"/>
                    </a:cubicBezTo>
                    <a:cubicBezTo>
                      <a:pt x="15171" y="9807"/>
                      <a:pt x="15378" y="10310"/>
                      <a:pt x="15762" y="10517"/>
                    </a:cubicBezTo>
                    <a:cubicBezTo>
                      <a:pt x="15792" y="10517"/>
                      <a:pt x="15792" y="10546"/>
                      <a:pt x="15822" y="10546"/>
                    </a:cubicBezTo>
                    <a:lnTo>
                      <a:pt x="25314" y="10605"/>
                    </a:lnTo>
                    <a:cubicBezTo>
                      <a:pt x="24634" y="9600"/>
                      <a:pt x="23540" y="8949"/>
                      <a:pt x="22416" y="8742"/>
                    </a:cubicBezTo>
                    <a:cubicBezTo>
                      <a:pt x="21766" y="8683"/>
                      <a:pt x="21085" y="8713"/>
                      <a:pt x="20553" y="8269"/>
                    </a:cubicBezTo>
                    <a:cubicBezTo>
                      <a:pt x="19932" y="7766"/>
                      <a:pt x="19755" y="6731"/>
                      <a:pt x="19045" y="6347"/>
                    </a:cubicBezTo>
                    <a:cubicBezTo>
                      <a:pt x="18859" y="6251"/>
                      <a:pt x="18674" y="6212"/>
                      <a:pt x="18488" y="6212"/>
                    </a:cubicBezTo>
                    <a:cubicBezTo>
                      <a:pt x="17694" y="6212"/>
                      <a:pt x="16885" y="6920"/>
                      <a:pt x="15999" y="6968"/>
                    </a:cubicBezTo>
                    <a:cubicBezTo>
                      <a:pt x="15967" y="6970"/>
                      <a:pt x="15935" y="6971"/>
                      <a:pt x="15903" y="6971"/>
                    </a:cubicBezTo>
                    <a:cubicBezTo>
                      <a:pt x="14052" y="6971"/>
                      <a:pt x="12836" y="3905"/>
                      <a:pt x="11138" y="3905"/>
                    </a:cubicBezTo>
                    <a:cubicBezTo>
                      <a:pt x="10988" y="3905"/>
                      <a:pt x="10834" y="3929"/>
                      <a:pt x="10676" y="3981"/>
                    </a:cubicBezTo>
                    <a:cubicBezTo>
                      <a:pt x="10264" y="4119"/>
                      <a:pt x="9902" y="4460"/>
                      <a:pt x="9497" y="4460"/>
                    </a:cubicBezTo>
                    <a:cubicBezTo>
                      <a:pt x="9467" y="4460"/>
                      <a:pt x="9436" y="4458"/>
                      <a:pt x="9404" y="4454"/>
                    </a:cubicBezTo>
                    <a:cubicBezTo>
                      <a:pt x="8961" y="4425"/>
                      <a:pt x="8606" y="4070"/>
                      <a:pt x="8281" y="3685"/>
                    </a:cubicBezTo>
                    <a:cubicBezTo>
                      <a:pt x="6388" y="1645"/>
                      <a:pt x="3993" y="225"/>
                      <a:pt x="1420" y="18"/>
                    </a:cubicBezTo>
                    <a:cubicBezTo>
                      <a:pt x="1236" y="8"/>
                      <a:pt x="1056" y="1"/>
                      <a:pt x="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1">
    <p:bg>
      <p:bgPr>
        <a:solidFill>
          <a:schemeClr val="dk1"/>
        </a:solidFill>
        <a:effectLst/>
      </p:bgPr>
    </p:bg>
    <p:spTree>
      <p:nvGrpSpPr>
        <p:cNvPr id="1" name="Shape 288"/>
        <p:cNvGrpSpPr/>
        <p:nvPr/>
      </p:nvGrpSpPr>
      <p:grpSpPr>
        <a:xfrm>
          <a:off x="0" y="0"/>
          <a:ext cx="0" cy="0"/>
          <a:chOff x="0" y="0"/>
          <a:chExt cx="0" cy="0"/>
        </a:xfrm>
      </p:grpSpPr>
      <p:sp>
        <p:nvSpPr>
          <p:cNvPr id="289" name="Google Shape;289;p19"/>
          <p:cNvSpPr/>
          <p:nvPr/>
        </p:nvSpPr>
        <p:spPr>
          <a:xfrm>
            <a:off x="320975" y="913051"/>
            <a:ext cx="2114646" cy="1335833"/>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2435634" y="47311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168126" y="152325"/>
            <a:ext cx="1781817" cy="1127703"/>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6538450" y="1026749"/>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flipH="1">
            <a:off x="5223890" y="4817871"/>
            <a:ext cx="3920110" cy="319734"/>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flipH="1">
            <a:off x="-2323" y="4773207"/>
            <a:ext cx="4467697" cy="364412"/>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2375" y="4553725"/>
            <a:ext cx="9143996" cy="589765"/>
          </a:xfrm>
          <a:custGeom>
            <a:avLst/>
            <a:gdLst/>
            <a:ahLst/>
            <a:cxnLst/>
            <a:rect l="l" t="t" r="r" b="b"/>
            <a:pathLst>
              <a:path w="229590" h="28713" extrusionOk="0">
                <a:moveTo>
                  <a:pt x="0" y="0"/>
                </a:moveTo>
                <a:lnTo>
                  <a:pt x="0" y="28712"/>
                </a:lnTo>
                <a:lnTo>
                  <a:pt x="229589" y="28712"/>
                </a:lnTo>
                <a:lnTo>
                  <a:pt x="229589" y="20351"/>
                </a:lnTo>
                <a:cubicBezTo>
                  <a:pt x="229025" y="20540"/>
                  <a:pt x="228487" y="20728"/>
                  <a:pt x="227923" y="20916"/>
                </a:cubicBezTo>
                <a:cubicBezTo>
                  <a:pt x="223836" y="22287"/>
                  <a:pt x="219642" y="23846"/>
                  <a:pt x="215287" y="24438"/>
                </a:cubicBezTo>
                <a:cubicBezTo>
                  <a:pt x="213512" y="24685"/>
                  <a:pt x="211747" y="24787"/>
                  <a:pt x="209988" y="24787"/>
                </a:cubicBezTo>
                <a:cubicBezTo>
                  <a:pt x="206764" y="24787"/>
                  <a:pt x="203557" y="24443"/>
                  <a:pt x="200340" y="24008"/>
                </a:cubicBezTo>
                <a:cubicBezTo>
                  <a:pt x="196556" y="23486"/>
                  <a:pt x="192841" y="23007"/>
                  <a:pt x="189076" y="23007"/>
                </a:cubicBezTo>
                <a:cubicBezTo>
                  <a:pt x="187598" y="23007"/>
                  <a:pt x="186113" y="23081"/>
                  <a:pt x="184613" y="23255"/>
                </a:cubicBezTo>
                <a:cubicBezTo>
                  <a:pt x="179773" y="23793"/>
                  <a:pt x="175042" y="24922"/>
                  <a:pt x="170203" y="25433"/>
                </a:cubicBezTo>
                <a:cubicBezTo>
                  <a:pt x="167571" y="25727"/>
                  <a:pt x="164904" y="25789"/>
                  <a:pt x="162238" y="25789"/>
                </a:cubicBezTo>
                <a:cubicBezTo>
                  <a:pt x="160273" y="25789"/>
                  <a:pt x="158308" y="25755"/>
                  <a:pt x="156357" y="25755"/>
                </a:cubicBezTo>
                <a:cubicBezTo>
                  <a:pt x="151975" y="25755"/>
                  <a:pt x="136759" y="20755"/>
                  <a:pt x="134017" y="19894"/>
                </a:cubicBezTo>
                <a:cubicBezTo>
                  <a:pt x="131409" y="19115"/>
                  <a:pt x="128774" y="18174"/>
                  <a:pt x="126059" y="17824"/>
                </a:cubicBezTo>
                <a:cubicBezTo>
                  <a:pt x="123854" y="17551"/>
                  <a:pt x="121649" y="17402"/>
                  <a:pt x="119444" y="17402"/>
                </a:cubicBezTo>
                <a:cubicBezTo>
                  <a:pt x="117966" y="17402"/>
                  <a:pt x="116488" y="17469"/>
                  <a:pt x="115010" y="17609"/>
                </a:cubicBezTo>
                <a:cubicBezTo>
                  <a:pt x="104848" y="18577"/>
                  <a:pt x="95250" y="22045"/>
                  <a:pt x="85196" y="23470"/>
                </a:cubicBezTo>
                <a:cubicBezTo>
                  <a:pt x="81334" y="24010"/>
                  <a:pt x="77458" y="24253"/>
                  <a:pt x="73581" y="24253"/>
                </a:cubicBezTo>
                <a:cubicBezTo>
                  <a:pt x="67041" y="24253"/>
                  <a:pt x="60502" y="23563"/>
                  <a:pt x="54037" y="22448"/>
                </a:cubicBezTo>
                <a:cubicBezTo>
                  <a:pt x="48821" y="21561"/>
                  <a:pt x="43660" y="20432"/>
                  <a:pt x="38525" y="19249"/>
                </a:cubicBezTo>
                <a:cubicBezTo>
                  <a:pt x="33740" y="18147"/>
                  <a:pt x="28874" y="17287"/>
                  <a:pt x="24196" y="15862"/>
                </a:cubicBezTo>
                <a:cubicBezTo>
                  <a:pt x="19652" y="14491"/>
                  <a:pt x="15324" y="12690"/>
                  <a:pt x="11533" y="10028"/>
                </a:cubicBezTo>
                <a:cubicBezTo>
                  <a:pt x="7716" y="7393"/>
                  <a:pt x="4678" y="3979"/>
                  <a:pt x="1317" y="914"/>
                </a:cubicBezTo>
                <a:cubicBezTo>
                  <a:pt x="995" y="619"/>
                  <a:pt x="834" y="296"/>
                  <a:pt x="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txBox="1">
            <a:spLocks noGrp="1"/>
          </p:cNvSpPr>
          <p:nvPr>
            <p:ph type="subTitle" idx="1"/>
          </p:nvPr>
        </p:nvSpPr>
        <p:spPr>
          <a:xfrm>
            <a:off x="3369050" y="2711760"/>
            <a:ext cx="24120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297" name="Google Shape;297;p19"/>
          <p:cNvSpPr txBox="1">
            <a:spLocks noGrp="1"/>
          </p:cNvSpPr>
          <p:nvPr>
            <p:ph type="subTitle" idx="2"/>
          </p:nvPr>
        </p:nvSpPr>
        <p:spPr>
          <a:xfrm>
            <a:off x="3360468" y="2970805"/>
            <a:ext cx="2409900" cy="115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Patrick Hand"/>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8" name="Google Shape;298;p19"/>
          <p:cNvSpPr txBox="1">
            <a:spLocks noGrp="1"/>
          </p:cNvSpPr>
          <p:nvPr>
            <p:ph type="subTitle" idx="3"/>
          </p:nvPr>
        </p:nvSpPr>
        <p:spPr>
          <a:xfrm>
            <a:off x="649492" y="2711760"/>
            <a:ext cx="24120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299" name="Google Shape;299;p19"/>
          <p:cNvSpPr txBox="1">
            <a:spLocks noGrp="1"/>
          </p:cNvSpPr>
          <p:nvPr>
            <p:ph type="subTitle" idx="4"/>
          </p:nvPr>
        </p:nvSpPr>
        <p:spPr>
          <a:xfrm>
            <a:off x="643417" y="2970810"/>
            <a:ext cx="2409900" cy="115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Patrick Hand"/>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0" name="Google Shape;300;p19"/>
          <p:cNvSpPr txBox="1">
            <a:spLocks noGrp="1"/>
          </p:cNvSpPr>
          <p:nvPr>
            <p:ph type="subTitle" idx="5"/>
          </p:nvPr>
        </p:nvSpPr>
        <p:spPr>
          <a:xfrm>
            <a:off x="6083593" y="2711760"/>
            <a:ext cx="24120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301" name="Google Shape;301;p19"/>
          <p:cNvSpPr txBox="1">
            <a:spLocks noGrp="1"/>
          </p:cNvSpPr>
          <p:nvPr>
            <p:ph type="subTitle" idx="6"/>
          </p:nvPr>
        </p:nvSpPr>
        <p:spPr>
          <a:xfrm>
            <a:off x="6039500" y="2970800"/>
            <a:ext cx="2485800" cy="115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Patrick Hand"/>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9"/>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303" name="Google Shape;303;p19"/>
          <p:cNvGrpSpPr/>
          <p:nvPr/>
        </p:nvGrpSpPr>
        <p:grpSpPr>
          <a:xfrm>
            <a:off x="1975380" y="4374305"/>
            <a:ext cx="1619112" cy="593354"/>
            <a:chOff x="5046670" y="3208808"/>
            <a:chExt cx="1120415" cy="410597"/>
          </a:xfrm>
        </p:grpSpPr>
        <p:grpSp>
          <p:nvGrpSpPr>
            <p:cNvPr id="304" name="Google Shape;304;p19"/>
            <p:cNvGrpSpPr/>
            <p:nvPr/>
          </p:nvGrpSpPr>
          <p:grpSpPr>
            <a:xfrm flipH="1">
              <a:off x="5811603" y="3321460"/>
              <a:ext cx="82906" cy="185771"/>
              <a:chOff x="3004175" y="2722350"/>
              <a:chExt cx="195950" cy="439175"/>
            </a:xfrm>
          </p:grpSpPr>
          <p:sp>
            <p:nvSpPr>
              <p:cNvPr id="305" name="Google Shape;305;p19"/>
              <p:cNvSpPr/>
              <p:nvPr/>
            </p:nvSpPr>
            <p:spPr>
              <a:xfrm>
                <a:off x="3076150" y="2722350"/>
                <a:ext cx="116075" cy="348875"/>
              </a:xfrm>
              <a:custGeom>
                <a:avLst/>
                <a:gdLst/>
                <a:ahLst/>
                <a:cxnLst/>
                <a:rect l="l" t="t" r="r" b="b"/>
                <a:pathLst>
                  <a:path w="4643" h="13955" extrusionOk="0">
                    <a:moveTo>
                      <a:pt x="3027" y="0"/>
                    </a:moveTo>
                    <a:lnTo>
                      <a:pt x="3027" y="0"/>
                    </a:lnTo>
                    <a:cubicBezTo>
                      <a:pt x="1088" y="2115"/>
                      <a:pt x="1" y="4789"/>
                      <a:pt x="30" y="7315"/>
                    </a:cubicBezTo>
                    <a:cubicBezTo>
                      <a:pt x="89" y="9871"/>
                      <a:pt x="1264" y="12251"/>
                      <a:pt x="3262" y="13808"/>
                    </a:cubicBezTo>
                    <a:lnTo>
                      <a:pt x="3350" y="13955"/>
                    </a:lnTo>
                    <a:cubicBezTo>
                      <a:pt x="4290" y="11986"/>
                      <a:pt x="4642" y="9812"/>
                      <a:pt x="4407" y="7668"/>
                    </a:cubicBezTo>
                    <a:cubicBezTo>
                      <a:pt x="4055" y="5083"/>
                      <a:pt x="2733" y="2674"/>
                      <a:pt x="3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3004175" y="2950750"/>
                <a:ext cx="130025" cy="168700"/>
              </a:xfrm>
              <a:custGeom>
                <a:avLst/>
                <a:gdLst/>
                <a:ahLst/>
                <a:cxnLst/>
                <a:rect l="l" t="t" r="r" b="b"/>
                <a:pathLst>
                  <a:path w="5201" h="6748" extrusionOk="0">
                    <a:moveTo>
                      <a:pt x="353" y="1"/>
                    </a:moveTo>
                    <a:lnTo>
                      <a:pt x="353" y="1"/>
                    </a:lnTo>
                    <a:cubicBezTo>
                      <a:pt x="1" y="1469"/>
                      <a:pt x="530" y="2880"/>
                      <a:pt x="1146" y="4143"/>
                    </a:cubicBezTo>
                    <a:cubicBezTo>
                      <a:pt x="1470" y="4907"/>
                      <a:pt x="1940" y="5553"/>
                      <a:pt x="2527" y="6111"/>
                    </a:cubicBezTo>
                    <a:cubicBezTo>
                      <a:pt x="3053" y="6527"/>
                      <a:pt x="3693" y="6747"/>
                      <a:pt x="4349" y="6747"/>
                    </a:cubicBezTo>
                    <a:cubicBezTo>
                      <a:pt x="4574" y="6747"/>
                      <a:pt x="4800" y="6722"/>
                      <a:pt x="5024" y="6669"/>
                    </a:cubicBezTo>
                    <a:lnTo>
                      <a:pt x="5112" y="6493"/>
                    </a:lnTo>
                    <a:cubicBezTo>
                      <a:pt x="5201" y="5759"/>
                      <a:pt x="4966" y="5024"/>
                      <a:pt x="4525" y="4437"/>
                    </a:cubicBezTo>
                    <a:cubicBezTo>
                      <a:pt x="3996" y="3790"/>
                      <a:pt x="3203" y="3379"/>
                      <a:pt x="2527" y="2850"/>
                    </a:cubicBezTo>
                    <a:cubicBezTo>
                      <a:pt x="1558" y="2116"/>
                      <a:pt x="794" y="1117"/>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3051775" y="3051925"/>
                <a:ext cx="148225" cy="107525"/>
              </a:xfrm>
              <a:custGeom>
                <a:avLst/>
                <a:gdLst/>
                <a:ahLst/>
                <a:cxnLst/>
                <a:rect l="l" t="t" r="r" b="b"/>
                <a:pathLst>
                  <a:path w="5929" h="4301" extrusionOk="0">
                    <a:moveTo>
                      <a:pt x="339" y="0"/>
                    </a:moveTo>
                    <a:cubicBezTo>
                      <a:pt x="153" y="0"/>
                      <a:pt x="1" y="224"/>
                      <a:pt x="183" y="360"/>
                    </a:cubicBezTo>
                    <a:cubicBezTo>
                      <a:pt x="1857" y="1770"/>
                      <a:pt x="3649" y="3092"/>
                      <a:pt x="5500" y="4267"/>
                    </a:cubicBezTo>
                    <a:cubicBezTo>
                      <a:pt x="5536" y="4290"/>
                      <a:pt x="5573" y="4300"/>
                      <a:pt x="5608" y="4300"/>
                    </a:cubicBezTo>
                    <a:cubicBezTo>
                      <a:pt x="5796" y="4300"/>
                      <a:pt x="5929" y="4005"/>
                      <a:pt x="5706" y="3856"/>
                    </a:cubicBezTo>
                    <a:cubicBezTo>
                      <a:pt x="3884" y="2710"/>
                      <a:pt x="2151" y="1447"/>
                      <a:pt x="506" y="66"/>
                    </a:cubicBezTo>
                    <a:cubicBezTo>
                      <a:pt x="452" y="20"/>
                      <a:pt x="394"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3115825" y="2829950"/>
                <a:ext cx="84300" cy="331575"/>
              </a:xfrm>
              <a:custGeom>
                <a:avLst/>
                <a:gdLst/>
                <a:ahLst/>
                <a:cxnLst/>
                <a:rect l="l" t="t" r="r" b="b"/>
                <a:pathLst>
                  <a:path w="3372" h="13263" extrusionOk="0">
                    <a:moveTo>
                      <a:pt x="624" y="0"/>
                    </a:moveTo>
                    <a:cubicBezTo>
                      <a:pt x="514" y="0"/>
                      <a:pt x="397" y="73"/>
                      <a:pt x="382" y="220"/>
                    </a:cubicBezTo>
                    <a:cubicBezTo>
                      <a:pt x="0" y="4686"/>
                      <a:pt x="852" y="9151"/>
                      <a:pt x="2879" y="13146"/>
                    </a:cubicBezTo>
                    <a:cubicBezTo>
                      <a:pt x="2925" y="13228"/>
                      <a:pt x="2993" y="13262"/>
                      <a:pt x="3062" y="13262"/>
                    </a:cubicBezTo>
                    <a:cubicBezTo>
                      <a:pt x="3215" y="13262"/>
                      <a:pt x="3371" y="13094"/>
                      <a:pt x="3290" y="12911"/>
                    </a:cubicBezTo>
                    <a:cubicBezTo>
                      <a:pt x="1293" y="9004"/>
                      <a:pt x="441" y="4598"/>
                      <a:pt x="823" y="220"/>
                    </a:cubicBezTo>
                    <a:cubicBezTo>
                      <a:pt x="837" y="73"/>
                      <a:pt x="735"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3127575" y="2898625"/>
                <a:ext cx="33150" cy="55975"/>
              </a:xfrm>
              <a:custGeom>
                <a:avLst/>
                <a:gdLst/>
                <a:ahLst/>
                <a:cxnLst/>
                <a:rect l="l" t="t" r="r" b="b"/>
                <a:pathLst>
                  <a:path w="1326" h="2239" extrusionOk="0">
                    <a:moveTo>
                      <a:pt x="1013" y="1"/>
                    </a:moveTo>
                    <a:cubicBezTo>
                      <a:pt x="941" y="1"/>
                      <a:pt x="869" y="34"/>
                      <a:pt x="823" y="117"/>
                    </a:cubicBezTo>
                    <a:cubicBezTo>
                      <a:pt x="470" y="676"/>
                      <a:pt x="206" y="1292"/>
                      <a:pt x="30" y="1939"/>
                    </a:cubicBezTo>
                    <a:cubicBezTo>
                      <a:pt x="0" y="2056"/>
                      <a:pt x="88" y="2174"/>
                      <a:pt x="206" y="2233"/>
                    </a:cubicBezTo>
                    <a:cubicBezTo>
                      <a:pt x="221" y="2236"/>
                      <a:pt x="237" y="2238"/>
                      <a:pt x="252" y="2238"/>
                    </a:cubicBezTo>
                    <a:cubicBezTo>
                      <a:pt x="353" y="2238"/>
                      <a:pt x="445" y="2158"/>
                      <a:pt x="470" y="2056"/>
                    </a:cubicBezTo>
                    <a:cubicBezTo>
                      <a:pt x="617" y="1439"/>
                      <a:pt x="881" y="881"/>
                      <a:pt x="1205" y="323"/>
                    </a:cubicBezTo>
                    <a:cubicBezTo>
                      <a:pt x="1326" y="162"/>
                      <a:pt x="1170"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3132825" y="2948700"/>
                <a:ext cx="32950" cy="59375"/>
              </a:xfrm>
              <a:custGeom>
                <a:avLst/>
                <a:gdLst/>
                <a:ahLst/>
                <a:cxnLst/>
                <a:rect l="l" t="t" r="r" b="b"/>
                <a:pathLst>
                  <a:path w="1318" h="2375" extrusionOk="0">
                    <a:moveTo>
                      <a:pt x="1087" y="0"/>
                    </a:moveTo>
                    <a:cubicBezTo>
                      <a:pt x="1008" y="0"/>
                      <a:pt x="919" y="48"/>
                      <a:pt x="877" y="112"/>
                    </a:cubicBezTo>
                    <a:cubicBezTo>
                      <a:pt x="554" y="758"/>
                      <a:pt x="290" y="1405"/>
                      <a:pt x="55" y="2080"/>
                    </a:cubicBezTo>
                    <a:cubicBezTo>
                      <a:pt x="0" y="2261"/>
                      <a:pt x="146" y="2374"/>
                      <a:pt x="286" y="2374"/>
                    </a:cubicBezTo>
                    <a:cubicBezTo>
                      <a:pt x="374" y="2374"/>
                      <a:pt x="461" y="2329"/>
                      <a:pt x="495" y="2227"/>
                    </a:cubicBezTo>
                    <a:cubicBezTo>
                      <a:pt x="701" y="1581"/>
                      <a:pt x="965" y="935"/>
                      <a:pt x="1259" y="347"/>
                    </a:cubicBezTo>
                    <a:cubicBezTo>
                      <a:pt x="1318" y="230"/>
                      <a:pt x="1288" y="112"/>
                      <a:pt x="1171" y="24"/>
                    </a:cubicBezTo>
                    <a:cubicBezTo>
                      <a:pt x="1146" y="7"/>
                      <a:pt x="1117"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3098200" y="2931075"/>
                <a:ext cx="39975" cy="43375"/>
              </a:xfrm>
              <a:custGeom>
                <a:avLst/>
                <a:gdLst/>
                <a:ahLst/>
                <a:cxnLst/>
                <a:rect l="l" t="t" r="r" b="b"/>
                <a:pathLst>
                  <a:path w="1599" h="1735" extrusionOk="0">
                    <a:moveTo>
                      <a:pt x="231" y="0"/>
                    </a:moveTo>
                    <a:cubicBezTo>
                      <a:pt x="201" y="0"/>
                      <a:pt x="172" y="7"/>
                      <a:pt x="147" y="24"/>
                    </a:cubicBezTo>
                    <a:cubicBezTo>
                      <a:pt x="29" y="112"/>
                      <a:pt x="0" y="229"/>
                      <a:pt x="59" y="347"/>
                    </a:cubicBezTo>
                    <a:cubicBezTo>
                      <a:pt x="353" y="817"/>
                      <a:pt x="705" y="1258"/>
                      <a:pt x="1116" y="1669"/>
                    </a:cubicBezTo>
                    <a:cubicBezTo>
                      <a:pt x="1163" y="1715"/>
                      <a:pt x="1215" y="1735"/>
                      <a:pt x="1266" y="1735"/>
                    </a:cubicBezTo>
                    <a:cubicBezTo>
                      <a:pt x="1441" y="1735"/>
                      <a:pt x="1599" y="1505"/>
                      <a:pt x="1440" y="1346"/>
                    </a:cubicBezTo>
                    <a:lnTo>
                      <a:pt x="1410" y="1346"/>
                    </a:lnTo>
                    <a:cubicBezTo>
                      <a:pt x="1234" y="1140"/>
                      <a:pt x="1058" y="935"/>
                      <a:pt x="881" y="729"/>
                    </a:cubicBezTo>
                    <a:lnTo>
                      <a:pt x="823" y="670"/>
                    </a:lnTo>
                    <a:lnTo>
                      <a:pt x="793" y="611"/>
                    </a:lnTo>
                    <a:cubicBezTo>
                      <a:pt x="764" y="582"/>
                      <a:pt x="705" y="523"/>
                      <a:pt x="676" y="464"/>
                    </a:cubicBezTo>
                    <a:cubicBezTo>
                      <a:pt x="646" y="406"/>
                      <a:pt x="529" y="229"/>
                      <a:pt x="441" y="112"/>
                    </a:cubicBezTo>
                    <a:cubicBezTo>
                      <a:pt x="398" y="48"/>
                      <a:pt x="31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19"/>
            <p:cNvGrpSpPr/>
            <p:nvPr/>
          </p:nvGrpSpPr>
          <p:grpSpPr>
            <a:xfrm rot="3041596" flipH="1">
              <a:off x="5625845" y="3373209"/>
              <a:ext cx="96168" cy="82240"/>
              <a:chOff x="5928149" y="3267314"/>
              <a:chExt cx="96164" cy="82236"/>
            </a:xfrm>
          </p:grpSpPr>
          <p:sp>
            <p:nvSpPr>
              <p:cNvPr id="313" name="Google Shape;313;p19"/>
              <p:cNvSpPr/>
              <p:nvPr/>
            </p:nvSpPr>
            <p:spPr>
              <a:xfrm>
                <a:off x="5961138" y="3267314"/>
                <a:ext cx="63175" cy="68960"/>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5928149" y="3308432"/>
                <a:ext cx="72359" cy="41118"/>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19"/>
            <p:cNvGrpSpPr/>
            <p:nvPr/>
          </p:nvGrpSpPr>
          <p:grpSpPr>
            <a:xfrm rot="-2700000">
              <a:off x="5946361" y="3473182"/>
              <a:ext cx="96163" cy="82235"/>
              <a:chOff x="5928149" y="3267314"/>
              <a:chExt cx="96164" cy="82236"/>
            </a:xfrm>
          </p:grpSpPr>
          <p:sp>
            <p:nvSpPr>
              <p:cNvPr id="316" name="Google Shape;316;p19"/>
              <p:cNvSpPr/>
              <p:nvPr/>
            </p:nvSpPr>
            <p:spPr>
              <a:xfrm>
                <a:off x="5961138" y="3267314"/>
                <a:ext cx="63175" cy="68960"/>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5928149" y="3308432"/>
                <a:ext cx="72359" cy="41118"/>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9"/>
            <p:cNvGrpSpPr/>
            <p:nvPr/>
          </p:nvGrpSpPr>
          <p:grpSpPr>
            <a:xfrm>
              <a:off x="5222364" y="3208808"/>
              <a:ext cx="145434" cy="325956"/>
              <a:chOff x="3004175" y="2722350"/>
              <a:chExt cx="195950" cy="439175"/>
            </a:xfrm>
          </p:grpSpPr>
          <p:sp>
            <p:nvSpPr>
              <p:cNvPr id="319" name="Google Shape;319;p19"/>
              <p:cNvSpPr/>
              <p:nvPr/>
            </p:nvSpPr>
            <p:spPr>
              <a:xfrm>
                <a:off x="3076150" y="2722350"/>
                <a:ext cx="116075" cy="348875"/>
              </a:xfrm>
              <a:custGeom>
                <a:avLst/>
                <a:gdLst/>
                <a:ahLst/>
                <a:cxnLst/>
                <a:rect l="l" t="t" r="r" b="b"/>
                <a:pathLst>
                  <a:path w="4643" h="13955" extrusionOk="0">
                    <a:moveTo>
                      <a:pt x="3027" y="0"/>
                    </a:moveTo>
                    <a:lnTo>
                      <a:pt x="3027" y="0"/>
                    </a:lnTo>
                    <a:cubicBezTo>
                      <a:pt x="1088" y="2115"/>
                      <a:pt x="1" y="4789"/>
                      <a:pt x="30" y="7315"/>
                    </a:cubicBezTo>
                    <a:cubicBezTo>
                      <a:pt x="89" y="9871"/>
                      <a:pt x="1264" y="12251"/>
                      <a:pt x="3262" y="13808"/>
                    </a:cubicBezTo>
                    <a:lnTo>
                      <a:pt x="3350" y="13955"/>
                    </a:lnTo>
                    <a:cubicBezTo>
                      <a:pt x="4290" y="11986"/>
                      <a:pt x="4642" y="9812"/>
                      <a:pt x="4407" y="7668"/>
                    </a:cubicBezTo>
                    <a:cubicBezTo>
                      <a:pt x="4055" y="5083"/>
                      <a:pt x="2733" y="2674"/>
                      <a:pt x="3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3004175" y="2950750"/>
                <a:ext cx="130025" cy="168700"/>
              </a:xfrm>
              <a:custGeom>
                <a:avLst/>
                <a:gdLst/>
                <a:ahLst/>
                <a:cxnLst/>
                <a:rect l="l" t="t" r="r" b="b"/>
                <a:pathLst>
                  <a:path w="5201" h="6748" extrusionOk="0">
                    <a:moveTo>
                      <a:pt x="353" y="1"/>
                    </a:moveTo>
                    <a:lnTo>
                      <a:pt x="353" y="1"/>
                    </a:lnTo>
                    <a:cubicBezTo>
                      <a:pt x="1" y="1469"/>
                      <a:pt x="530" y="2880"/>
                      <a:pt x="1146" y="4143"/>
                    </a:cubicBezTo>
                    <a:cubicBezTo>
                      <a:pt x="1470" y="4907"/>
                      <a:pt x="1940" y="5553"/>
                      <a:pt x="2527" y="6111"/>
                    </a:cubicBezTo>
                    <a:cubicBezTo>
                      <a:pt x="3053" y="6527"/>
                      <a:pt x="3693" y="6747"/>
                      <a:pt x="4349" y="6747"/>
                    </a:cubicBezTo>
                    <a:cubicBezTo>
                      <a:pt x="4574" y="6747"/>
                      <a:pt x="4800" y="6722"/>
                      <a:pt x="5024" y="6669"/>
                    </a:cubicBezTo>
                    <a:lnTo>
                      <a:pt x="5112" y="6493"/>
                    </a:lnTo>
                    <a:cubicBezTo>
                      <a:pt x="5201" y="5759"/>
                      <a:pt x="4966" y="5024"/>
                      <a:pt x="4525" y="4437"/>
                    </a:cubicBezTo>
                    <a:cubicBezTo>
                      <a:pt x="3996" y="3790"/>
                      <a:pt x="3203" y="3379"/>
                      <a:pt x="2527" y="2850"/>
                    </a:cubicBezTo>
                    <a:cubicBezTo>
                      <a:pt x="1558" y="2116"/>
                      <a:pt x="794" y="1117"/>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3051775" y="3051925"/>
                <a:ext cx="148225" cy="107525"/>
              </a:xfrm>
              <a:custGeom>
                <a:avLst/>
                <a:gdLst/>
                <a:ahLst/>
                <a:cxnLst/>
                <a:rect l="l" t="t" r="r" b="b"/>
                <a:pathLst>
                  <a:path w="5929" h="4301" extrusionOk="0">
                    <a:moveTo>
                      <a:pt x="339" y="0"/>
                    </a:moveTo>
                    <a:cubicBezTo>
                      <a:pt x="153" y="0"/>
                      <a:pt x="1" y="224"/>
                      <a:pt x="183" y="360"/>
                    </a:cubicBezTo>
                    <a:cubicBezTo>
                      <a:pt x="1857" y="1770"/>
                      <a:pt x="3649" y="3092"/>
                      <a:pt x="5500" y="4267"/>
                    </a:cubicBezTo>
                    <a:cubicBezTo>
                      <a:pt x="5536" y="4290"/>
                      <a:pt x="5573" y="4300"/>
                      <a:pt x="5608" y="4300"/>
                    </a:cubicBezTo>
                    <a:cubicBezTo>
                      <a:pt x="5796" y="4300"/>
                      <a:pt x="5929" y="4005"/>
                      <a:pt x="5706" y="3856"/>
                    </a:cubicBezTo>
                    <a:cubicBezTo>
                      <a:pt x="3884" y="2710"/>
                      <a:pt x="2151" y="1447"/>
                      <a:pt x="506" y="66"/>
                    </a:cubicBezTo>
                    <a:cubicBezTo>
                      <a:pt x="452" y="20"/>
                      <a:pt x="394"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3115825" y="2829950"/>
                <a:ext cx="84300" cy="331575"/>
              </a:xfrm>
              <a:custGeom>
                <a:avLst/>
                <a:gdLst/>
                <a:ahLst/>
                <a:cxnLst/>
                <a:rect l="l" t="t" r="r" b="b"/>
                <a:pathLst>
                  <a:path w="3372" h="13263" extrusionOk="0">
                    <a:moveTo>
                      <a:pt x="624" y="0"/>
                    </a:moveTo>
                    <a:cubicBezTo>
                      <a:pt x="514" y="0"/>
                      <a:pt x="397" y="73"/>
                      <a:pt x="382" y="220"/>
                    </a:cubicBezTo>
                    <a:cubicBezTo>
                      <a:pt x="0" y="4686"/>
                      <a:pt x="852" y="9151"/>
                      <a:pt x="2879" y="13146"/>
                    </a:cubicBezTo>
                    <a:cubicBezTo>
                      <a:pt x="2925" y="13228"/>
                      <a:pt x="2993" y="13262"/>
                      <a:pt x="3062" y="13262"/>
                    </a:cubicBezTo>
                    <a:cubicBezTo>
                      <a:pt x="3215" y="13262"/>
                      <a:pt x="3371" y="13094"/>
                      <a:pt x="3290" y="12911"/>
                    </a:cubicBezTo>
                    <a:cubicBezTo>
                      <a:pt x="1293" y="9004"/>
                      <a:pt x="441" y="4598"/>
                      <a:pt x="823" y="220"/>
                    </a:cubicBezTo>
                    <a:cubicBezTo>
                      <a:pt x="837" y="73"/>
                      <a:pt x="735"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3127575" y="2898625"/>
                <a:ext cx="33150" cy="55975"/>
              </a:xfrm>
              <a:custGeom>
                <a:avLst/>
                <a:gdLst/>
                <a:ahLst/>
                <a:cxnLst/>
                <a:rect l="l" t="t" r="r" b="b"/>
                <a:pathLst>
                  <a:path w="1326" h="2239" extrusionOk="0">
                    <a:moveTo>
                      <a:pt x="1013" y="1"/>
                    </a:moveTo>
                    <a:cubicBezTo>
                      <a:pt x="941" y="1"/>
                      <a:pt x="869" y="34"/>
                      <a:pt x="823" y="117"/>
                    </a:cubicBezTo>
                    <a:cubicBezTo>
                      <a:pt x="470" y="676"/>
                      <a:pt x="206" y="1292"/>
                      <a:pt x="30" y="1939"/>
                    </a:cubicBezTo>
                    <a:cubicBezTo>
                      <a:pt x="0" y="2056"/>
                      <a:pt x="88" y="2174"/>
                      <a:pt x="206" y="2233"/>
                    </a:cubicBezTo>
                    <a:cubicBezTo>
                      <a:pt x="221" y="2236"/>
                      <a:pt x="237" y="2238"/>
                      <a:pt x="252" y="2238"/>
                    </a:cubicBezTo>
                    <a:cubicBezTo>
                      <a:pt x="353" y="2238"/>
                      <a:pt x="445" y="2158"/>
                      <a:pt x="470" y="2056"/>
                    </a:cubicBezTo>
                    <a:cubicBezTo>
                      <a:pt x="617" y="1439"/>
                      <a:pt x="881" y="881"/>
                      <a:pt x="1205" y="323"/>
                    </a:cubicBezTo>
                    <a:cubicBezTo>
                      <a:pt x="1326" y="162"/>
                      <a:pt x="1170"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3132825" y="2948700"/>
                <a:ext cx="32950" cy="59375"/>
              </a:xfrm>
              <a:custGeom>
                <a:avLst/>
                <a:gdLst/>
                <a:ahLst/>
                <a:cxnLst/>
                <a:rect l="l" t="t" r="r" b="b"/>
                <a:pathLst>
                  <a:path w="1318" h="2375" extrusionOk="0">
                    <a:moveTo>
                      <a:pt x="1087" y="0"/>
                    </a:moveTo>
                    <a:cubicBezTo>
                      <a:pt x="1008" y="0"/>
                      <a:pt x="919" y="48"/>
                      <a:pt x="877" y="112"/>
                    </a:cubicBezTo>
                    <a:cubicBezTo>
                      <a:pt x="554" y="758"/>
                      <a:pt x="290" y="1405"/>
                      <a:pt x="55" y="2080"/>
                    </a:cubicBezTo>
                    <a:cubicBezTo>
                      <a:pt x="0" y="2261"/>
                      <a:pt x="146" y="2374"/>
                      <a:pt x="286" y="2374"/>
                    </a:cubicBezTo>
                    <a:cubicBezTo>
                      <a:pt x="374" y="2374"/>
                      <a:pt x="461" y="2329"/>
                      <a:pt x="495" y="2227"/>
                    </a:cubicBezTo>
                    <a:cubicBezTo>
                      <a:pt x="701" y="1581"/>
                      <a:pt x="965" y="935"/>
                      <a:pt x="1259" y="347"/>
                    </a:cubicBezTo>
                    <a:cubicBezTo>
                      <a:pt x="1318" y="230"/>
                      <a:pt x="1288" y="112"/>
                      <a:pt x="1171" y="24"/>
                    </a:cubicBezTo>
                    <a:cubicBezTo>
                      <a:pt x="1146" y="7"/>
                      <a:pt x="1117"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3098200" y="2931075"/>
                <a:ext cx="39975" cy="43375"/>
              </a:xfrm>
              <a:custGeom>
                <a:avLst/>
                <a:gdLst/>
                <a:ahLst/>
                <a:cxnLst/>
                <a:rect l="l" t="t" r="r" b="b"/>
                <a:pathLst>
                  <a:path w="1599" h="1735" extrusionOk="0">
                    <a:moveTo>
                      <a:pt x="231" y="0"/>
                    </a:moveTo>
                    <a:cubicBezTo>
                      <a:pt x="201" y="0"/>
                      <a:pt x="172" y="7"/>
                      <a:pt x="147" y="24"/>
                    </a:cubicBezTo>
                    <a:cubicBezTo>
                      <a:pt x="29" y="112"/>
                      <a:pt x="0" y="229"/>
                      <a:pt x="59" y="347"/>
                    </a:cubicBezTo>
                    <a:cubicBezTo>
                      <a:pt x="353" y="817"/>
                      <a:pt x="705" y="1258"/>
                      <a:pt x="1116" y="1669"/>
                    </a:cubicBezTo>
                    <a:cubicBezTo>
                      <a:pt x="1163" y="1715"/>
                      <a:pt x="1215" y="1735"/>
                      <a:pt x="1266" y="1735"/>
                    </a:cubicBezTo>
                    <a:cubicBezTo>
                      <a:pt x="1441" y="1735"/>
                      <a:pt x="1599" y="1505"/>
                      <a:pt x="1440" y="1346"/>
                    </a:cubicBezTo>
                    <a:lnTo>
                      <a:pt x="1410" y="1346"/>
                    </a:lnTo>
                    <a:cubicBezTo>
                      <a:pt x="1234" y="1140"/>
                      <a:pt x="1058" y="935"/>
                      <a:pt x="881" y="729"/>
                    </a:cubicBezTo>
                    <a:lnTo>
                      <a:pt x="823" y="670"/>
                    </a:lnTo>
                    <a:lnTo>
                      <a:pt x="793" y="611"/>
                    </a:lnTo>
                    <a:cubicBezTo>
                      <a:pt x="764" y="582"/>
                      <a:pt x="705" y="523"/>
                      <a:pt x="676" y="464"/>
                    </a:cubicBezTo>
                    <a:cubicBezTo>
                      <a:pt x="646" y="406"/>
                      <a:pt x="529" y="229"/>
                      <a:pt x="441" y="112"/>
                    </a:cubicBezTo>
                    <a:cubicBezTo>
                      <a:pt x="398" y="48"/>
                      <a:pt x="31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19"/>
            <p:cNvGrpSpPr/>
            <p:nvPr/>
          </p:nvGrpSpPr>
          <p:grpSpPr>
            <a:xfrm>
              <a:off x="5462380" y="3302316"/>
              <a:ext cx="96358" cy="191149"/>
              <a:chOff x="3213925" y="2904475"/>
              <a:chExt cx="173650" cy="344475"/>
            </a:xfrm>
          </p:grpSpPr>
          <p:sp>
            <p:nvSpPr>
              <p:cNvPr id="327" name="Google Shape;327;p19"/>
              <p:cNvSpPr/>
              <p:nvPr/>
            </p:nvSpPr>
            <p:spPr>
              <a:xfrm>
                <a:off x="3237725" y="2904475"/>
                <a:ext cx="104325" cy="275450"/>
              </a:xfrm>
              <a:custGeom>
                <a:avLst/>
                <a:gdLst/>
                <a:ahLst/>
                <a:cxnLst/>
                <a:rect l="l" t="t" r="r" b="b"/>
                <a:pathLst>
                  <a:path w="4173" h="11018" extrusionOk="0">
                    <a:moveTo>
                      <a:pt x="2116" y="1"/>
                    </a:moveTo>
                    <a:cubicBezTo>
                      <a:pt x="2116" y="2145"/>
                      <a:pt x="853" y="3908"/>
                      <a:pt x="383" y="5935"/>
                    </a:cubicBezTo>
                    <a:cubicBezTo>
                      <a:pt x="1" y="7610"/>
                      <a:pt x="118" y="9372"/>
                      <a:pt x="735" y="11017"/>
                    </a:cubicBezTo>
                    <a:lnTo>
                      <a:pt x="823" y="10900"/>
                    </a:lnTo>
                    <a:cubicBezTo>
                      <a:pt x="2557" y="9872"/>
                      <a:pt x="3702" y="8109"/>
                      <a:pt x="3937" y="6082"/>
                    </a:cubicBezTo>
                    <a:cubicBezTo>
                      <a:pt x="4172" y="4084"/>
                      <a:pt x="3526" y="1852"/>
                      <a:pt x="2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3273725" y="3099100"/>
                <a:ext cx="113850" cy="124275"/>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3214275" y="3173200"/>
                <a:ext cx="130400" cy="74100"/>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3213925" y="2990600"/>
                <a:ext cx="89200" cy="258350"/>
              </a:xfrm>
              <a:custGeom>
                <a:avLst/>
                <a:gdLst/>
                <a:ahLst/>
                <a:cxnLst/>
                <a:rect l="l" t="t" r="r" b="b"/>
                <a:pathLst>
                  <a:path w="3568" h="10334" extrusionOk="0">
                    <a:moveTo>
                      <a:pt x="3347" y="0"/>
                    </a:moveTo>
                    <a:cubicBezTo>
                      <a:pt x="3244" y="0"/>
                      <a:pt x="3141" y="66"/>
                      <a:pt x="3127" y="199"/>
                    </a:cubicBezTo>
                    <a:cubicBezTo>
                      <a:pt x="3068" y="3695"/>
                      <a:pt x="2040" y="7102"/>
                      <a:pt x="101" y="10011"/>
                    </a:cubicBezTo>
                    <a:cubicBezTo>
                      <a:pt x="0" y="10172"/>
                      <a:pt x="148" y="10333"/>
                      <a:pt x="308" y="10333"/>
                    </a:cubicBezTo>
                    <a:cubicBezTo>
                      <a:pt x="381" y="10333"/>
                      <a:pt x="457" y="10299"/>
                      <a:pt x="512" y="10216"/>
                    </a:cubicBezTo>
                    <a:cubicBezTo>
                      <a:pt x="2451" y="7249"/>
                      <a:pt x="3538" y="3783"/>
                      <a:pt x="3567" y="199"/>
                    </a:cubicBezTo>
                    <a:cubicBezTo>
                      <a:pt x="3553" y="66"/>
                      <a:pt x="3450" y="0"/>
                      <a:pt x="3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3267850" y="3042550"/>
                <a:ext cx="24250" cy="47950"/>
              </a:xfrm>
              <a:custGeom>
                <a:avLst/>
                <a:gdLst/>
                <a:ahLst/>
                <a:cxnLst/>
                <a:rect l="l" t="t" r="r" b="b"/>
                <a:pathLst>
                  <a:path w="970" h="1918" extrusionOk="0">
                    <a:moveTo>
                      <a:pt x="249" y="1"/>
                    </a:moveTo>
                    <a:cubicBezTo>
                      <a:pt x="212" y="1"/>
                      <a:pt x="177" y="11"/>
                      <a:pt x="147" y="30"/>
                    </a:cubicBezTo>
                    <a:cubicBezTo>
                      <a:pt x="30" y="89"/>
                      <a:pt x="0" y="236"/>
                      <a:pt x="59" y="324"/>
                    </a:cubicBezTo>
                    <a:cubicBezTo>
                      <a:pt x="265" y="794"/>
                      <a:pt x="441" y="1264"/>
                      <a:pt x="500" y="1763"/>
                    </a:cubicBezTo>
                    <a:cubicBezTo>
                      <a:pt x="524" y="1861"/>
                      <a:pt x="609" y="1918"/>
                      <a:pt x="704" y="1918"/>
                    </a:cubicBezTo>
                    <a:cubicBezTo>
                      <a:pt x="724" y="1918"/>
                      <a:pt x="744" y="1915"/>
                      <a:pt x="764" y="1910"/>
                    </a:cubicBezTo>
                    <a:cubicBezTo>
                      <a:pt x="882" y="1881"/>
                      <a:pt x="970" y="1763"/>
                      <a:pt x="940" y="1646"/>
                    </a:cubicBezTo>
                    <a:cubicBezTo>
                      <a:pt x="852" y="1117"/>
                      <a:pt x="676" y="588"/>
                      <a:pt x="441" y="118"/>
                    </a:cubicBezTo>
                    <a:cubicBezTo>
                      <a:pt x="402" y="40"/>
                      <a:pt x="323" y="1"/>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3258300" y="3081300"/>
                <a:ext cx="25575" cy="51475"/>
              </a:xfrm>
              <a:custGeom>
                <a:avLst/>
                <a:gdLst/>
                <a:ahLst/>
                <a:cxnLst/>
                <a:rect l="l" t="t" r="r" b="b"/>
                <a:pathLst>
                  <a:path w="1023" h="2059" extrusionOk="0">
                    <a:moveTo>
                      <a:pt x="266" y="0"/>
                    </a:moveTo>
                    <a:cubicBezTo>
                      <a:pt x="246" y="0"/>
                      <a:pt x="226" y="3"/>
                      <a:pt x="206" y="8"/>
                    </a:cubicBezTo>
                    <a:cubicBezTo>
                      <a:pt x="88" y="37"/>
                      <a:pt x="0" y="155"/>
                      <a:pt x="59" y="272"/>
                    </a:cubicBezTo>
                    <a:cubicBezTo>
                      <a:pt x="235" y="801"/>
                      <a:pt x="412" y="1330"/>
                      <a:pt x="529" y="1888"/>
                    </a:cubicBezTo>
                    <a:cubicBezTo>
                      <a:pt x="565" y="2007"/>
                      <a:pt x="658" y="2058"/>
                      <a:pt x="750" y="2058"/>
                    </a:cubicBezTo>
                    <a:cubicBezTo>
                      <a:pt x="887" y="2058"/>
                      <a:pt x="1022" y="1946"/>
                      <a:pt x="970" y="1770"/>
                    </a:cubicBezTo>
                    <a:cubicBezTo>
                      <a:pt x="852" y="1212"/>
                      <a:pt x="676" y="684"/>
                      <a:pt x="470" y="155"/>
                    </a:cubicBezTo>
                    <a:cubicBezTo>
                      <a:pt x="446" y="57"/>
                      <a:pt x="361" y="0"/>
                      <a:pt x="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3282525" y="3072475"/>
                <a:ext cx="34550" cy="34000"/>
              </a:xfrm>
              <a:custGeom>
                <a:avLst/>
                <a:gdLst/>
                <a:ahLst/>
                <a:cxnLst/>
                <a:rect l="l" t="t" r="r" b="b"/>
                <a:pathLst>
                  <a:path w="1382" h="1360" extrusionOk="0">
                    <a:moveTo>
                      <a:pt x="1147" y="1"/>
                    </a:moveTo>
                    <a:cubicBezTo>
                      <a:pt x="1095" y="1"/>
                      <a:pt x="1044" y="23"/>
                      <a:pt x="1000" y="67"/>
                    </a:cubicBezTo>
                    <a:cubicBezTo>
                      <a:pt x="706" y="420"/>
                      <a:pt x="383" y="713"/>
                      <a:pt x="60" y="978"/>
                    </a:cubicBezTo>
                    <a:cubicBezTo>
                      <a:pt x="1" y="1037"/>
                      <a:pt x="1" y="1095"/>
                      <a:pt x="1" y="1154"/>
                    </a:cubicBezTo>
                    <a:cubicBezTo>
                      <a:pt x="1" y="1213"/>
                      <a:pt x="1" y="1272"/>
                      <a:pt x="60" y="1301"/>
                    </a:cubicBezTo>
                    <a:cubicBezTo>
                      <a:pt x="89" y="1330"/>
                      <a:pt x="148" y="1360"/>
                      <a:pt x="206" y="1360"/>
                    </a:cubicBezTo>
                    <a:cubicBezTo>
                      <a:pt x="265" y="1360"/>
                      <a:pt x="324" y="1330"/>
                      <a:pt x="383" y="1301"/>
                    </a:cubicBezTo>
                    <a:cubicBezTo>
                      <a:pt x="706" y="1037"/>
                      <a:pt x="1029" y="713"/>
                      <a:pt x="1293" y="390"/>
                    </a:cubicBezTo>
                    <a:cubicBezTo>
                      <a:pt x="1352" y="361"/>
                      <a:pt x="1382" y="302"/>
                      <a:pt x="1382" y="243"/>
                    </a:cubicBezTo>
                    <a:cubicBezTo>
                      <a:pt x="1382" y="185"/>
                      <a:pt x="1352" y="126"/>
                      <a:pt x="1293" y="67"/>
                    </a:cubicBezTo>
                    <a:cubicBezTo>
                      <a:pt x="1249" y="23"/>
                      <a:pt x="1198"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19"/>
            <p:cNvSpPr/>
            <p:nvPr/>
          </p:nvSpPr>
          <p:spPr>
            <a:xfrm>
              <a:off x="5046670" y="3449142"/>
              <a:ext cx="1120415" cy="170264"/>
            </a:xfrm>
            <a:custGeom>
              <a:avLst/>
              <a:gdLst/>
              <a:ahLst/>
              <a:cxnLst/>
              <a:rect l="l" t="t" r="r" b="b"/>
              <a:pathLst>
                <a:path w="110631" h="16812" extrusionOk="0">
                  <a:moveTo>
                    <a:pt x="65797" y="1"/>
                  </a:moveTo>
                  <a:cubicBezTo>
                    <a:pt x="61461" y="1"/>
                    <a:pt x="57100" y="1818"/>
                    <a:pt x="54384" y="5131"/>
                  </a:cubicBezTo>
                  <a:cubicBezTo>
                    <a:pt x="53279" y="4427"/>
                    <a:pt x="51971" y="4081"/>
                    <a:pt x="50660" y="4081"/>
                  </a:cubicBezTo>
                  <a:cubicBezTo>
                    <a:pt x="48884" y="4081"/>
                    <a:pt x="47101" y="4717"/>
                    <a:pt x="45808" y="5959"/>
                  </a:cubicBezTo>
                  <a:cubicBezTo>
                    <a:pt x="44506" y="3852"/>
                    <a:pt x="41935" y="2844"/>
                    <a:pt x="39414" y="2844"/>
                  </a:cubicBezTo>
                  <a:cubicBezTo>
                    <a:pt x="38785" y="2844"/>
                    <a:pt x="38159" y="2907"/>
                    <a:pt x="37557" y="3031"/>
                  </a:cubicBezTo>
                  <a:cubicBezTo>
                    <a:pt x="34482" y="3652"/>
                    <a:pt x="31909" y="5515"/>
                    <a:pt x="29454" y="7467"/>
                  </a:cubicBezTo>
                  <a:cubicBezTo>
                    <a:pt x="28301" y="8384"/>
                    <a:pt x="27059" y="9389"/>
                    <a:pt x="25581" y="9389"/>
                  </a:cubicBezTo>
                  <a:cubicBezTo>
                    <a:pt x="24220" y="9359"/>
                    <a:pt x="22978" y="8472"/>
                    <a:pt x="21618" y="8236"/>
                  </a:cubicBezTo>
                  <a:cubicBezTo>
                    <a:pt x="21379" y="8196"/>
                    <a:pt x="21144" y="8178"/>
                    <a:pt x="20912" y="8178"/>
                  </a:cubicBezTo>
                  <a:cubicBezTo>
                    <a:pt x="17504" y="8178"/>
                    <a:pt x="14840" y="12197"/>
                    <a:pt x="11267" y="12612"/>
                  </a:cubicBezTo>
                  <a:cubicBezTo>
                    <a:pt x="11019" y="12644"/>
                    <a:pt x="10766" y="12657"/>
                    <a:pt x="10511" y="12657"/>
                  </a:cubicBezTo>
                  <a:cubicBezTo>
                    <a:pt x="9826" y="12657"/>
                    <a:pt x="9126" y="12567"/>
                    <a:pt x="8458" y="12524"/>
                  </a:cubicBezTo>
                  <a:cubicBezTo>
                    <a:pt x="8397" y="12523"/>
                    <a:pt x="8336" y="12522"/>
                    <a:pt x="8275" y="12522"/>
                  </a:cubicBezTo>
                  <a:cubicBezTo>
                    <a:pt x="5112" y="12522"/>
                    <a:pt x="1944" y="14020"/>
                    <a:pt x="0" y="16486"/>
                  </a:cubicBezTo>
                  <a:lnTo>
                    <a:pt x="110631" y="16812"/>
                  </a:lnTo>
                  <a:cubicBezTo>
                    <a:pt x="109300" y="15185"/>
                    <a:pt x="107348" y="14121"/>
                    <a:pt x="105278" y="13854"/>
                  </a:cubicBezTo>
                  <a:cubicBezTo>
                    <a:pt x="104095" y="13707"/>
                    <a:pt x="102824" y="13795"/>
                    <a:pt x="101877" y="13115"/>
                  </a:cubicBezTo>
                  <a:cubicBezTo>
                    <a:pt x="100724" y="12317"/>
                    <a:pt x="100340" y="10631"/>
                    <a:pt x="99097" y="10040"/>
                  </a:cubicBezTo>
                  <a:cubicBezTo>
                    <a:pt x="98780" y="9883"/>
                    <a:pt x="98454" y="9820"/>
                    <a:pt x="98123" y="9820"/>
                  </a:cubicBezTo>
                  <a:cubicBezTo>
                    <a:pt x="96697" y="9820"/>
                    <a:pt x="95157" y="10997"/>
                    <a:pt x="93597" y="11045"/>
                  </a:cubicBezTo>
                  <a:cubicBezTo>
                    <a:pt x="93542" y="11048"/>
                    <a:pt x="93486" y="11049"/>
                    <a:pt x="93432" y="11049"/>
                  </a:cubicBezTo>
                  <a:cubicBezTo>
                    <a:pt x="90049" y="11049"/>
                    <a:pt x="87793" y="6186"/>
                    <a:pt x="84724" y="6186"/>
                  </a:cubicBezTo>
                  <a:cubicBezTo>
                    <a:pt x="84446" y="6186"/>
                    <a:pt x="84161" y="6226"/>
                    <a:pt x="83868" y="6313"/>
                  </a:cubicBezTo>
                  <a:cubicBezTo>
                    <a:pt x="83107" y="6539"/>
                    <a:pt x="82427" y="7086"/>
                    <a:pt x="81622" y="7086"/>
                  </a:cubicBezTo>
                  <a:cubicBezTo>
                    <a:pt x="81582" y="7086"/>
                    <a:pt x="81542" y="7085"/>
                    <a:pt x="81502" y="7082"/>
                  </a:cubicBezTo>
                  <a:cubicBezTo>
                    <a:pt x="80703" y="7053"/>
                    <a:pt x="80053" y="6432"/>
                    <a:pt x="79461" y="5870"/>
                  </a:cubicBezTo>
                  <a:cubicBezTo>
                    <a:pt x="76061" y="2617"/>
                    <a:pt x="71625" y="369"/>
                    <a:pt x="66952" y="44"/>
                  </a:cubicBezTo>
                  <a:cubicBezTo>
                    <a:pt x="66568" y="15"/>
                    <a:pt x="66182" y="1"/>
                    <a:pt x="65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19"/>
          <p:cNvGrpSpPr/>
          <p:nvPr/>
        </p:nvGrpSpPr>
        <p:grpSpPr>
          <a:xfrm>
            <a:off x="6396343" y="4374305"/>
            <a:ext cx="1511773" cy="573354"/>
            <a:chOff x="6396343" y="4374305"/>
            <a:chExt cx="1511773" cy="573354"/>
          </a:xfrm>
        </p:grpSpPr>
        <p:grpSp>
          <p:nvGrpSpPr>
            <p:cNvPr id="336" name="Google Shape;336;p19"/>
            <p:cNvGrpSpPr/>
            <p:nvPr/>
          </p:nvGrpSpPr>
          <p:grpSpPr>
            <a:xfrm rot="4001758">
              <a:off x="7633951" y="4773240"/>
              <a:ext cx="111770" cy="119099"/>
              <a:chOff x="3004175" y="2950750"/>
              <a:chExt cx="195825" cy="208700"/>
            </a:xfrm>
          </p:grpSpPr>
          <p:sp>
            <p:nvSpPr>
              <p:cNvPr id="337" name="Google Shape;337;p19"/>
              <p:cNvSpPr/>
              <p:nvPr/>
            </p:nvSpPr>
            <p:spPr>
              <a:xfrm>
                <a:off x="3004175" y="2950750"/>
                <a:ext cx="130025" cy="168700"/>
              </a:xfrm>
              <a:custGeom>
                <a:avLst/>
                <a:gdLst/>
                <a:ahLst/>
                <a:cxnLst/>
                <a:rect l="l" t="t" r="r" b="b"/>
                <a:pathLst>
                  <a:path w="5201" h="6748" extrusionOk="0">
                    <a:moveTo>
                      <a:pt x="353" y="1"/>
                    </a:moveTo>
                    <a:lnTo>
                      <a:pt x="353" y="1"/>
                    </a:lnTo>
                    <a:cubicBezTo>
                      <a:pt x="1" y="1469"/>
                      <a:pt x="530" y="2880"/>
                      <a:pt x="1146" y="4143"/>
                    </a:cubicBezTo>
                    <a:cubicBezTo>
                      <a:pt x="1470" y="4907"/>
                      <a:pt x="1940" y="5553"/>
                      <a:pt x="2527" y="6111"/>
                    </a:cubicBezTo>
                    <a:cubicBezTo>
                      <a:pt x="3053" y="6527"/>
                      <a:pt x="3693" y="6747"/>
                      <a:pt x="4349" y="6747"/>
                    </a:cubicBezTo>
                    <a:cubicBezTo>
                      <a:pt x="4574" y="6747"/>
                      <a:pt x="4800" y="6722"/>
                      <a:pt x="5024" y="6669"/>
                    </a:cubicBezTo>
                    <a:lnTo>
                      <a:pt x="5112" y="6493"/>
                    </a:lnTo>
                    <a:cubicBezTo>
                      <a:pt x="5201" y="5759"/>
                      <a:pt x="4966" y="5024"/>
                      <a:pt x="4525" y="4437"/>
                    </a:cubicBezTo>
                    <a:cubicBezTo>
                      <a:pt x="3996" y="3790"/>
                      <a:pt x="3203" y="3379"/>
                      <a:pt x="2527" y="2850"/>
                    </a:cubicBezTo>
                    <a:cubicBezTo>
                      <a:pt x="1558" y="2116"/>
                      <a:pt x="794" y="1117"/>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3051775" y="3051925"/>
                <a:ext cx="148225" cy="107525"/>
              </a:xfrm>
              <a:custGeom>
                <a:avLst/>
                <a:gdLst/>
                <a:ahLst/>
                <a:cxnLst/>
                <a:rect l="l" t="t" r="r" b="b"/>
                <a:pathLst>
                  <a:path w="5929" h="4301" extrusionOk="0">
                    <a:moveTo>
                      <a:pt x="339" y="0"/>
                    </a:moveTo>
                    <a:cubicBezTo>
                      <a:pt x="153" y="0"/>
                      <a:pt x="1" y="224"/>
                      <a:pt x="183" y="360"/>
                    </a:cubicBezTo>
                    <a:cubicBezTo>
                      <a:pt x="1857" y="1770"/>
                      <a:pt x="3649" y="3092"/>
                      <a:pt x="5500" y="4267"/>
                    </a:cubicBezTo>
                    <a:cubicBezTo>
                      <a:pt x="5536" y="4290"/>
                      <a:pt x="5573" y="4300"/>
                      <a:pt x="5608" y="4300"/>
                    </a:cubicBezTo>
                    <a:cubicBezTo>
                      <a:pt x="5796" y="4300"/>
                      <a:pt x="5929" y="4005"/>
                      <a:pt x="5706" y="3856"/>
                    </a:cubicBezTo>
                    <a:cubicBezTo>
                      <a:pt x="3884" y="2710"/>
                      <a:pt x="2151" y="1447"/>
                      <a:pt x="506" y="66"/>
                    </a:cubicBezTo>
                    <a:cubicBezTo>
                      <a:pt x="452" y="20"/>
                      <a:pt x="394"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19"/>
            <p:cNvGrpSpPr/>
            <p:nvPr/>
          </p:nvGrpSpPr>
          <p:grpSpPr>
            <a:xfrm>
              <a:off x="6980311" y="4374305"/>
              <a:ext cx="196224" cy="439790"/>
              <a:chOff x="3004175" y="2722350"/>
              <a:chExt cx="195950" cy="439175"/>
            </a:xfrm>
          </p:grpSpPr>
          <p:sp>
            <p:nvSpPr>
              <p:cNvPr id="340" name="Google Shape;340;p19"/>
              <p:cNvSpPr/>
              <p:nvPr/>
            </p:nvSpPr>
            <p:spPr>
              <a:xfrm>
                <a:off x="3076150" y="2722350"/>
                <a:ext cx="116075" cy="348875"/>
              </a:xfrm>
              <a:custGeom>
                <a:avLst/>
                <a:gdLst/>
                <a:ahLst/>
                <a:cxnLst/>
                <a:rect l="l" t="t" r="r" b="b"/>
                <a:pathLst>
                  <a:path w="4643" h="13955" extrusionOk="0">
                    <a:moveTo>
                      <a:pt x="3027" y="0"/>
                    </a:moveTo>
                    <a:lnTo>
                      <a:pt x="3027" y="0"/>
                    </a:lnTo>
                    <a:cubicBezTo>
                      <a:pt x="1088" y="2115"/>
                      <a:pt x="1" y="4789"/>
                      <a:pt x="30" y="7315"/>
                    </a:cubicBezTo>
                    <a:cubicBezTo>
                      <a:pt x="89" y="9871"/>
                      <a:pt x="1264" y="12251"/>
                      <a:pt x="3262" y="13808"/>
                    </a:cubicBezTo>
                    <a:lnTo>
                      <a:pt x="3350" y="13955"/>
                    </a:lnTo>
                    <a:cubicBezTo>
                      <a:pt x="4290" y="11986"/>
                      <a:pt x="4642" y="9812"/>
                      <a:pt x="4407" y="7668"/>
                    </a:cubicBezTo>
                    <a:cubicBezTo>
                      <a:pt x="4055" y="5083"/>
                      <a:pt x="2733" y="2674"/>
                      <a:pt x="3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3004175" y="2950750"/>
                <a:ext cx="130025" cy="168700"/>
              </a:xfrm>
              <a:custGeom>
                <a:avLst/>
                <a:gdLst/>
                <a:ahLst/>
                <a:cxnLst/>
                <a:rect l="l" t="t" r="r" b="b"/>
                <a:pathLst>
                  <a:path w="5201" h="6748" extrusionOk="0">
                    <a:moveTo>
                      <a:pt x="353" y="1"/>
                    </a:moveTo>
                    <a:lnTo>
                      <a:pt x="353" y="1"/>
                    </a:lnTo>
                    <a:cubicBezTo>
                      <a:pt x="1" y="1469"/>
                      <a:pt x="530" y="2880"/>
                      <a:pt x="1146" y="4143"/>
                    </a:cubicBezTo>
                    <a:cubicBezTo>
                      <a:pt x="1470" y="4907"/>
                      <a:pt x="1940" y="5553"/>
                      <a:pt x="2527" y="6111"/>
                    </a:cubicBezTo>
                    <a:cubicBezTo>
                      <a:pt x="3053" y="6527"/>
                      <a:pt x="3693" y="6747"/>
                      <a:pt x="4349" y="6747"/>
                    </a:cubicBezTo>
                    <a:cubicBezTo>
                      <a:pt x="4574" y="6747"/>
                      <a:pt x="4800" y="6722"/>
                      <a:pt x="5024" y="6669"/>
                    </a:cubicBezTo>
                    <a:lnTo>
                      <a:pt x="5112" y="6493"/>
                    </a:lnTo>
                    <a:cubicBezTo>
                      <a:pt x="5201" y="5759"/>
                      <a:pt x="4966" y="5024"/>
                      <a:pt x="4525" y="4437"/>
                    </a:cubicBezTo>
                    <a:cubicBezTo>
                      <a:pt x="3996" y="3790"/>
                      <a:pt x="3203" y="3379"/>
                      <a:pt x="2527" y="2850"/>
                    </a:cubicBezTo>
                    <a:cubicBezTo>
                      <a:pt x="1558" y="2116"/>
                      <a:pt x="794" y="1117"/>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3051775" y="3051925"/>
                <a:ext cx="148225" cy="107525"/>
              </a:xfrm>
              <a:custGeom>
                <a:avLst/>
                <a:gdLst/>
                <a:ahLst/>
                <a:cxnLst/>
                <a:rect l="l" t="t" r="r" b="b"/>
                <a:pathLst>
                  <a:path w="5929" h="4301" extrusionOk="0">
                    <a:moveTo>
                      <a:pt x="339" y="0"/>
                    </a:moveTo>
                    <a:cubicBezTo>
                      <a:pt x="153" y="0"/>
                      <a:pt x="1" y="224"/>
                      <a:pt x="183" y="360"/>
                    </a:cubicBezTo>
                    <a:cubicBezTo>
                      <a:pt x="1857" y="1770"/>
                      <a:pt x="3649" y="3092"/>
                      <a:pt x="5500" y="4267"/>
                    </a:cubicBezTo>
                    <a:cubicBezTo>
                      <a:pt x="5536" y="4290"/>
                      <a:pt x="5573" y="4300"/>
                      <a:pt x="5608" y="4300"/>
                    </a:cubicBezTo>
                    <a:cubicBezTo>
                      <a:pt x="5796" y="4300"/>
                      <a:pt x="5929" y="4005"/>
                      <a:pt x="5706" y="3856"/>
                    </a:cubicBezTo>
                    <a:cubicBezTo>
                      <a:pt x="3884" y="2710"/>
                      <a:pt x="2151" y="1447"/>
                      <a:pt x="506" y="66"/>
                    </a:cubicBezTo>
                    <a:cubicBezTo>
                      <a:pt x="452" y="20"/>
                      <a:pt x="394"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3115825" y="2829950"/>
                <a:ext cx="84300" cy="331575"/>
              </a:xfrm>
              <a:custGeom>
                <a:avLst/>
                <a:gdLst/>
                <a:ahLst/>
                <a:cxnLst/>
                <a:rect l="l" t="t" r="r" b="b"/>
                <a:pathLst>
                  <a:path w="3372" h="13263" extrusionOk="0">
                    <a:moveTo>
                      <a:pt x="624" y="0"/>
                    </a:moveTo>
                    <a:cubicBezTo>
                      <a:pt x="514" y="0"/>
                      <a:pt x="397" y="73"/>
                      <a:pt x="382" y="220"/>
                    </a:cubicBezTo>
                    <a:cubicBezTo>
                      <a:pt x="0" y="4686"/>
                      <a:pt x="852" y="9151"/>
                      <a:pt x="2879" y="13146"/>
                    </a:cubicBezTo>
                    <a:cubicBezTo>
                      <a:pt x="2925" y="13228"/>
                      <a:pt x="2993" y="13262"/>
                      <a:pt x="3062" y="13262"/>
                    </a:cubicBezTo>
                    <a:cubicBezTo>
                      <a:pt x="3215" y="13262"/>
                      <a:pt x="3371" y="13094"/>
                      <a:pt x="3290" y="12911"/>
                    </a:cubicBezTo>
                    <a:cubicBezTo>
                      <a:pt x="1293" y="9004"/>
                      <a:pt x="441" y="4598"/>
                      <a:pt x="823" y="220"/>
                    </a:cubicBezTo>
                    <a:cubicBezTo>
                      <a:pt x="837" y="73"/>
                      <a:pt x="735"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3127575" y="2898625"/>
                <a:ext cx="33150" cy="55975"/>
              </a:xfrm>
              <a:custGeom>
                <a:avLst/>
                <a:gdLst/>
                <a:ahLst/>
                <a:cxnLst/>
                <a:rect l="l" t="t" r="r" b="b"/>
                <a:pathLst>
                  <a:path w="1326" h="2239" extrusionOk="0">
                    <a:moveTo>
                      <a:pt x="1013" y="1"/>
                    </a:moveTo>
                    <a:cubicBezTo>
                      <a:pt x="941" y="1"/>
                      <a:pt x="869" y="34"/>
                      <a:pt x="823" y="117"/>
                    </a:cubicBezTo>
                    <a:cubicBezTo>
                      <a:pt x="470" y="676"/>
                      <a:pt x="206" y="1292"/>
                      <a:pt x="30" y="1939"/>
                    </a:cubicBezTo>
                    <a:cubicBezTo>
                      <a:pt x="0" y="2056"/>
                      <a:pt x="88" y="2174"/>
                      <a:pt x="206" y="2233"/>
                    </a:cubicBezTo>
                    <a:cubicBezTo>
                      <a:pt x="221" y="2236"/>
                      <a:pt x="237" y="2238"/>
                      <a:pt x="252" y="2238"/>
                    </a:cubicBezTo>
                    <a:cubicBezTo>
                      <a:pt x="353" y="2238"/>
                      <a:pt x="445" y="2158"/>
                      <a:pt x="470" y="2056"/>
                    </a:cubicBezTo>
                    <a:cubicBezTo>
                      <a:pt x="617" y="1439"/>
                      <a:pt x="881" y="881"/>
                      <a:pt x="1205" y="323"/>
                    </a:cubicBezTo>
                    <a:cubicBezTo>
                      <a:pt x="1326" y="162"/>
                      <a:pt x="1170"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3132825" y="2948700"/>
                <a:ext cx="32950" cy="59375"/>
              </a:xfrm>
              <a:custGeom>
                <a:avLst/>
                <a:gdLst/>
                <a:ahLst/>
                <a:cxnLst/>
                <a:rect l="l" t="t" r="r" b="b"/>
                <a:pathLst>
                  <a:path w="1318" h="2375" extrusionOk="0">
                    <a:moveTo>
                      <a:pt x="1087" y="0"/>
                    </a:moveTo>
                    <a:cubicBezTo>
                      <a:pt x="1008" y="0"/>
                      <a:pt x="919" y="48"/>
                      <a:pt x="877" y="112"/>
                    </a:cubicBezTo>
                    <a:cubicBezTo>
                      <a:pt x="554" y="758"/>
                      <a:pt x="290" y="1405"/>
                      <a:pt x="55" y="2080"/>
                    </a:cubicBezTo>
                    <a:cubicBezTo>
                      <a:pt x="0" y="2261"/>
                      <a:pt x="146" y="2374"/>
                      <a:pt x="286" y="2374"/>
                    </a:cubicBezTo>
                    <a:cubicBezTo>
                      <a:pt x="374" y="2374"/>
                      <a:pt x="461" y="2329"/>
                      <a:pt x="495" y="2227"/>
                    </a:cubicBezTo>
                    <a:cubicBezTo>
                      <a:pt x="701" y="1581"/>
                      <a:pt x="965" y="935"/>
                      <a:pt x="1259" y="347"/>
                    </a:cubicBezTo>
                    <a:cubicBezTo>
                      <a:pt x="1318" y="230"/>
                      <a:pt x="1288" y="112"/>
                      <a:pt x="1171" y="24"/>
                    </a:cubicBezTo>
                    <a:cubicBezTo>
                      <a:pt x="1146" y="7"/>
                      <a:pt x="1117"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3098200" y="2931075"/>
                <a:ext cx="39975" cy="43375"/>
              </a:xfrm>
              <a:custGeom>
                <a:avLst/>
                <a:gdLst/>
                <a:ahLst/>
                <a:cxnLst/>
                <a:rect l="l" t="t" r="r" b="b"/>
                <a:pathLst>
                  <a:path w="1599" h="1735" extrusionOk="0">
                    <a:moveTo>
                      <a:pt x="231" y="0"/>
                    </a:moveTo>
                    <a:cubicBezTo>
                      <a:pt x="201" y="0"/>
                      <a:pt x="172" y="7"/>
                      <a:pt x="147" y="24"/>
                    </a:cubicBezTo>
                    <a:cubicBezTo>
                      <a:pt x="29" y="112"/>
                      <a:pt x="0" y="229"/>
                      <a:pt x="59" y="347"/>
                    </a:cubicBezTo>
                    <a:cubicBezTo>
                      <a:pt x="353" y="817"/>
                      <a:pt x="705" y="1258"/>
                      <a:pt x="1116" y="1669"/>
                    </a:cubicBezTo>
                    <a:cubicBezTo>
                      <a:pt x="1163" y="1715"/>
                      <a:pt x="1215" y="1735"/>
                      <a:pt x="1266" y="1735"/>
                    </a:cubicBezTo>
                    <a:cubicBezTo>
                      <a:pt x="1441" y="1735"/>
                      <a:pt x="1599" y="1505"/>
                      <a:pt x="1440" y="1346"/>
                    </a:cubicBezTo>
                    <a:lnTo>
                      <a:pt x="1410" y="1346"/>
                    </a:lnTo>
                    <a:cubicBezTo>
                      <a:pt x="1234" y="1140"/>
                      <a:pt x="1058" y="935"/>
                      <a:pt x="881" y="729"/>
                    </a:cubicBezTo>
                    <a:lnTo>
                      <a:pt x="823" y="670"/>
                    </a:lnTo>
                    <a:lnTo>
                      <a:pt x="793" y="611"/>
                    </a:lnTo>
                    <a:cubicBezTo>
                      <a:pt x="764" y="582"/>
                      <a:pt x="705" y="523"/>
                      <a:pt x="676" y="464"/>
                    </a:cubicBezTo>
                    <a:cubicBezTo>
                      <a:pt x="646" y="406"/>
                      <a:pt x="529" y="229"/>
                      <a:pt x="441" y="112"/>
                    </a:cubicBezTo>
                    <a:cubicBezTo>
                      <a:pt x="398" y="48"/>
                      <a:pt x="31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9"/>
            <p:cNvGrpSpPr/>
            <p:nvPr/>
          </p:nvGrpSpPr>
          <p:grpSpPr>
            <a:xfrm>
              <a:off x="7363411" y="4508535"/>
              <a:ext cx="130012" cy="257908"/>
              <a:chOff x="3213925" y="2904475"/>
              <a:chExt cx="173650" cy="344475"/>
            </a:xfrm>
          </p:grpSpPr>
          <p:sp>
            <p:nvSpPr>
              <p:cNvPr id="348" name="Google Shape;348;p19"/>
              <p:cNvSpPr/>
              <p:nvPr/>
            </p:nvSpPr>
            <p:spPr>
              <a:xfrm>
                <a:off x="3237725" y="2904475"/>
                <a:ext cx="104325" cy="275450"/>
              </a:xfrm>
              <a:custGeom>
                <a:avLst/>
                <a:gdLst/>
                <a:ahLst/>
                <a:cxnLst/>
                <a:rect l="l" t="t" r="r" b="b"/>
                <a:pathLst>
                  <a:path w="4173" h="11018" extrusionOk="0">
                    <a:moveTo>
                      <a:pt x="2116" y="1"/>
                    </a:moveTo>
                    <a:cubicBezTo>
                      <a:pt x="2116" y="2145"/>
                      <a:pt x="853" y="3908"/>
                      <a:pt x="383" y="5935"/>
                    </a:cubicBezTo>
                    <a:cubicBezTo>
                      <a:pt x="1" y="7610"/>
                      <a:pt x="118" y="9372"/>
                      <a:pt x="735" y="11017"/>
                    </a:cubicBezTo>
                    <a:lnTo>
                      <a:pt x="823" y="10900"/>
                    </a:lnTo>
                    <a:cubicBezTo>
                      <a:pt x="2557" y="9872"/>
                      <a:pt x="3702" y="8109"/>
                      <a:pt x="3937" y="6082"/>
                    </a:cubicBezTo>
                    <a:cubicBezTo>
                      <a:pt x="4172" y="4084"/>
                      <a:pt x="3526" y="1852"/>
                      <a:pt x="2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3273725" y="3099100"/>
                <a:ext cx="113850" cy="124275"/>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3214275" y="3173200"/>
                <a:ext cx="130400" cy="74100"/>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3213925" y="2990600"/>
                <a:ext cx="89200" cy="258350"/>
              </a:xfrm>
              <a:custGeom>
                <a:avLst/>
                <a:gdLst/>
                <a:ahLst/>
                <a:cxnLst/>
                <a:rect l="l" t="t" r="r" b="b"/>
                <a:pathLst>
                  <a:path w="3568" h="10334" extrusionOk="0">
                    <a:moveTo>
                      <a:pt x="3347" y="0"/>
                    </a:moveTo>
                    <a:cubicBezTo>
                      <a:pt x="3244" y="0"/>
                      <a:pt x="3141" y="66"/>
                      <a:pt x="3127" y="199"/>
                    </a:cubicBezTo>
                    <a:cubicBezTo>
                      <a:pt x="3068" y="3695"/>
                      <a:pt x="2040" y="7102"/>
                      <a:pt x="101" y="10011"/>
                    </a:cubicBezTo>
                    <a:cubicBezTo>
                      <a:pt x="0" y="10172"/>
                      <a:pt x="148" y="10333"/>
                      <a:pt x="308" y="10333"/>
                    </a:cubicBezTo>
                    <a:cubicBezTo>
                      <a:pt x="381" y="10333"/>
                      <a:pt x="457" y="10299"/>
                      <a:pt x="512" y="10216"/>
                    </a:cubicBezTo>
                    <a:cubicBezTo>
                      <a:pt x="2451" y="7249"/>
                      <a:pt x="3538" y="3783"/>
                      <a:pt x="3567" y="199"/>
                    </a:cubicBezTo>
                    <a:cubicBezTo>
                      <a:pt x="3553" y="66"/>
                      <a:pt x="3450" y="0"/>
                      <a:pt x="3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3267850" y="3042550"/>
                <a:ext cx="24250" cy="47950"/>
              </a:xfrm>
              <a:custGeom>
                <a:avLst/>
                <a:gdLst/>
                <a:ahLst/>
                <a:cxnLst/>
                <a:rect l="l" t="t" r="r" b="b"/>
                <a:pathLst>
                  <a:path w="970" h="1918" extrusionOk="0">
                    <a:moveTo>
                      <a:pt x="249" y="1"/>
                    </a:moveTo>
                    <a:cubicBezTo>
                      <a:pt x="212" y="1"/>
                      <a:pt x="177" y="11"/>
                      <a:pt x="147" y="30"/>
                    </a:cubicBezTo>
                    <a:cubicBezTo>
                      <a:pt x="30" y="89"/>
                      <a:pt x="0" y="236"/>
                      <a:pt x="59" y="324"/>
                    </a:cubicBezTo>
                    <a:cubicBezTo>
                      <a:pt x="265" y="794"/>
                      <a:pt x="441" y="1264"/>
                      <a:pt x="500" y="1763"/>
                    </a:cubicBezTo>
                    <a:cubicBezTo>
                      <a:pt x="524" y="1861"/>
                      <a:pt x="609" y="1918"/>
                      <a:pt x="704" y="1918"/>
                    </a:cubicBezTo>
                    <a:cubicBezTo>
                      <a:pt x="724" y="1918"/>
                      <a:pt x="744" y="1915"/>
                      <a:pt x="764" y="1910"/>
                    </a:cubicBezTo>
                    <a:cubicBezTo>
                      <a:pt x="882" y="1881"/>
                      <a:pt x="970" y="1763"/>
                      <a:pt x="940" y="1646"/>
                    </a:cubicBezTo>
                    <a:cubicBezTo>
                      <a:pt x="852" y="1117"/>
                      <a:pt x="676" y="588"/>
                      <a:pt x="441" y="118"/>
                    </a:cubicBezTo>
                    <a:cubicBezTo>
                      <a:pt x="402" y="40"/>
                      <a:pt x="323" y="1"/>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3258300" y="3081300"/>
                <a:ext cx="25575" cy="51475"/>
              </a:xfrm>
              <a:custGeom>
                <a:avLst/>
                <a:gdLst/>
                <a:ahLst/>
                <a:cxnLst/>
                <a:rect l="l" t="t" r="r" b="b"/>
                <a:pathLst>
                  <a:path w="1023" h="2059" extrusionOk="0">
                    <a:moveTo>
                      <a:pt x="266" y="0"/>
                    </a:moveTo>
                    <a:cubicBezTo>
                      <a:pt x="246" y="0"/>
                      <a:pt x="226" y="3"/>
                      <a:pt x="206" y="8"/>
                    </a:cubicBezTo>
                    <a:cubicBezTo>
                      <a:pt x="88" y="37"/>
                      <a:pt x="0" y="155"/>
                      <a:pt x="59" y="272"/>
                    </a:cubicBezTo>
                    <a:cubicBezTo>
                      <a:pt x="235" y="801"/>
                      <a:pt x="412" y="1330"/>
                      <a:pt x="529" y="1888"/>
                    </a:cubicBezTo>
                    <a:cubicBezTo>
                      <a:pt x="565" y="2007"/>
                      <a:pt x="658" y="2058"/>
                      <a:pt x="750" y="2058"/>
                    </a:cubicBezTo>
                    <a:cubicBezTo>
                      <a:pt x="887" y="2058"/>
                      <a:pt x="1022" y="1946"/>
                      <a:pt x="970" y="1770"/>
                    </a:cubicBezTo>
                    <a:cubicBezTo>
                      <a:pt x="852" y="1212"/>
                      <a:pt x="676" y="684"/>
                      <a:pt x="470" y="155"/>
                    </a:cubicBezTo>
                    <a:cubicBezTo>
                      <a:pt x="446" y="57"/>
                      <a:pt x="361" y="0"/>
                      <a:pt x="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3282525" y="3072475"/>
                <a:ext cx="34550" cy="34000"/>
              </a:xfrm>
              <a:custGeom>
                <a:avLst/>
                <a:gdLst/>
                <a:ahLst/>
                <a:cxnLst/>
                <a:rect l="l" t="t" r="r" b="b"/>
                <a:pathLst>
                  <a:path w="1382" h="1360" extrusionOk="0">
                    <a:moveTo>
                      <a:pt x="1147" y="1"/>
                    </a:moveTo>
                    <a:cubicBezTo>
                      <a:pt x="1095" y="1"/>
                      <a:pt x="1044" y="23"/>
                      <a:pt x="1000" y="67"/>
                    </a:cubicBezTo>
                    <a:cubicBezTo>
                      <a:pt x="706" y="420"/>
                      <a:pt x="383" y="713"/>
                      <a:pt x="60" y="978"/>
                    </a:cubicBezTo>
                    <a:cubicBezTo>
                      <a:pt x="1" y="1037"/>
                      <a:pt x="1" y="1095"/>
                      <a:pt x="1" y="1154"/>
                    </a:cubicBezTo>
                    <a:cubicBezTo>
                      <a:pt x="1" y="1213"/>
                      <a:pt x="1" y="1272"/>
                      <a:pt x="60" y="1301"/>
                    </a:cubicBezTo>
                    <a:cubicBezTo>
                      <a:pt x="89" y="1330"/>
                      <a:pt x="148" y="1360"/>
                      <a:pt x="206" y="1360"/>
                    </a:cubicBezTo>
                    <a:cubicBezTo>
                      <a:pt x="265" y="1360"/>
                      <a:pt x="324" y="1330"/>
                      <a:pt x="383" y="1301"/>
                    </a:cubicBezTo>
                    <a:cubicBezTo>
                      <a:pt x="706" y="1037"/>
                      <a:pt x="1029" y="713"/>
                      <a:pt x="1293" y="390"/>
                    </a:cubicBezTo>
                    <a:cubicBezTo>
                      <a:pt x="1352" y="361"/>
                      <a:pt x="1382" y="302"/>
                      <a:pt x="1382" y="243"/>
                    </a:cubicBezTo>
                    <a:cubicBezTo>
                      <a:pt x="1382" y="185"/>
                      <a:pt x="1352" y="126"/>
                      <a:pt x="1293" y="67"/>
                    </a:cubicBezTo>
                    <a:cubicBezTo>
                      <a:pt x="1249" y="23"/>
                      <a:pt x="1198"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19"/>
            <p:cNvSpPr/>
            <p:nvPr/>
          </p:nvSpPr>
          <p:spPr>
            <a:xfrm>
              <a:off x="6396343" y="4717923"/>
              <a:ext cx="1511773" cy="229736"/>
            </a:xfrm>
            <a:custGeom>
              <a:avLst/>
              <a:gdLst/>
              <a:ahLst/>
              <a:cxnLst/>
              <a:rect l="l" t="t" r="r" b="b"/>
              <a:pathLst>
                <a:path w="110631" h="16812" extrusionOk="0">
                  <a:moveTo>
                    <a:pt x="65797" y="1"/>
                  </a:moveTo>
                  <a:cubicBezTo>
                    <a:pt x="61461" y="1"/>
                    <a:pt x="57100" y="1818"/>
                    <a:pt x="54384" y="5131"/>
                  </a:cubicBezTo>
                  <a:cubicBezTo>
                    <a:pt x="53279" y="4427"/>
                    <a:pt x="51971" y="4081"/>
                    <a:pt x="50660" y="4081"/>
                  </a:cubicBezTo>
                  <a:cubicBezTo>
                    <a:pt x="48884" y="4081"/>
                    <a:pt x="47101" y="4717"/>
                    <a:pt x="45808" y="5959"/>
                  </a:cubicBezTo>
                  <a:cubicBezTo>
                    <a:pt x="44506" y="3852"/>
                    <a:pt x="41935" y="2844"/>
                    <a:pt x="39414" y="2844"/>
                  </a:cubicBezTo>
                  <a:cubicBezTo>
                    <a:pt x="38785" y="2844"/>
                    <a:pt x="38159" y="2907"/>
                    <a:pt x="37557" y="3031"/>
                  </a:cubicBezTo>
                  <a:cubicBezTo>
                    <a:pt x="34482" y="3652"/>
                    <a:pt x="31909" y="5515"/>
                    <a:pt x="29454" y="7467"/>
                  </a:cubicBezTo>
                  <a:cubicBezTo>
                    <a:pt x="28301" y="8384"/>
                    <a:pt x="27059" y="9389"/>
                    <a:pt x="25581" y="9389"/>
                  </a:cubicBezTo>
                  <a:cubicBezTo>
                    <a:pt x="24220" y="9359"/>
                    <a:pt x="22978" y="8472"/>
                    <a:pt x="21618" y="8236"/>
                  </a:cubicBezTo>
                  <a:cubicBezTo>
                    <a:pt x="21379" y="8196"/>
                    <a:pt x="21144" y="8178"/>
                    <a:pt x="20912" y="8178"/>
                  </a:cubicBezTo>
                  <a:cubicBezTo>
                    <a:pt x="17504" y="8178"/>
                    <a:pt x="14840" y="12197"/>
                    <a:pt x="11267" y="12612"/>
                  </a:cubicBezTo>
                  <a:cubicBezTo>
                    <a:pt x="11019" y="12644"/>
                    <a:pt x="10766" y="12657"/>
                    <a:pt x="10511" y="12657"/>
                  </a:cubicBezTo>
                  <a:cubicBezTo>
                    <a:pt x="9826" y="12657"/>
                    <a:pt x="9126" y="12567"/>
                    <a:pt x="8458" y="12524"/>
                  </a:cubicBezTo>
                  <a:cubicBezTo>
                    <a:pt x="8397" y="12523"/>
                    <a:pt x="8336" y="12522"/>
                    <a:pt x="8275" y="12522"/>
                  </a:cubicBezTo>
                  <a:cubicBezTo>
                    <a:pt x="5112" y="12522"/>
                    <a:pt x="1944" y="14020"/>
                    <a:pt x="0" y="16486"/>
                  </a:cubicBezTo>
                  <a:lnTo>
                    <a:pt x="110631" y="16812"/>
                  </a:lnTo>
                  <a:cubicBezTo>
                    <a:pt x="109300" y="15185"/>
                    <a:pt x="107348" y="14121"/>
                    <a:pt x="105278" y="13854"/>
                  </a:cubicBezTo>
                  <a:cubicBezTo>
                    <a:pt x="104095" y="13707"/>
                    <a:pt x="102824" y="13795"/>
                    <a:pt x="101877" y="13115"/>
                  </a:cubicBezTo>
                  <a:cubicBezTo>
                    <a:pt x="100724" y="12317"/>
                    <a:pt x="100340" y="10631"/>
                    <a:pt x="99097" y="10040"/>
                  </a:cubicBezTo>
                  <a:cubicBezTo>
                    <a:pt x="98780" y="9883"/>
                    <a:pt x="98454" y="9820"/>
                    <a:pt x="98123" y="9820"/>
                  </a:cubicBezTo>
                  <a:cubicBezTo>
                    <a:pt x="96697" y="9820"/>
                    <a:pt x="95157" y="10997"/>
                    <a:pt x="93597" y="11045"/>
                  </a:cubicBezTo>
                  <a:cubicBezTo>
                    <a:pt x="93542" y="11048"/>
                    <a:pt x="93486" y="11049"/>
                    <a:pt x="93432" y="11049"/>
                  </a:cubicBezTo>
                  <a:cubicBezTo>
                    <a:pt x="90049" y="11049"/>
                    <a:pt x="87793" y="6186"/>
                    <a:pt x="84724" y="6186"/>
                  </a:cubicBezTo>
                  <a:cubicBezTo>
                    <a:pt x="84446" y="6186"/>
                    <a:pt x="84161" y="6226"/>
                    <a:pt x="83868" y="6313"/>
                  </a:cubicBezTo>
                  <a:cubicBezTo>
                    <a:pt x="83107" y="6539"/>
                    <a:pt x="82427" y="7086"/>
                    <a:pt x="81622" y="7086"/>
                  </a:cubicBezTo>
                  <a:cubicBezTo>
                    <a:pt x="81582" y="7086"/>
                    <a:pt x="81542" y="7085"/>
                    <a:pt x="81502" y="7082"/>
                  </a:cubicBezTo>
                  <a:cubicBezTo>
                    <a:pt x="80703" y="7053"/>
                    <a:pt x="80053" y="6432"/>
                    <a:pt x="79461" y="5870"/>
                  </a:cubicBezTo>
                  <a:cubicBezTo>
                    <a:pt x="76061" y="2617"/>
                    <a:pt x="71625" y="369"/>
                    <a:pt x="66952" y="44"/>
                  </a:cubicBezTo>
                  <a:cubicBezTo>
                    <a:pt x="66568" y="15"/>
                    <a:pt x="66182" y="1"/>
                    <a:pt x="65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1"/>
        </a:solidFill>
        <a:effectLst/>
      </p:bgPr>
    </p:bg>
    <p:spTree>
      <p:nvGrpSpPr>
        <p:cNvPr id="1" name="Shape 356"/>
        <p:cNvGrpSpPr/>
        <p:nvPr/>
      </p:nvGrpSpPr>
      <p:grpSpPr>
        <a:xfrm>
          <a:off x="0" y="0"/>
          <a:ext cx="0" cy="0"/>
          <a:chOff x="0" y="0"/>
          <a:chExt cx="0" cy="0"/>
        </a:xfrm>
      </p:grpSpPr>
      <p:sp>
        <p:nvSpPr>
          <p:cNvPr id="357" name="Google Shape;357;p20"/>
          <p:cNvSpPr/>
          <p:nvPr/>
        </p:nvSpPr>
        <p:spPr>
          <a:xfrm>
            <a:off x="1229700" y="436326"/>
            <a:ext cx="1248451" cy="788639"/>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345078" y="254374"/>
            <a:ext cx="680461" cy="42990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p:nvPr/>
        </p:nvSpPr>
        <p:spPr>
          <a:xfrm>
            <a:off x="6616450" y="562100"/>
            <a:ext cx="1337049" cy="846212"/>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0"/>
          <p:cNvSpPr/>
          <p:nvPr/>
        </p:nvSpPr>
        <p:spPr>
          <a:xfrm>
            <a:off x="8129338" y="311949"/>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0"/>
          <p:cNvSpPr/>
          <p:nvPr/>
        </p:nvSpPr>
        <p:spPr>
          <a:xfrm flipH="1">
            <a:off x="370291" y="4764649"/>
            <a:ext cx="4343105" cy="378862"/>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flipH="1">
            <a:off x="7" y="4764649"/>
            <a:ext cx="6150118" cy="378832"/>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flipH="1">
            <a:off x="530846" y="4764638"/>
            <a:ext cx="136704" cy="96410"/>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0"/>
          <p:cNvSpPr txBox="1">
            <a:spLocks noGrp="1"/>
          </p:cNvSpPr>
          <p:nvPr>
            <p:ph type="subTitle" idx="1"/>
          </p:nvPr>
        </p:nvSpPr>
        <p:spPr>
          <a:xfrm>
            <a:off x="5603200" y="1625475"/>
            <a:ext cx="24120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365" name="Google Shape;365;p20"/>
          <p:cNvSpPr txBox="1">
            <a:spLocks noGrp="1"/>
          </p:cNvSpPr>
          <p:nvPr>
            <p:ph type="subTitle" idx="2"/>
          </p:nvPr>
        </p:nvSpPr>
        <p:spPr>
          <a:xfrm>
            <a:off x="5597125" y="1897125"/>
            <a:ext cx="2409900" cy="115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66" name="Google Shape;366;p20"/>
          <p:cNvSpPr txBox="1">
            <a:spLocks noGrp="1"/>
          </p:cNvSpPr>
          <p:nvPr>
            <p:ph type="subTitle" idx="3"/>
          </p:nvPr>
        </p:nvSpPr>
        <p:spPr>
          <a:xfrm>
            <a:off x="1753300" y="1626675"/>
            <a:ext cx="24120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367" name="Google Shape;367;p20"/>
          <p:cNvSpPr txBox="1">
            <a:spLocks noGrp="1"/>
          </p:cNvSpPr>
          <p:nvPr>
            <p:ph type="subTitle" idx="4"/>
          </p:nvPr>
        </p:nvSpPr>
        <p:spPr>
          <a:xfrm>
            <a:off x="1747225" y="1897125"/>
            <a:ext cx="2409900" cy="115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68" name="Google Shape;368;p20"/>
          <p:cNvSpPr txBox="1">
            <a:spLocks noGrp="1"/>
          </p:cNvSpPr>
          <p:nvPr>
            <p:ph type="subTitle" idx="5"/>
          </p:nvPr>
        </p:nvSpPr>
        <p:spPr>
          <a:xfrm>
            <a:off x="5603200" y="2897625"/>
            <a:ext cx="24120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369" name="Google Shape;369;p20"/>
          <p:cNvSpPr txBox="1">
            <a:spLocks noGrp="1"/>
          </p:cNvSpPr>
          <p:nvPr>
            <p:ph type="subTitle" idx="6"/>
          </p:nvPr>
        </p:nvSpPr>
        <p:spPr>
          <a:xfrm>
            <a:off x="5597125" y="3169275"/>
            <a:ext cx="2409900" cy="115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70" name="Google Shape;370;p20"/>
          <p:cNvSpPr txBox="1">
            <a:spLocks noGrp="1"/>
          </p:cNvSpPr>
          <p:nvPr>
            <p:ph type="subTitle" idx="7"/>
          </p:nvPr>
        </p:nvSpPr>
        <p:spPr>
          <a:xfrm>
            <a:off x="1753300" y="2897625"/>
            <a:ext cx="24120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371" name="Google Shape;371;p20"/>
          <p:cNvSpPr txBox="1">
            <a:spLocks noGrp="1"/>
          </p:cNvSpPr>
          <p:nvPr>
            <p:ph type="subTitle" idx="8"/>
          </p:nvPr>
        </p:nvSpPr>
        <p:spPr>
          <a:xfrm>
            <a:off x="1747225" y="3169275"/>
            <a:ext cx="2409900" cy="115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72" name="Google Shape;372;p20"/>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373" name="Google Shape;373;p20"/>
          <p:cNvGrpSpPr/>
          <p:nvPr/>
        </p:nvGrpSpPr>
        <p:grpSpPr>
          <a:xfrm>
            <a:off x="6987447" y="3914134"/>
            <a:ext cx="1722627" cy="1245030"/>
            <a:chOff x="3217149" y="3242033"/>
            <a:chExt cx="1735994" cy="1253933"/>
          </a:xfrm>
        </p:grpSpPr>
        <p:sp>
          <p:nvSpPr>
            <p:cNvPr id="374" name="Google Shape;374;p20"/>
            <p:cNvSpPr/>
            <p:nvPr/>
          </p:nvSpPr>
          <p:spPr>
            <a:xfrm>
              <a:off x="4629306" y="4242614"/>
              <a:ext cx="61260" cy="172170"/>
            </a:xfrm>
            <a:custGeom>
              <a:avLst/>
              <a:gdLst/>
              <a:ahLst/>
              <a:cxnLst/>
              <a:rect l="l" t="t" r="r" b="b"/>
              <a:pathLst>
                <a:path w="3905" h="10975" extrusionOk="0">
                  <a:moveTo>
                    <a:pt x="1068" y="1"/>
                  </a:moveTo>
                  <a:cubicBezTo>
                    <a:pt x="420" y="1"/>
                    <a:pt x="30" y="996"/>
                    <a:pt x="30" y="1748"/>
                  </a:cubicBezTo>
                  <a:cubicBezTo>
                    <a:pt x="1" y="5119"/>
                    <a:pt x="1243" y="8461"/>
                    <a:pt x="3490" y="10974"/>
                  </a:cubicBezTo>
                  <a:lnTo>
                    <a:pt x="3816" y="10265"/>
                  </a:lnTo>
                  <a:cubicBezTo>
                    <a:pt x="3904" y="7101"/>
                    <a:pt x="3283" y="3877"/>
                    <a:pt x="2012" y="920"/>
                  </a:cubicBezTo>
                  <a:cubicBezTo>
                    <a:pt x="1864" y="565"/>
                    <a:pt x="1657" y="151"/>
                    <a:pt x="1272" y="33"/>
                  </a:cubicBezTo>
                  <a:cubicBezTo>
                    <a:pt x="1202" y="11"/>
                    <a:pt x="1133" y="1"/>
                    <a:pt x="10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0"/>
            <p:cNvSpPr/>
            <p:nvPr/>
          </p:nvSpPr>
          <p:spPr>
            <a:xfrm>
              <a:off x="4673843" y="4210250"/>
              <a:ext cx="154036" cy="212879"/>
            </a:xfrm>
            <a:custGeom>
              <a:avLst/>
              <a:gdLst/>
              <a:ahLst/>
              <a:cxnLst/>
              <a:rect l="l" t="t" r="r" b="b"/>
              <a:pathLst>
                <a:path w="9819" h="13570" extrusionOk="0">
                  <a:moveTo>
                    <a:pt x="7836" y="0"/>
                  </a:moveTo>
                  <a:cubicBezTo>
                    <a:pt x="7727" y="0"/>
                    <a:pt x="7619" y="8"/>
                    <a:pt x="7512" y="26"/>
                  </a:cubicBezTo>
                  <a:cubicBezTo>
                    <a:pt x="6566" y="174"/>
                    <a:pt x="5826" y="824"/>
                    <a:pt x="5176" y="1475"/>
                  </a:cubicBezTo>
                  <a:cubicBezTo>
                    <a:pt x="2041" y="4609"/>
                    <a:pt x="149" y="8986"/>
                    <a:pt x="1" y="13422"/>
                  </a:cubicBezTo>
                  <a:lnTo>
                    <a:pt x="60" y="13570"/>
                  </a:lnTo>
                  <a:cubicBezTo>
                    <a:pt x="3727" y="10731"/>
                    <a:pt x="6832" y="7123"/>
                    <a:pt x="9168" y="3131"/>
                  </a:cubicBezTo>
                  <a:cubicBezTo>
                    <a:pt x="9493" y="2598"/>
                    <a:pt x="9819" y="1918"/>
                    <a:pt x="9671" y="1297"/>
                  </a:cubicBezTo>
                  <a:cubicBezTo>
                    <a:pt x="9514" y="487"/>
                    <a:pt x="8664" y="0"/>
                    <a:pt x="7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p:nvPr/>
          </p:nvSpPr>
          <p:spPr>
            <a:xfrm>
              <a:off x="4283224" y="3779879"/>
              <a:ext cx="597537" cy="537014"/>
            </a:xfrm>
            <a:custGeom>
              <a:avLst/>
              <a:gdLst/>
              <a:ahLst/>
              <a:cxnLst/>
              <a:rect l="l" t="t" r="r" b="b"/>
              <a:pathLst>
                <a:path w="38090" h="34232" extrusionOk="0">
                  <a:moveTo>
                    <a:pt x="26522" y="1"/>
                  </a:moveTo>
                  <a:cubicBezTo>
                    <a:pt x="21511" y="1"/>
                    <a:pt x="16406" y="2528"/>
                    <a:pt x="12539" y="5931"/>
                  </a:cubicBezTo>
                  <a:cubicBezTo>
                    <a:pt x="4555" y="12910"/>
                    <a:pt x="1" y="23615"/>
                    <a:pt x="503" y="34232"/>
                  </a:cubicBezTo>
                  <a:lnTo>
                    <a:pt x="1125" y="33906"/>
                  </a:lnTo>
                  <a:cubicBezTo>
                    <a:pt x="1598" y="28495"/>
                    <a:pt x="4939" y="23615"/>
                    <a:pt x="9375" y="20481"/>
                  </a:cubicBezTo>
                  <a:cubicBezTo>
                    <a:pt x="13811" y="17375"/>
                    <a:pt x="19193" y="15867"/>
                    <a:pt x="24605" y="15394"/>
                  </a:cubicBezTo>
                  <a:cubicBezTo>
                    <a:pt x="26971" y="15158"/>
                    <a:pt x="29396" y="15128"/>
                    <a:pt x="31673" y="14418"/>
                  </a:cubicBezTo>
                  <a:cubicBezTo>
                    <a:pt x="33950" y="13679"/>
                    <a:pt x="36138" y="12171"/>
                    <a:pt x="36878" y="9923"/>
                  </a:cubicBezTo>
                  <a:cubicBezTo>
                    <a:pt x="38090" y="6256"/>
                    <a:pt x="35074" y="2382"/>
                    <a:pt x="31525" y="933"/>
                  </a:cubicBezTo>
                  <a:cubicBezTo>
                    <a:pt x="29902" y="290"/>
                    <a:pt x="28217" y="1"/>
                    <a:pt x="26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a:off x="4292040" y="3871228"/>
              <a:ext cx="505138" cy="458200"/>
            </a:xfrm>
            <a:custGeom>
              <a:avLst/>
              <a:gdLst/>
              <a:ahLst/>
              <a:cxnLst/>
              <a:rect l="l" t="t" r="r" b="b"/>
              <a:pathLst>
                <a:path w="32200" h="29208" extrusionOk="0">
                  <a:moveTo>
                    <a:pt x="27880" y="1"/>
                  </a:moveTo>
                  <a:cubicBezTo>
                    <a:pt x="23012" y="1"/>
                    <a:pt x="18145" y="2029"/>
                    <a:pt x="14107" y="4573"/>
                  </a:cubicBezTo>
                  <a:cubicBezTo>
                    <a:pt x="12421" y="5608"/>
                    <a:pt x="10795" y="6732"/>
                    <a:pt x="9464" y="8181"/>
                  </a:cubicBezTo>
                  <a:cubicBezTo>
                    <a:pt x="7009" y="10872"/>
                    <a:pt x="4821" y="13918"/>
                    <a:pt x="3165" y="17201"/>
                  </a:cubicBezTo>
                  <a:cubicBezTo>
                    <a:pt x="1331" y="20838"/>
                    <a:pt x="208" y="24771"/>
                    <a:pt x="1" y="28882"/>
                  </a:cubicBezTo>
                  <a:cubicBezTo>
                    <a:pt x="1" y="29097"/>
                    <a:pt x="188" y="29208"/>
                    <a:pt x="384" y="29208"/>
                  </a:cubicBezTo>
                  <a:cubicBezTo>
                    <a:pt x="594" y="29208"/>
                    <a:pt x="813" y="29082"/>
                    <a:pt x="829" y="28823"/>
                  </a:cubicBezTo>
                  <a:cubicBezTo>
                    <a:pt x="1154" y="21696"/>
                    <a:pt x="4555" y="14983"/>
                    <a:pt x="9168" y="9660"/>
                  </a:cubicBezTo>
                  <a:cubicBezTo>
                    <a:pt x="9848" y="8891"/>
                    <a:pt x="10528" y="8122"/>
                    <a:pt x="11327" y="7501"/>
                  </a:cubicBezTo>
                  <a:cubicBezTo>
                    <a:pt x="12066" y="6850"/>
                    <a:pt x="12865" y="6259"/>
                    <a:pt x="13693" y="5756"/>
                  </a:cubicBezTo>
                  <a:cubicBezTo>
                    <a:pt x="16029" y="4189"/>
                    <a:pt x="18543" y="2917"/>
                    <a:pt x="21145" y="2001"/>
                  </a:cubicBezTo>
                  <a:cubicBezTo>
                    <a:pt x="23324" y="1268"/>
                    <a:pt x="25617" y="786"/>
                    <a:pt x="27908" y="786"/>
                  </a:cubicBezTo>
                  <a:cubicBezTo>
                    <a:pt x="29130" y="786"/>
                    <a:pt x="30351" y="923"/>
                    <a:pt x="31554" y="1232"/>
                  </a:cubicBezTo>
                  <a:cubicBezTo>
                    <a:pt x="31591" y="1240"/>
                    <a:pt x="31627" y="1244"/>
                    <a:pt x="31660" y="1244"/>
                  </a:cubicBezTo>
                  <a:cubicBezTo>
                    <a:pt x="32080" y="1244"/>
                    <a:pt x="32200" y="600"/>
                    <a:pt x="31761" y="463"/>
                  </a:cubicBezTo>
                  <a:cubicBezTo>
                    <a:pt x="30478" y="145"/>
                    <a:pt x="29179" y="1"/>
                    <a:pt x="278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0"/>
            <p:cNvSpPr/>
            <p:nvPr/>
          </p:nvSpPr>
          <p:spPr>
            <a:xfrm>
              <a:off x="3860132" y="3973181"/>
              <a:ext cx="316856" cy="343713"/>
            </a:xfrm>
            <a:custGeom>
              <a:avLst/>
              <a:gdLst/>
              <a:ahLst/>
              <a:cxnLst/>
              <a:rect l="l" t="t" r="r" b="b"/>
              <a:pathLst>
                <a:path w="20198" h="21910" extrusionOk="0">
                  <a:moveTo>
                    <a:pt x="4028" y="0"/>
                  </a:moveTo>
                  <a:cubicBezTo>
                    <a:pt x="3206" y="0"/>
                    <a:pt x="2396" y="100"/>
                    <a:pt x="1686" y="499"/>
                  </a:cubicBezTo>
                  <a:cubicBezTo>
                    <a:pt x="474" y="1239"/>
                    <a:pt x="1" y="2865"/>
                    <a:pt x="296" y="4255"/>
                  </a:cubicBezTo>
                  <a:cubicBezTo>
                    <a:pt x="563" y="5645"/>
                    <a:pt x="1450" y="6828"/>
                    <a:pt x="2426" y="7833"/>
                  </a:cubicBezTo>
                  <a:cubicBezTo>
                    <a:pt x="6122" y="11530"/>
                    <a:pt x="11504" y="12920"/>
                    <a:pt x="15792" y="15995"/>
                  </a:cubicBezTo>
                  <a:cubicBezTo>
                    <a:pt x="17243" y="17056"/>
                    <a:pt x="18647" y="18403"/>
                    <a:pt x="19376" y="20024"/>
                  </a:cubicBezTo>
                  <a:lnTo>
                    <a:pt x="19376" y="20024"/>
                  </a:lnTo>
                  <a:cubicBezTo>
                    <a:pt x="20198" y="14601"/>
                    <a:pt x="18663" y="10213"/>
                    <a:pt x="14964" y="5852"/>
                  </a:cubicBezTo>
                  <a:cubicBezTo>
                    <a:pt x="13663" y="4314"/>
                    <a:pt x="11386" y="1978"/>
                    <a:pt x="8725" y="736"/>
                  </a:cubicBezTo>
                  <a:cubicBezTo>
                    <a:pt x="7542" y="174"/>
                    <a:pt x="6122" y="115"/>
                    <a:pt x="4851" y="26"/>
                  </a:cubicBezTo>
                  <a:cubicBezTo>
                    <a:pt x="4577" y="11"/>
                    <a:pt x="4302" y="0"/>
                    <a:pt x="4028" y="0"/>
                  </a:cubicBezTo>
                  <a:close/>
                  <a:moveTo>
                    <a:pt x="19376" y="20024"/>
                  </a:moveTo>
                  <a:cubicBezTo>
                    <a:pt x="19317" y="20410"/>
                    <a:pt x="19246" y="20802"/>
                    <a:pt x="19164" y="21200"/>
                  </a:cubicBezTo>
                  <a:lnTo>
                    <a:pt x="19873" y="21910"/>
                  </a:lnTo>
                  <a:cubicBezTo>
                    <a:pt x="19818" y="21245"/>
                    <a:pt x="19642" y="20616"/>
                    <a:pt x="19376" y="200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p:nvPr/>
          </p:nvSpPr>
          <p:spPr>
            <a:xfrm>
              <a:off x="3929973" y="4040904"/>
              <a:ext cx="235438" cy="281387"/>
            </a:xfrm>
            <a:custGeom>
              <a:avLst/>
              <a:gdLst/>
              <a:ahLst/>
              <a:cxnLst/>
              <a:rect l="l" t="t" r="r" b="b"/>
              <a:pathLst>
                <a:path w="15008" h="17937" extrusionOk="0">
                  <a:moveTo>
                    <a:pt x="470" y="0"/>
                  </a:moveTo>
                  <a:cubicBezTo>
                    <a:pt x="103" y="0"/>
                    <a:pt x="0" y="639"/>
                    <a:pt x="399" y="825"/>
                  </a:cubicBezTo>
                  <a:cubicBezTo>
                    <a:pt x="5633" y="2984"/>
                    <a:pt x="10128" y="7095"/>
                    <a:pt x="12701" y="12151"/>
                  </a:cubicBezTo>
                  <a:cubicBezTo>
                    <a:pt x="13558" y="13837"/>
                    <a:pt x="14150" y="15641"/>
                    <a:pt x="14061" y="17534"/>
                  </a:cubicBezTo>
                  <a:cubicBezTo>
                    <a:pt x="14046" y="17804"/>
                    <a:pt x="14252" y="17937"/>
                    <a:pt x="14462" y="17937"/>
                  </a:cubicBezTo>
                  <a:cubicBezTo>
                    <a:pt x="14666" y="17937"/>
                    <a:pt x="14875" y="17811"/>
                    <a:pt x="14889" y="17563"/>
                  </a:cubicBezTo>
                  <a:cubicBezTo>
                    <a:pt x="15007" y="14310"/>
                    <a:pt x="13292" y="11176"/>
                    <a:pt x="11429" y="8573"/>
                  </a:cubicBezTo>
                  <a:cubicBezTo>
                    <a:pt x="9714" y="6178"/>
                    <a:pt x="7555" y="4108"/>
                    <a:pt x="5101" y="2452"/>
                  </a:cubicBezTo>
                  <a:cubicBezTo>
                    <a:pt x="3681" y="1476"/>
                    <a:pt x="2173" y="707"/>
                    <a:pt x="606" y="27"/>
                  </a:cubicBezTo>
                  <a:cubicBezTo>
                    <a:pt x="557" y="9"/>
                    <a:pt x="512" y="0"/>
                    <a:pt x="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p:nvPr/>
          </p:nvSpPr>
          <p:spPr>
            <a:xfrm>
              <a:off x="4121313" y="3667416"/>
              <a:ext cx="160546" cy="593348"/>
            </a:xfrm>
            <a:custGeom>
              <a:avLst/>
              <a:gdLst/>
              <a:ahLst/>
              <a:cxnLst/>
              <a:rect l="l" t="t" r="r" b="b"/>
              <a:pathLst>
                <a:path w="10234" h="37823" extrusionOk="0">
                  <a:moveTo>
                    <a:pt x="3892" y="0"/>
                  </a:moveTo>
                  <a:cubicBezTo>
                    <a:pt x="3635" y="0"/>
                    <a:pt x="3372" y="46"/>
                    <a:pt x="3106" y="147"/>
                  </a:cubicBezTo>
                  <a:cubicBezTo>
                    <a:pt x="2248" y="473"/>
                    <a:pt x="1687" y="1271"/>
                    <a:pt x="1332" y="2040"/>
                  </a:cubicBezTo>
                  <a:cubicBezTo>
                    <a:pt x="1" y="4761"/>
                    <a:pt x="238" y="8013"/>
                    <a:pt x="740" y="11059"/>
                  </a:cubicBezTo>
                  <a:cubicBezTo>
                    <a:pt x="2248" y="20256"/>
                    <a:pt x="5679" y="29010"/>
                    <a:pt x="9080" y="37704"/>
                  </a:cubicBezTo>
                  <a:lnTo>
                    <a:pt x="10233" y="37822"/>
                  </a:lnTo>
                  <a:cubicBezTo>
                    <a:pt x="8754" y="32174"/>
                    <a:pt x="8222" y="26260"/>
                    <a:pt x="8784" y="20404"/>
                  </a:cubicBezTo>
                  <a:cubicBezTo>
                    <a:pt x="9021" y="18216"/>
                    <a:pt x="9346" y="16057"/>
                    <a:pt x="9405" y="13869"/>
                  </a:cubicBezTo>
                  <a:cubicBezTo>
                    <a:pt x="9523" y="10350"/>
                    <a:pt x="8902" y="6801"/>
                    <a:pt x="7601" y="3548"/>
                  </a:cubicBezTo>
                  <a:cubicBezTo>
                    <a:pt x="6937" y="1862"/>
                    <a:pt x="5523" y="0"/>
                    <a:pt x="38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4264211" y="3618063"/>
              <a:ext cx="237995" cy="390336"/>
            </a:xfrm>
            <a:custGeom>
              <a:avLst/>
              <a:gdLst/>
              <a:ahLst/>
              <a:cxnLst/>
              <a:rect l="l" t="t" r="r" b="b"/>
              <a:pathLst>
                <a:path w="15171" h="24882" extrusionOk="0">
                  <a:moveTo>
                    <a:pt x="13128" y="1"/>
                  </a:moveTo>
                  <a:cubicBezTo>
                    <a:pt x="13059" y="1"/>
                    <a:pt x="12991" y="4"/>
                    <a:pt x="12923" y="11"/>
                  </a:cubicBezTo>
                  <a:cubicBezTo>
                    <a:pt x="12066" y="40"/>
                    <a:pt x="11238" y="484"/>
                    <a:pt x="10558" y="957"/>
                  </a:cubicBezTo>
                  <a:cubicBezTo>
                    <a:pt x="7305" y="3175"/>
                    <a:pt x="4968" y="6546"/>
                    <a:pt x="3372" y="10184"/>
                  </a:cubicBezTo>
                  <a:cubicBezTo>
                    <a:pt x="1775" y="13791"/>
                    <a:pt x="887" y="17636"/>
                    <a:pt x="0" y="21480"/>
                  </a:cubicBezTo>
                  <a:lnTo>
                    <a:pt x="355" y="24881"/>
                  </a:lnTo>
                  <a:cubicBezTo>
                    <a:pt x="1982" y="20120"/>
                    <a:pt x="4643" y="15684"/>
                    <a:pt x="8103" y="11988"/>
                  </a:cubicBezTo>
                  <a:cubicBezTo>
                    <a:pt x="10794" y="9149"/>
                    <a:pt x="14106" y="6487"/>
                    <a:pt x="14993" y="2643"/>
                  </a:cubicBezTo>
                  <a:cubicBezTo>
                    <a:pt x="15082" y="2140"/>
                    <a:pt x="15171" y="1667"/>
                    <a:pt x="15023" y="1223"/>
                  </a:cubicBezTo>
                  <a:cubicBezTo>
                    <a:pt x="14777" y="486"/>
                    <a:pt x="13951" y="1"/>
                    <a:pt x="13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p:nvPr/>
          </p:nvSpPr>
          <p:spPr>
            <a:xfrm>
              <a:off x="4320811" y="3332848"/>
              <a:ext cx="117374" cy="386054"/>
            </a:xfrm>
            <a:custGeom>
              <a:avLst/>
              <a:gdLst/>
              <a:ahLst/>
              <a:cxnLst/>
              <a:rect l="l" t="t" r="r" b="b"/>
              <a:pathLst>
                <a:path w="7482" h="24609" extrusionOk="0">
                  <a:moveTo>
                    <a:pt x="5334" y="1"/>
                  </a:moveTo>
                  <a:cubicBezTo>
                    <a:pt x="5311" y="1"/>
                    <a:pt x="5287" y="2"/>
                    <a:pt x="5264" y="5"/>
                  </a:cubicBezTo>
                  <a:cubicBezTo>
                    <a:pt x="4968" y="34"/>
                    <a:pt x="4732" y="212"/>
                    <a:pt x="4495" y="448"/>
                  </a:cubicBezTo>
                  <a:cubicBezTo>
                    <a:pt x="1213" y="3465"/>
                    <a:pt x="385" y="8315"/>
                    <a:pt x="178" y="12780"/>
                  </a:cubicBezTo>
                  <a:cubicBezTo>
                    <a:pt x="0" y="16743"/>
                    <a:pt x="59" y="20705"/>
                    <a:pt x="444" y="24609"/>
                  </a:cubicBezTo>
                  <a:lnTo>
                    <a:pt x="1834" y="20291"/>
                  </a:lnTo>
                  <a:cubicBezTo>
                    <a:pt x="4022" y="15441"/>
                    <a:pt x="5708" y="10414"/>
                    <a:pt x="6890" y="5239"/>
                  </a:cubicBezTo>
                  <a:cubicBezTo>
                    <a:pt x="7305" y="3524"/>
                    <a:pt x="7482" y="1335"/>
                    <a:pt x="6062" y="271"/>
                  </a:cubicBezTo>
                  <a:cubicBezTo>
                    <a:pt x="5846" y="136"/>
                    <a:pt x="5581" y="1"/>
                    <a:pt x="5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0"/>
            <p:cNvSpPr/>
            <p:nvPr/>
          </p:nvSpPr>
          <p:spPr>
            <a:xfrm>
              <a:off x="4407093" y="3242033"/>
              <a:ext cx="295537" cy="332136"/>
            </a:xfrm>
            <a:custGeom>
              <a:avLst/>
              <a:gdLst/>
              <a:ahLst/>
              <a:cxnLst/>
              <a:rect l="l" t="t" r="r" b="b"/>
              <a:pathLst>
                <a:path w="18839" h="21172" extrusionOk="0">
                  <a:moveTo>
                    <a:pt x="14971" y="0"/>
                  </a:moveTo>
                  <a:cubicBezTo>
                    <a:pt x="13258" y="0"/>
                    <a:pt x="11543" y="1266"/>
                    <a:pt x="10262" y="2570"/>
                  </a:cubicBezTo>
                  <a:cubicBezTo>
                    <a:pt x="5627" y="7316"/>
                    <a:pt x="2289" y="13231"/>
                    <a:pt x="602" y="19656"/>
                  </a:cubicBezTo>
                  <a:lnTo>
                    <a:pt x="602" y="19656"/>
                  </a:lnTo>
                  <a:cubicBezTo>
                    <a:pt x="4191" y="16472"/>
                    <a:pt x="8067" y="13609"/>
                    <a:pt x="12155" y="11117"/>
                  </a:cubicBezTo>
                  <a:cubicBezTo>
                    <a:pt x="14225" y="9845"/>
                    <a:pt x="16472" y="8603"/>
                    <a:pt x="17655" y="6444"/>
                  </a:cubicBezTo>
                  <a:cubicBezTo>
                    <a:pt x="18838" y="4345"/>
                    <a:pt x="18395" y="1062"/>
                    <a:pt x="16118" y="204"/>
                  </a:cubicBezTo>
                  <a:cubicBezTo>
                    <a:pt x="15739" y="64"/>
                    <a:pt x="15355" y="0"/>
                    <a:pt x="14971" y="0"/>
                  </a:cubicBezTo>
                  <a:close/>
                  <a:moveTo>
                    <a:pt x="602" y="19656"/>
                  </a:moveTo>
                  <a:cubicBezTo>
                    <a:pt x="401" y="19835"/>
                    <a:pt x="200" y="20015"/>
                    <a:pt x="1" y="20195"/>
                  </a:cubicBezTo>
                  <a:lnTo>
                    <a:pt x="237" y="21171"/>
                  </a:lnTo>
                  <a:cubicBezTo>
                    <a:pt x="349" y="20663"/>
                    <a:pt x="470" y="20158"/>
                    <a:pt x="602" y="196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0"/>
            <p:cNvSpPr/>
            <p:nvPr/>
          </p:nvSpPr>
          <p:spPr>
            <a:xfrm>
              <a:off x="4247974" y="3317396"/>
              <a:ext cx="377065" cy="987214"/>
            </a:xfrm>
            <a:custGeom>
              <a:avLst/>
              <a:gdLst/>
              <a:ahLst/>
              <a:cxnLst/>
              <a:rect l="l" t="t" r="r" b="b"/>
              <a:pathLst>
                <a:path w="24036" h="62930" extrusionOk="0">
                  <a:moveTo>
                    <a:pt x="23521" y="0"/>
                  </a:moveTo>
                  <a:cubicBezTo>
                    <a:pt x="23453" y="0"/>
                    <a:pt x="23380" y="22"/>
                    <a:pt x="23303" y="73"/>
                  </a:cubicBezTo>
                  <a:cubicBezTo>
                    <a:pt x="16472" y="4864"/>
                    <a:pt x="11090" y="11547"/>
                    <a:pt x="7364" y="19029"/>
                  </a:cubicBezTo>
                  <a:cubicBezTo>
                    <a:pt x="3224" y="27368"/>
                    <a:pt x="1124" y="36595"/>
                    <a:pt x="414" y="45821"/>
                  </a:cubicBezTo>
                  <a:cubicBezTo>
                    <a:pt x="0" y="51381"/>
                    <a:pt x="59" y="56941"/>
                    <a:pt x="414" y="62530"/>
                  </a:cubicBezTo>
                  <a:cubicBezTo>
                    <a:pt x="459" y="62796"/>
                    <a:pt x="673" y="62929"/>
                    <a:pt x="876" y="62929"/>
                  </a:cubicBezTo>
                  <a:cubicBezTo>
                    <a:pt x="1080" y="62929"/>
                    <a:pt x="1272" y="62796"/>
                    <a:pt x="1272" y="62530"/>
                  </a:cubicBezTo>
                  <a:cubicBezTo>
                    <a:pt x="592" y="52801"/>
                    <a:pt x="887" y="42953"/>
                    <a:pt x="3105" y="33401"/>
                  </a:cubicBezTo>
                  <a:cubicBezTo>
                    <a:pt x="5028" y="25121"/>
                    <a:pt x="8488" y="17136"/>
                    <a:pt x="13692" y="10423"/>
                  </a:cubicBezTo>
                  <a:cubicBezTo>
                    <a:pt x="16531" y="6727"/>
                    <a:pt x="19902" y="3415"/>
                    <a:pt x="23717" y="753"/>
                  </a:cubicBezTo>
                  <a:cubicBezTo>
                    <a:pt x="24036" y="508"/>
                    <a:pt x="23847" y="0"/>
                    <a:pt x="235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3581318" y="4116486"/>
              <a:ext cx="196721" cy="310816"/>
            </a:xfrm>
            <a:custGeom>
              <a:avLst/>
              <a:gdLst/>
              <a:ahLst/>
              <a:cxnLst/>
              <a:rect l="l" t="t" r="r" b="b"/>
              <a:pathLst>
                <a:path w="12540" h="19813" extrusionOk="0">
                  <a:moveTo>
                    <a:pt x="8340" y="1"/>
                  </a:moveTo>
                  <a:cubicBezTo>
                    <a:pt x="8193" y="1"/>
                    <a:pt x="8044" y="10"/>
                    <a:pt x="7897" y="29"/>
                  </a:cubicBezTo>
                  <a:cubicBezTo>
                    <a:pt x="5915" y="295"/>
                    <a:pt x="4437" y="2070"/>
                    <a:pt x="3431" y="3785"/>
                  </a:cubicBezTo>
                  <a:cubicBezTo>
                    <a:pt x="740" y="8605"/>
                    <a:pt x="1" y="14431"/>
                    <a:pt x="1361" y="19813"/>
                  </a:cubicBezTo>
                  <a:lnTo>
                    <a:pt x="1686" y="19369"/>
                  </a:lnTo>
                  <a:cubicBezTo>
                    <a:pt x="2396" y="15762"/>
                    <a:pt x="5058" y="12893"/>
                    <a:pt x="7808" y="10498"/>
                  </a:cubicBezTo>
                  <a:cubicBezTo>
                    <a:pt x="8991" y="9463"/>
                    <a:pt x="10203" y="8487"/>
                    <a:pt x="11090" y="7186"/>
                  </a:cubicBezTo>
                  <a:cubicBezTo>
                    <a:pt x="11978" y="5943"/>
                    <a:pt x="12539" y="4287"/>
                    <a:pt x="12096" y="2809"/>
                  </a:cubicBezTo>
                  <a:cubicBezTo>
                    <a:pt x="11634" y="1205"/>
                    <a:pt x="10022" y="1"/>
                    <a:pt x="8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0"/>
            <p:cNvSpPr/>
            <p:nvPr/>
          </p:nvSpPr>
          <p:spPr>
            <a:xfrm>
              <a:off x="3334052" y="4008838"/>
              <a:ext cx="266311" cy="407797"/>
            </a:xfrm>
            <a:custGeom>
              <a:avLst/>
              <a:gdLst/>
              <a:ahLst/>
              <a:cxnLst/>
              <a:rect l="l" t="t" r="r" b="b"/>
              <a:pathLst>
                <a:path w="16976" h="25995" extrusionOk="0">
                  <a:moveTo>
                    <a:pt x="4021" y="1"/>
                  </a:moveTo>
                  <a:cubicBezTo>
                    <a:pt x="3802" y="1"/>
                    <a:pt x="3585" y="19"/>
                    <a:pt x="3372" y="60"/>
                  </a:cubicBezTo>
                  <a:cubicBezTo>
                    <a:pt x="858" y="533"/>
                    <a:pt x="1" y="3993"/>
                    <a:pt x="1124" y="6300"/>
                  </a:cubicBezTo>
                  <a:cubicBezTo>
                    <a:pt x="2278" y="8577"/>
                    <a:pt x="4555" y="10026"/>
                    <a:pt x="6625" y="11534"/>
                  </a:cubicBezTo>
                  <a:cubicBezTo>
                    <a:pt x="11268" y="14935"/>
                    <a:pt x="15319" y="19578"/>
                    <a:pt x="16620" y="25137"/>
                  </a:cubicBezTo>
                  <a:lnTo>
                    <a:pt x="16975" y="25995"/>
                  </a:lnTo>
                  <a:cubicBezTo>
                    <a:pt x="16058" y="21115"/>
                    <a:pt x="16058" y="16088"/>
                    <a:pt x="14728" y="11327"/>
                  </a:cubicBezTo>
                  <a:cubicBezTo>
                    <a:pt x="13426" y="6566"/>
                    <a:pt x="10440" y="1834"/>
                    <a:pt x="5708" y="296"/>
                  </a:cubicBezTo>
                  <a:cubicBezTo>
                    <a:pt x="5173" y="125"/>
                    <a:pt x="4592" y="1"/>
                    <a:pt x="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a:off x="3436962" y="4094806"/>
              <a:ext cx="173363" cy="338066"/>
            </a:xfrm>
            <a:custGeom>
              <a:avLst/>
              <a:gdLst/>
              <a:ahLst/>
              <a:cxnLst/>
              <a:rect l="l" t="t" r="r" b="b"/>
              <a:pathLst>
                <a:path w="11051" h="21550" extrusionOk="0">
                  <a:moveTo>
                    <a:pt x="584" y="0"/>
                  </a:moveTo>
                  <a:cubicBezTo>
                    <a:pt x="279" y="0"/>
                    <a:pt x="1" y="417"/>
                    <a:pt x="301" y="672"/>
                  </a:cubicBezTo>
                  <a:cubicBezTo>
                    <a:pt x="4649" y="4841"/>
                    <a:pt x="7783" y="10253"/>
                    <a:pt x="9321" y="16108"/>
                  </a:cubicBezTo>
                  <a:cubicBezTo>
                    <a:pt x="9765" y="17794"/>
                    <a:pt x="10060" y="19480"/>
                    <a:pt x="10208" y="21195"/>
                  </a:cubicBezTo>
                  <a:cubicBezTo>
                    <a:pt x="10238" y="21432"/>
                    <a:pt x="10460" y="21550"/>
                    <a:pt x="10663" y="21550"/>
                  </a:cubicBezTo>
                  <a:cubicBezTo>
                    <a:pt x="10866" y="21550"/>
                    <a:pt x="11051" y="21432"/>
                    <a:pt x="11007" y="21195"/>
                  </a:cubicBezTo>
                  <a:cubicBezTo>
                    <a:pt x="10415" y="15014"/>
                    <a:pt x="8079" y="9011"/>
                    <a:pt x="4353" y="4073"/>
                  </a:cubicBezTo>
                  <a:cubicBezTo>
                    <a:pt x="3288" y="2653"/>
                    <a:pt x="2135" y="1322"/>
                    <a:pt x="834" y="110"/>
                  </a:cubicBezTo>
                  <a:cubicBezTo>
                    <a:pt x="756" y="32"/>
                    <a:pt x="669" y="0"/>
                    <a:pt x="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0"/>
            <p:cNvSpPr/>
            <p:nvPr/>
          </p:nvSpPr>
          <p:spPr>
            <a:xfrm>
              <a:off x="3595939" y="4203928"/>
              <a:ext cx="105702" cy="217115"/>
            </a:xfrm>
            <a:custGeom>
              <a:avLst/>
              <a:gdLst/>
              <a:ahLst/>
              <a:cxnLst/>
              <a:rect l="l" t="t" r="r" b="b"/>
              <a:pathLst>
                <a:path w="6738" h="13840" extrusionOk="0">
                  <a:moveTo>
                    <a:pt x="6205" y="0"/>
                  </a:moveTo>
                  <a:cubicBezTo>
                    <a:pt x="6112" y="0"/>
                    <a:pt x="6016" y="39"/>
                    <a:pt x="5930" y="133"/>
                  </a:cubicBezTo>
                  <a:cubicBezTo>
                    <a:pt x="2706" y="3918"/>
                    <a:pt x="695" y="8561"/>
                    <a:pt x="15" y="13440"/>
                  </a:cubicBezTo>
                  <a:cubicBezTo>
                    <a:pt x="0" y="13707"/>
                    <a:pt x="200" y="13840"/>
                    <a:pt x="407" y="13840"/>
                  </a:cubicBezTo>
                  <a:cubicBezTo>
                    <a:pt x="614" y="13840"/>
                    <a:pt x="828" y="13707"/>
                    <a:pt x="843" y="13440"/>
                  </a:cubicBezTo>
                  <a:cubicBezTo>
                    <a:pt x="1464" y="8768"/>
                    <a:pt x="3445" y="4273"/>
                    <a:pt x="6491" y="695"/>
                  </a:cubicBezTo>
                  <a:cubicBezTo>
                    <a:pt x="6738" y="381"/>
                    <a:pt x="6492" y="0"/>
                    <a:pt x="6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a:off x="3217149" y="4232228"/>
              <a:ext cx="1735524" cy="263738"/>
            </a:xfrm>
            <a:custGeom>
              <a:avLst/>
              <a:gdLst/>
              <a:ahLst/>
              <a:cxnLst/>
              <a:rect l="l" t="t" r="r" b="b"/>
              <a:pathLst>
                <a:path w="110631" h="16812" extrusionOk="0">
                  <a:moveTo>
                    <a:pt x="65797" y="1"/>
                  </a:moveTo>
                  <a:cubicBezTo>
                    <a:pt x="61461" y="1"/>
                    <a:pt x="57100" y="1818"/>
                    <a:pt x="54384" y="5131"/>
                  </a:cubicBezTo>
                  <a:cubicBezTo>
                    <a:pt x="53279" y="4427"/>
                    <a:pt x="51971" y="4081"/>
                    <a:pt x="50660" y="4081"/>
                  </a:cubicBezTo>
                  <a:cubicBezTo>
                    <a:pt x="48884" y="4081"/>
                    <a:pt x="47101" y="4717"/>
                    <a:pt x="45808" y="5959"/>
                  </a:cubicBezTo>
                  <a:cubicBezTo>
                    <a:pt x="44506" y="3852"/>
                    <a:pt x="41935" y="2844"/>
                    <a:pt x="39414" y="2844"/>
                  </a:cubicBezTo>
                  <a:cubicBezTo>
                    <a:pt x="38785" y="2844"/>
                    <a:pt x="38159" y="2907"/>
                    <a:pt x="37557" y="3031"/>
                  </a:cubicBezTo>
                  <a:cubicBezTo>
                    <a:pt x="34482" y="3652"/>
                    <a:pt x="31909" y="5515"/>
                    <a:pt x="29454" y="7467"/>
                  </a:cubicBezTo>
                  <a:cubicBezTo>
                    <a:pt x="28301" y="8384"/>
                    <a:pt x="27059" y="9389"/>
                    <a:pt x="25581" y="9389"/>
                  </a:cubicBezTo>
                  <a:cubicBezTo>
                    <a:pt x="24220" y="9359"/>
                    <a:pt x="22978" y="8472"/>
                    <a:pt x="21618" y="8236"/>
                  </a:cubicBezTo>
                  <a:cubicBezTo>
                    <a:pt x="21379" y="8196"/>
                    <a:pt x="21144" y="8178"/>
                    <a:pt x="20912" y="8178"/>
                  </a:cubicBezTo>
                  <a:cubicBezTo>
                    <a:pt x="17504" y="8178"/>
                    <a:pt x="14840" y="12197"/>
                    <a:pt x="11267" y="12612"/>
                  </a:cubicBezTo>
                  <a:cubicBezTo>
                    <a:pt x="11019" y="12644"/>
                    <a:pt x="10766" y="12657"/>
                    <a:pt x="10511" y="12657"/>
                  </a:cubicBezTo>
                  <a:cubicBezTo>
                    <a:pt x="9826" y="12657"/>
                    <a:pt x="9126" y="12567"/>
                    <a:pt x="8458" y="12524"/>
                  </a:cubicBezTo>
                  <a:cubicBezTo>
                    <a:pt x="8397" y="12523"/>
                    <a:pt x="8336" y="12522"/>
                    <a:pt x="8275" y="12522"/>
                  </a:cubicBezTo>
                  <a:cubicBezTo>
                    <a:pt x="5112" y="12522"/>
                    <a:pt x="1944" y="14020"/>
                    <a:pt x="0" y="16486"/>
                  </a:cubicBezTo>
                  <a:lnTo>
                    <a:pt x="110631" y="16812"/>
                  </a:lnTo>
                  <a:cubicBezTo>
                    <a:pt x="109300" y="15185"/>
                    <a:pt x="107348" y="14121"/>
                    <a:pt x="105278" y="13854"/>
                  </a:cubicBezTo>
                  <a:cubicBezTo>
                    <a:pt x="104095" y="13707"/>
                    <a:pt x="102824" y="13795"/>
                    <a:pt x="101877" y="13115"/>
                  </a:cubicBezTo>
                  <a:cubicBezTo>
                    <a:pt x="100724" y="12317"/>
                    <a:pt x="100340" y="10631"/>
                    <a:pt x="99097" y="10040"/>
                  </a:cubicBezTo>
                  <a:cubicBezTo>
                    <a:pt x="98780" y="9883"/>
                    <a:pt x="98454" y="9820"/>
                    <a:pt x="98123" y="9820"/>
                  </a:cubicBezTo>
                  <a:cubicBezTo>
                    <a:pt x="96697" y="9820"/>
                    <a:pt x="95157" y="10997"/>
                    <a:pt x="93597" y="11045"/>
                  </a:cubicBezTo>
                  <a:cubicBezTo>
                    <a:pt x="93542" y="11048"/>
                    <a:pt x="93486" y="11049"/>
                    <a:pt x="93432" y="11049"/>
                  </a:cubicBezTo>
                  <a:cubicBezTo>
                    <a:pt x="90049" y="11049"/>
                    <a:pt x="87793" y="6186"/>
                    <a:pt x="84724" y="6186"/>
                  </a:cubicBezTo>
                  <a:cubicBezTo>
                    <a:pt x="84446" y="6186"/>
                    <a:pt x="84161" y="6226"/>
                    <a:pt x="83868" y="6313"/>
                  </a:cubicBezTo>
                  <a:cubicBezTo>
                    <a:pt x="83107" y="6539"/>
                    <a:pt x="82427" y="7086"/>
                    <a:pt x="81622" y="7086"/>
                  </a:cubicBezTo>
                  <a:cubicBezTo>
                    <a:pt x="81582" y="7086"/>
                    <a:pt x="81542" y="7085"/>
                    <a:pt x="81502" y="7082"/>
                  </a:cubicBezTo>
                  <a:cubicBezTo>
                    <a:pt x="80703" y="7053"/>
                    <a:pt x="80053" y="6432"/>
                    <a:pt x="79461" y="5870"/>
                  </a:cubicBezTo>
                  <a:cubicBezTo>
                    <a:pt x="76061" y="2617"/>
                    <a:pt x="71625" y="369"/>
                    <a:pt x="66952" y="44"/>
                  </a:cubicBezTo>
                  <a:cubicBezTo>
                    <a:pt x="66568" y="15"/>
                    <a:pt x="66182" y="1"/>
                    <a:pt x="65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a:off x="4226624" y="4231601"/>
              <a:ext cx="726520" cy="263911"/>
            </a:xfrm>
            <a:custGeom>
              <a:avLst/>
              <a:gdLst/>
              <a:ahLst/>
              <a:cxnLst/>
              <a:rect l="l" t="t" r="r" b="b"/>
              <a:pathLst>
                <a:path w="46312" h="16823" extrusionOk="0">
                  <a:moveTo>
                    <a:pt x="1514" y="1"/>
                  </a:moveTo>
                  <a:cubicBezTo>
                    <a:pt x="1008" y="1"/>
                    <a:pt x="499" y="33"/>
                    <a:pt x="1" y="84"/>
                  </a:cubicBezTo>
                  <a:cubicBezTo>
                    <a:pt x="4437" y="1770"/>
                    <a:pt x="8222" y="5171"/>
                    <a:pt x="10233" y="9518"/>
                  </a:cubicBezTo>
                  <a:cubicBezTo>
                    <a:pt x="11077" y="9220"/>
                    <a:pt x="11962" y="9078"/>
                    <a:pt x="12847" y="9078"/>
                  </a:cubicBezTo>
                  <a:cubicBezTo>
                    <a:pt x="15651" y="9078"/>
                    <a:pt x="18456" y="10499"/>
                    <a:pt x="19962" y="12859"/>
                  </a:cubicBezTo>
                  <a:cubicBezTo>
                    <a:pt x="20647" y="12593"/>
                    <a:pt x="21378" y="12466"/>
                    <a:pt x="22112" y="12466"/>
                  </a:cubicBezTo>
                  <a:cubicBezTo>
                    <a:pt x="24070" y="12466"/>
                    <a:pt x="26046" y="13375"/>
                    <a:pt x="27208" y="14989"/>
                  </a:cubicBezTo>
                  <a:cubicBezTo>
                    <a:pt x="27681" y="15639"/>
                    <a:pt x="28065" y="16408"/>
                    <a:pt x="28804" y="16763"/>
                  </a:cubicBezTo>
                  <a:cubicBezTo>
                    <a:pt x="28834" y="16793"/>
                    <a:pt x="28923" y="16793"/>
                    <a:pt x="28952" y="16793"/>
                  </a:cubicBezTo>
                  <a:lnTo>
                    <a:pt x="46311" y="16822"/>
                  </a:lnTo>
                  <a:cubicBezTo>
                    <a:pt x="44951" y="15196"/>
                    <a:pt x="42999" y="14131"/>
                    <a:pt x="40929" y="13865"/>
                  </a:cubicBezTo>
                  <a:cubicBezTo>
                    <a:pt x="39776" y="13717"/>
                    <a:pt x="38475" y="13776"/>
                    <a:pt x="37528" y="13126"/>
                  </a:cubicBezTo>
                  <a:cubicBezTo>
                    <a:pt x="36375" y="12298"/>
                    <a:pt x="36020" y="10641"/>
                    <a:pt x="34748" y="10050"/>
                  </a:cubicBezTo>
                  <a:cubicBezTo>
                    <a:pt x="34419" y="9894"/>
                    <a:pt x="34086" y="9830"/>
                    <a:pt x="33749" y="9830"/>
                  </a:cubicBezTo>
                  <a:cubicBezTo>
                    <a:pt x="32300" y="9830"/>
                    <a:pt x="30784" y="11007"/>
                    <a:pt x="29248" y="11055"/>
                  </a:cubicBezTo>
                  <a:cubicBezTo>
                    <a:pt x="29193" y="11058"/>
                    <a:pt x="29139" y="11059"/>
                    <a:pt x="29085" y="11059"/>
                  </a:cubicBezTo>
                  <a:cubicBezTo>
                    <a:pt x="25754" y="11059"/>
                    <a:pt x="23502" y="6197"/>
                    <a:pt x="20388" y="6197"/>
                  </a:cubicBezTo>
                  <a:cubicBezTo>
                    <a:pt x="20106" y="6197"/>
                    <a:pt x="19817" y="6237"/>
                    <a:pt x="19519" y="6324"/>
                  </a:cubicBezTo>
                  <a:cubicBezTo>
                    <a:pt x="18773" y="6545"/>
                    <a:pt x="18079" y="7101"/>
                    <a:pt x="17315" y="7101"/>
                  </a:cubicBezTo>
                  <a:cubicBezTo>
                    <a:pt x="17262" y="7101"/>
                    <a:pt x="17207" y="7099"/>
                    <a:pt x="17153" y="7093"/>
                  </a:cubicBezTo>
                  <a:cubicBezTo>
                    <a:pt x="16354" y="7063"/>
                    <a:pt x="15704" y="6442"/>
                    <a:pt x="15112" y="5880"/>
                  </a:cubicBezTo>
                  <a:cubicBezTo>
                    <a:pt x="11712" y="2657"/>
                    <a:pt x="7276" y="380"/>
                    <a:pt x="2603" y="55"/>
                  </a:cubicBezTo>
                  <a:cubicBezTo>
                    <a:pt x="2244" y="17"/>
                    <a:pt x="1880" y="1"/>
                    <a:pt x="1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1"/>
        <p:cNvGrpSpPr/>
        <p:nvPr/>
      </p:nvGrpSpPr>
      <p:grpSpPr>
        <a:xfrm>
          <a:off x="0" y="0"/>
          <a:ext cx="0" cy="0"/>
          <a:chOff x="0" y="0"/>
          <a:chExt cx="0" cy="0"/>
        </a:xfrm>
      </p:grpSpPr>
      <p:grpSp>
        <p:nvGrpSpPr>
          <p:cNvPr id="32" name="Google Shape;32;p3"/>
          <p:cNvGrpSpPr/>
          <p:nvPr/>
        </p:nvGrpSpPr>
        <p:grpSpPr>
          <a:xfrm>
            <a:off x="785612" y="3481272"/>
            <a:ext cx="4309167" cy="1669408"/>
            <a:chOff x="2189450" y="2220300"/>
            <a:chExt cx="3202175" cy="1240550"/>
          </a:xfrm>
        </p:grpSpPr>
        <p:sp>
          <p:nvSpPr>
            <p:cNvPr id="33" name="Google Shape;33;p3"/>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a:off x="884606" y="4666716"/>
            <a:ext cx="255429" cy="332500"/>
          </a:xfrm>
          <a:custGeom>
            <a:avLst/>
            <a:gdLst/>
            <a:ahLst/>
            <a:cxnLst/>
            <a:rect l="l" t="t" r="r" b="b"/>
            <a:pathLst>
              <a:path w="8080" h="10518" extrusionOk="0">
                <a:moveTo>
                  <a:pt x="4055" y="0"/>
                </a:moveTo>
                <a:cubicBezTo>
                  <a:pt x="2028" y="0"/>
                  <a:pt x="1" y="2850"/>
                  <a:pt x="1" y="5141"/>
                </a:cubicBezTo>
                <a:cubicBezTo>
                  <a:pt x="1" y="7345"/>
                  <a:pt x="1793" y="8285"/>
                  <a:pt x="3673" y="8373"/>
                </a:cubicBezTo>
                <a:lnTo>
                  <a:pt x="3673" y="10517"/>
                </a:lnTo>
                <a:lnTo>
                  <a:pt x="4231" y="10517"/>
                </a:lnTo>
                <a:lnTo>
                  <a:pt x="4114" y="8402"/>
                </a:lnTo>
                <a:cubicBezTo>
                  <a:pt x="6141" y="8373"/>
                  <a:pt x="8080" y="7374"/>
                  <a:pt x="8080" y="5083"/>
                </a:cubicBezTo>
                <a:cubicBezTo>
                  <a:pt x="8080" y="2791"/>
                  <a:pt x="6082" y="0"/>
                  <a:pt x="4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196730" y="4399918"/>
            <a:ext cx="415135" cy="638067"/>
          </a:xfrm>
          <a:custGeom>
            <a:avLst/>
            <a:gdLst/>
            <a:ahLst/>
            <a:cxnLst/>
            <a:rect l="l" t="t" r="r" b="b"/>
            <a:pathLst>
              <a:path w="13132" h="20184" extrusionOk="0">
                <a:moveTo>
                  <a:pt x="6551" y="1"/>
                </a:moveTo>
                <a:cubicBezTo>
                  <a:pt x="3261" y="1"/>
                  <a:pt x="0" y="4642"/>
                  <a:pt x="0" y="8403"/>
                </a:cubicBezTo>
                <a:cubicBezTo>
                  <a:pt x="0" y="11928"/>
                  <a:pt x="2850" y="13485"/>
                  <a:pt x="5934" y="13661"/>
                </a:cubicBezTo>
                <a:lnTo>
                  <a:pt x="5729" y="20183"/>
                </a:lnTo>
                <a:lnTo>
                  <a:pt x="7227" y="18891"/>
                </a:lnTo>
                <a:lnTo>
                  <a:pt x="6757" y="13661"/>
                </a:lnTo>
                <a:cubicBezTo>
                  <a:pt x="9988" y="13603"/>
                  <a:pt x="13132" y="11987"/>
                  <a:pt x="13132" y="8315"/>
                </a:cubicBezTo>
                <a:cubicBezTo>
                  <a:pt x="13132" y="4525"/>
                  <a:pt x="9871" y="1"/>
                  <a:pt x="6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1668577" y="4718636"/>
            <a:ext cx="177073" cy="230528"/>
          </a:xfrm>
          <a:custGeom>
            <a:avLst/>
            <a:gdLst/>
            <a:ahLst/>
            <a:cxnLst/>
            <a:rect l="l" t="t" r="r" b="b"/>
            <a:pathLst>
              <a:path w="8080" h="10518" extrusionOk="0">
                <a:moveTo>
                  <a:pt x="4055" y="0"/>
                </a:moveTo>
                <a:cubicBezTo>
                  <a:pt x="2028" y="0"/>
                  <a:pt x="1" y="2850"/>
                  <a:pt x="1" y="5141"/>
                </a:cubicBezTo>
                <a:cubicBezTo>
                  <a:pt x="1" y="7345"/>
                  <a:pt x="1793" y="8285"/>
                  <a:pt x="3673" y="8373"/>
                </a:cubicBezTo>
                <a:lnTo>
                  <a:pt x="3673" y="10517"/>
                </a:lnTo>
                <a:lnTo>
                  <a:pt x="4231" y="10517"/>
                </a:lnTo>
                <a:lnTo>
                  <a:pt x="4114" y="8402"/>
                </a:lnTo>
                <a:cubicBezTo>
                  <a:pt x="6141" y="8373"/>
                  <a:pt x="8080" y="7374"/>
                  <a:pt x="8080" y="5083"/>
                </a:cubicBezTo>
                <a:cubicBezTo>
                  <a:pt x="8080" y="2791"/>
                  <a:pt x="6082" y="0"/>
                  <a:pt x="4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3"/>
          <p:cNvGrpSpPr/>
          <p:nvPr/>
        </p:nvGrpSpPr>
        <p:grpSpPr>
          <a:xfrm>
            <a:off x="3349466" y="3839498"/>
            <a:ext cx="3391103" cy="1313742"/>
            <a:chOff x="2189450" y="2220300"/>
            <a:chExt cx="3202175" cy="1240550"/>
          </a:xfrm>
        </p:grpSpPr>
        <p:sp>
          <p:nvSpPr>
            <p:cNvPr id="39" name="Google Shape;39;p3"/>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3"/>
          <p:cNvSpPr/>
          <p:nvPr/>
        </p:nvSpPr>
        <p:spPr>
          <a:xfrm>
            <a:off x="1232100" y="718797"/>
            <a:ext cx="1781826" cy="112559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50084" y="39831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6848433" y="340500"/>
            <a:ext cx="1493235" cy="943410"/>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8165389" y="1407427"/>
            <a:ext cx="634169" cy="40066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6360175" y="1283907"/>
            <a:ext cx="438726" cy="27718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txBox="1">
            <a:spLocks noGrp="1"/>
          </p:cNvSpPr>
          <p:nvPr>
            <p:ph type="title"/>
          </p:nvPr>
        </p:nvSpPr>
        <p:spPr>
          <a:xfrm>
            <a:off x="1700950" y="2420475"/>
            <a:ext cx="5742000" cy="55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000"/>
              <a:buFont typeface="Patrick Hand"/>
              <a:buNone/>
              <a:defRPr sz="4000">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7" name="Google Shape;47;p3"/>
          <p:cNvSpPr txBox="1">
            <a:spLocks noGrp="1"/>
          </p:cNvSpPr>
          <p:nvPr>
            <p:ph type="subTitle" idx="1"/>
          </p:nvPr>
        </p:nvSpPr>
        <p:spPr>
          <a:xfrm>
            <a:off x="1701050" y="2947482"/>
            <a:ext cx="5742000" cy="47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Font typeface="Patrick Hand"/>
              <a:buNone/>
              <a:defRPr sz="1600"/>
            </a:lvl1pPr>
            <a:lvl2pPr lvl="1"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2pPr>
            <a:lvl3pPr lvl="2"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3pPr>
            <a:lvl4pPr lvl="3"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4pPr>
            <a:lvl5pPr lvl="4"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5pPr>
            <a:lvl6pPr lvl="5"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6pPr>
            <a:lvl7pPr lvl="6"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7pPr>
            <a:lvl8pPr lvl="7"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8pPr>
            <a:lvl9pPr lvl="8"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9pPr>
          </a:lstStyle>
          <a:p>
            <a:endParaRPr/>
          </a:p>
        </p:txBody>
      </p:sp>
      <p:sp>
        <p:nvSpPr>
          <p:cNvPr id="48" name="Google Shape;48;p3"/>
          <p:cNvSpPr/>
          <p:nvPr/>
        </p:nvSpPr>
        <p:spPr>
          <a:xfrm flipH="1">
            <a:off x="1716703" y="4761096"/>
            <a:ext cx="5710522" cy="400664"/>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flipH="1">
            <a:off x="350087" y="4932295"/>
            <a:ext cx="3183988" cy="218387"/>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flipH="1">
            <a:off x="7924902" y="4666716"/>
            <a:ext cx="255429" cy="332500"/>
          </a:xfrm>
          <a:custGeom>
            <a:avLst/>
            <a:gdLst/>
            <a:ahLst/>
            <a:cxnLst/>
            <a:rect l="l" t="t" r="r" b="b"/>
            <a:pathLst>
              <a:path w="8080" h="10518" extrusionOk="0">
                <a:moveTo>
                  <a:pt x="4055" y="0"/>
                </a:moveTo>
                <a:cubicBezTo>
                  <a:pt x="2028" y="0"/>
                  <a:pt x="1" y="2850"/>
                  <a:pt x="1" y="5141"/>
                </a:cubicBezTo>
                <a:cubicBezTo>
                  <a:pt x="1" y="7345"/>
                  <a:pt x="1793" y="8285"/>
                  <a:pt x="3673" y="8373"/>
                </a:cubicBezTo>
                <a:lnTo>
                  <a:pt x="3673" y="10517"/>
                </a:lnTo>
                <a:lnTo>
                  <a:pt x="4231" y="10517"/>
                </a:lnTo>
                <a:lnTo>
                  <a:pt x="4114" y="8402"/>
                </a:lnTo>
                <a:cubicBezTo>
                  <a:pt x="6141" y="8373"/>
                  <a:pt x="8080" y="7374"/>
                  <a:pt x="8080" y="5083"/>
                </a:cubicBezTo>
                <a:cubicBezTo>
                  <a:pt x="8080" y="2791"/>
                  <a:pt x="6082" y="0"/>
                  <a:pt x="4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flipH="1">
            <a:off x="7453072" y="4399918"/>
            <a:ext cx="415135" cy="638067"/>
          </a:xfrm>
          <a:custGeom>
            <a:avLst/>
            <a:gdLst/>
            <a:ahLst/>
            <a:cxnLst/>
            <a:rect l="l" t="t" r="r" b="b"/>
            <a:pathLst>
              <a:path w="13132" h="20184" extrusionOk="0">
                <a:moveTo>
                  <a:pt x="6551" y="1"/>
                </a:moveTo>
                <a:cubicBezTo>
                  <a:pt x="3261" y="1"/>
                  <a:pt x="0" y="4642"/>
                  <a:pt x="0" y="8403"/>
                </a:cubicBezTo>
                <a:cubicBezTo>
                  <a:pt x="0" y="11928"/>
                  <a:pt x="2850" y="13485"/>
                  <a:pt x="5934" y="13661"/>
                </a:cubicBezTo>
                <a:lnTo>
                  <a:pt x="5729" y="20183"/>
                </a:lnTo>
                <a:lnTo>
                  <a:pt x="7227" y="18891"/>
                </a:lnTo>
                <a:lnTo>
                  <a:pt x="6757" y="13661"/>
                </a:lnTo>
                <a:cubicBezTo>
                  <a:pt x="9988" y="13603"/>
                  <a:pt x="13132" y="11987"/>
                  <a:pt x="13132" y="8315"/>
                </a:cubicBezTo>
                <a:cubicBezTo>
                  <a:pt x="13132" y="4525"/>
                  <a:pt x="9871" y="1"/>
                  <a:pt x="6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7219287" y="4718636"/>
            <a:ext cx="177073" cy="230528"/>
          </a:xfrm>
          <a:custGeom>
            <a:avLst/>
            <a:gdLst/>
            <a:ahLst/>
            <a:cxnLst/>
            <a:rect l="l" t="t" r="r" b="b"/>
            <a:pathLst>
              <a:path w="8080" h="10518" extrusionOk="0">
                <a:moveTo>
                  <a:pt x="4055" y="0"/>
                </a:moveTo>
                <a:cubicBezTo>
                  <a:pt x="2028" y="0"/>
                  <a:pt x="1" y="2850"/>
                  <a:pt x="1" y="5141"/>
                </a:cubicBezTo>
                <a:cubicBezTo>
                  <a:pt x="1" y="7345"/>
                  <a:pt x="1793" y="8285"/>
                  <a:pt x="3673" y="8373"/>
                </a:cubicBezTo>
                <a:lnTo>
                  <a:pt x="3673" y="10517"/>
                </a:lnTo>
                <a:lnTo>
                  <a:pt x="4231" y="10517"/>
                </a:lnTo>
                <a:lnTo>
                  <a:pt x="4114" y="8402"/>
                </a:lnTo>
                <a:cubicBezTo>
                  <a:pt x="6141" y="8373"/>
                  <a:pt x="8080" y="7374"/>
                  <a:pt x="8080" y="5083"/>
                </a:cubicBezTo>
                <a:cubicBezTo>
                  <a:pt x="8080" y="2791"/>
                  <a:pt x="6082" y="0"/>
                  <a:pt x="4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5530862" y="4932295"/>
            <a:ext cx="3183988" cy="218387"/>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8">
    <p:bg>
      <p:bgPr>
        <a:solidFill>
          <a:schemeClr val="dk1"/>
        </a:solidFill>
        <a:effectLst/>
      </p:bgPr>
    </p:bg>
    <p:spTree>
      <p:nvGrpSpPr>
        <p:cNvPr id="1" name="Shape 391"/>
        <p:cNvGrpSpPr/>
        <p:nvPr/>
      </p:nvGrpSpPr>
      <p:grpSpPr>
        <a:xfrm>
          <a:off x="0" y="0"/>
          <a:ext cx="0" cy="0"/>
          <a:chOff x="0" y="0"/>
          <a:chExt cx="0" cy="0"/>
        </a:xfrm>
      </p:grpSpPr>
      <p:grpSp>
        <p:nvGrpSpPr>
          <p:cNvPr id="392" name="Google Shape;392;p21"/>
          <p:cNvGrpSpPr/>
          <p:nvPr/>
        </p:nvGrpSpPr>
        <p:grpSpPr>
          <a:xfrm>
            <a:off x="313566" y="3695318"/>
            <a:ext cx="3349475" cy="1297615"/>
            <a:chOff x="2189450" y="2220300"/>
            <a:chExt cx="3202175" cy="1240550"/>
          </a:xfrm>
        </p:grpSpPr>
        <p:sp>
          <p:nvSpPr>
            <p:cNvPr id="393" name="Google Shape;393;p21"/>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21"/>
          <p:cNvGrpSpPr/>
          <p:nvPr/>
        </p:nvGrpSpPr>
        <p:grpSpPr>
          <a:xfrm>
            <a:off x="2306553" y="3973883"/>
            <a:ext cx="2636030" cy="1021221"/>
            <a:chOff x="2189450" y="2220300"/>
            <a:chExt cx="3202175" cy="1240550"/>
          </a:xfrm>
        </p:grpSpPr>
        <p:sp>
          <p:nvSpPr>
            <p:cNvPr id="396" name="Google Shape;396;p21"/>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21"/>
          <p:cNvSpPr/>
          <p:nvPr/>
        </p:nvSpPr>
        <p:spPr>
          <a:xfrm>
            <a:off x="1116425" y="286547"/>
            <a:ext cx="1781826" cy="112559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417059" y="43356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7021900" y="243101"/>
            <a:ext cx="1281282" cy="80950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8151912" y="1158576"/>
            <a:ext cx="544163" cy="34379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6602950" y="1052590"/>
            <a:ext cx="376439" cy="237830"/>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4676248" y="4603180"/>
            <a:ext cx="4467697" cy="531730"/>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0" y="4042575"/>
            <a:ext cx="9143996" cy="1100928"/>
          </a:xfrm>
          <a:custGeom>
            <a:avLst/>
            <a:gdLst/>
            <a:ahLst/>
            <a:cxnLst/>
            <a:rect l="l" t="t" r="r" b="b"/>
            <a:pathLst>
              <a:path w="229590" h="28713" extrusionOk="0">
                <a:moveTo>
                  <a:pt x="0" y="0"/>
                </a:moveTo>
                <a:lnTo>
                  <a:pt x="0" y="28712"/>
                </a:lnTo>
                <a:lnTo>
                  <a:pt x="229589" y="28712"/>
                </a:lnTo>
                <a:lnTo>
                  <a:pt x="229589" y="20351"/>
                </a:lnTo>
                <a:cubicBezTo>
                  <a:pt x="229025" y="20540"/>
                  <a:pt x="228487" y="20728"/>
                  <a:pt x="227923" y="20916"/>
                </a:cubicBezTo>
                <a:cubicBezTo>
                  <a:pt x="223836" y="22287"/>
                  <a:pt x="219642" y="23846"/>
                  <a:pt x="215287" y="24438"/>
                </a:cubicBezTo>
                <a:cubicBezTo>
                  <a:pt x="213512" y="24685"/>
                  <a:pt x="211747" y="24787"/>
                  <a:pt x="209988" y="24787"/>
                </a:cubicBezTo>
                <a:cubicBezTo>
                  <a:pt x="206764" y="24787"/>
                  <a:pt x="203557" y="24443"/>
                  <a:pt x="200340" y="24008"/>
                </a:cubicBezTo>
                <a:cubicBezTo>
                  <a:pt x="196556" y="23486"/>
                  <a:pt x="192841" y="23007"/>
                  <a:pt x="189076" y="23007"/>
                </a:cubicBezTo>
                <a:cubicBezTo>
                  <a:pt x="187598" y="23007"/>
                  <a:pt x="186113" y="23081"/>
                  <a:pt x="184613" y="23255"/>
                </a:cubicBezTo>
                <a:cubicBezTo>
                  <a:pt x="179773" y="23793"/>
                  <a:pt x="175042" y="24922"/>
                  <a:pt x="170203" y="25433"/>
                </a:cubicBezTo>
                <a:cubicBezTo>
                  <a:pt x="167571" y="25727"/>
                  <a:pt x="164904" y="25789"/>
                  <a:pt x="162238" y="25789"/>
                </a:cubicBezTo>
                <a:cubicBezTo>
                  <a:pt x="160273" y="25789"/>
                  <a:pt x="158308" y="25755"/>
                  <a:pt x="156357" y="25755"/>
                </a:cubicBezTo>
                <a:cubicBezTo>
                  <a:pt x="151975" y="25755"/>
                  <a:pt x="136759" y="20755"/>
                  <a:pt x="134017" y="19894"/>
                </a:cubicBezTo>
                <a:cubicBezTo>
                  <a:pt x="131409" y="19115"/>
                  <a:pt x="128774" y="18174"/>
                  <a:pt x="126059" y="17824"/>
                </a:cubicBezTo>
                <a:cubicBezTo>
                  <a:pt x="123854" y="17551"/>
                  <a:pt x="121649" y="17402"/>
                  <a:pt x="119444" y="17402"/>
                </a:cubicBezTo>
                <a:cubicBezTo>
                  <a:pt x="117966" y="17402"/>
                  <a:pt x="116488" y="17469"/>
                  <a:pt x="115010" y="17609"/>
                </a:cubicBezTo>
                <a:cubicBezTo>
                  <a:pt x="104848" y="18577"/>
                  <a:pt x="95250" y="22045"/>
                  <a:pt x="85196" y="23470"/>
                </a:cubicBezTo>
                <a:cubicBezTo>
                  <a:pt x="81334" y="24010"/>
                  <a:pt x="77458" y="24253"/>
                  <a:pt x="73581" y="24253"/>
                </a:cubicBezTo>
                <a:cubicBezTo>
                  <a:pt x="67041" y="24253"/>
                  <a:pt x="60502" y="23563"/>
                  <a:pt x="54037" y="22448"/>
                </a:cubicBezTo>
                <a:cubicBezTo>
                  <a:pt x="48821" y="21561"/>
                  <a:pt x="43660" y="20432"/>
                  <a:pt x="38525" y="19249"/>
                </a:cubicBezTo>
                <a:cubicBezTo>
                  <a:pt x="33740" y="18147"/>
                  <a:pt x="28874" y="17287"/>
                  <a:pt x="24196" y="15862"/>
                </a:cubicBezTo>
                <a:cubicBezTo>
                  <a:pt x="19652" y="14491"/>
                  <a:pt x="15324" y="12690"/>
                  <a:pt x="11533" y="10028"/>
                </a:cubicBezTo>
                <a:cubicBezTo>
                  <a:pt x="7716" y="7393"/>
                  <a:pt x="4678" y="3979"/>
                  <a:pt x="1317" y="914"/>
                </a:cubicBezTo>
                <a:cubicBezTo>
                  <a:pt x="995" y="619"/>
                  <a:pt x="834" y="296"/>
                  <a:pt x="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6" name="Google Shape;406;p21"/>
          <p:cNvSpPr txBox="1">
            <a:spLocks noGrp="1"/>
          </p:cNvSpPr>
          <p:nvPr>
            <p:ph type="subTitle" idx="1"/>
          </p:nvPr>
        </p:nvSpPr>
        <p:spPr>
          <a:xfrm>
            <a:off x="788850" y="2662350"/>
            <a:ext cx="1856100" cy="343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2200"/>
              <a:buFont typeface="Patrick Hand"/>
              <a:buNone/>
              <a:defRPr sz="2200">
                <a:solidFill>
                  <a:schemeClr val="dk2"/>
                </a:solidFill>
                <a:latin typeface="Patrick Hand"/>
                <a:ea typeface="Patrick Hand"/>
                <a:cs typeface="Patrick Hand"/>
                <a:sym typeface="Patrick Hand"/>
              </a:defRPr>
            </a:lvl1pPr>
            <a:lvl2pPr lvl="1">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2pPr>
            <a:lvl3pPr lvl="2">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3pPr>
            <a:lvl4pPr lvl="3">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4pPr>
            <a:lvl5pPr lvl="4">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5pPr>
            <a:lvl6pPr lvl="5">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6pPr>
            <a:lvl7pPr lvl="6">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7pPr>
            <a:lvl8pPr lvl="7">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8pPr>
            <a:lvl9pPr lvl="8">
              <a:spcBef>
                <a:spcPts val="1600"/>
              </a:spcBef>
              <a:spcAft>
                <a:spcPts val="1600"/>
              </a:spcAft>
              <a:buClr>
                <a:schemeClr val="dk2"/>
              </a:buClr>
              <a:buSzPts val="1400"/>
              <a:buFont typeface="Patrick Hand"/>
              <a:buNone/>
              <a:defRPr>
                <a:solidFill>
                  <a:schemeClr val="dk2"/>
                </a:solidFill>
                <a:latin typeface="Patrick Hand"/>
                <a:ea typeface="Patrick Hand"/>
                <a:cs typeface="Patrick Hand"/>
                <a:sym typeface="Patrick Hand"/>
              </a:defRPr>
            </a:lvl9pPr>
          </a:lstStyle>
          <a:p>
            <a:endParaRPr/>
          </a:p>
        </p:txBody>
      </p:sp>
      <p:sp>
        <p:nvSpPr>
          <p:cNvPr id="407" name="Google Shape;407;p21"/>
          <p:cNvSpPr txBox="1">
            <a:spLocks noGrp="1"/>
          </p:cNvSpPr>
          <p:nvPr>
            <p:ph type="subTitle" idx="2"/>
          </p:nvPr>
        </p:nvSpPr>
        <p:spPr>
          <a:xfrm>
            <a:off x="788850" y="2933743"/>
            <a:ext cx="1856100" cy="126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8" name="Google Shape;408;p21"/>
          <p:cNvSpPr txBox="1">
            <a:spLocks noGrp="1"/>
          </p:cNvSpPr>
          <p:nvPr>
            <p:ph type="subTitle" idx="3"/>
          </p:nvPr>
        </p:nvSpPr>
        <p:spPr>
          <a:xfrm>
            <a:off x="2696513" y="2662350"/>
            <a:ext cx="1856100" cy="343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200"/>
              <a:buFont typeface="Patrick Hand"/>
              <a:buNone/>
              <a:defRPr sz="2200">
                <a:solidFill>
                  <a:schemeClr val="dk2"/>
                </a:solidFill>
                <a:latin typeface="Patrick Hand"/>
                <a:ea typeface="Patrick Hand"/>
                <a:cs typeface="Patrick Hand"/>
                <a:sym typeface="Patrick Hand"/>
              </a:defRPr>
            </a:lvl1pPr>
            <a:lvl2pPr lvl="1"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2pPr>
            <a:lvl3pPr lvl="2"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3pPr>
            <a:lvl4pPr lvl="3"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4pPr>
            <a:lvl5pPr lvl="4"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5pPr>
            <a:lvl6pPr lvl="5"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6pPr>
            <a:lvl7pPr lvl="6"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7pPr>
            <a:lvl8pPr lvl="7"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8pPr>
            <a:lvl9pPr lvl="8" rtl="0">
              <a:spcBef>
                <a:spcPts val="1600"/>
              </a:spcBef>
              <a:spcAft>
                <a:spcPts val="1600"/>
              </a:spcAft>
              <a:buClr>
                <a:schemeClr val="dk2"/>
              </a:buClr>
              <a:buSzPts val="1400"/>
              <a:buFont typeface="Patrick Hand"/>
              <a:buNone/>
              <a:defRPr>
                <a:solidFill>
                  <a:schemeClr val="dk2"/>
                </a:solidFill>
                <a:latin typeface="Patrick Hand"/>
                <a:ea typeface="Patrick Hand"/>
                <a:cs typeface="Patrick Hand"/>
                <a:sym typeface="Patrick Hand"/>
              </a:defRPr>
            </a:lvl9pPr>
          </a:lstStyle>
          <a:p>
            <a:endParaRPr/>
          </a:p>
        </p:txBody>
      </p:sp>
      <p:sp>
        <p:nvSpPr>
          <p:cNvPr id="409" name="Google Shape;409;p21"/>
          <p:cNvSpPr txBox="1">
            <a:spLocks noGrp="1"/>
          </p:cNvSpPr>
          <p:nvPr>
            <p:ph type="subTitle" idx="4"/>
          </p:nvPr>
        </p:nvSpPr>
        <p:spPr>
          <a:xfrm>
            <a:off x="2696513" y="2933750"/>
            <a:ext cx="1856100" cy="126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10" name="Google Shape;410;p21"/>
          <p:cNvSpPr txBox="1">
            <a:spLocks noGrp="1"/>
          </p:cNvSpPr>
          <p:nvPr>
            <p:ph type="subTitle" idx="5"/>
          </p:nvPr>
        </p:nvSpPr>
        <p:spPr>
          <a:xfrm>
            <a:off x="4648888" y="2662350"/>
            <a:ext cx="1856100" cy="343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200"/>
              <a:buFont typeface="Patrick Hand"/>
              <a:buNone/>
              <a:defRPr sz="2200">
                <a:solidFill>
                  <a:schemeClr val="dk2"/>
                </a:solidFill>
                <a:latin typeface="Patrick Hand"/>
                <a:ea typeface="Patrick Hand"/>
                <a:cs typeface="Patrick Hand"/>
                <a:sym typeface="Patrick Hand"/>
              </a:defRPr>
            </a:lvl1pPr>
            <a:lvl2pPr lvl="1"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2pPr>
            <a:lvl3pPr lvl="2"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3pPr>
            <a:lvl4pPr lvl="3"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4pPr>
            <a:lvl5pPr lvl="4"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5pPr>
            <a:lvl6pPr lvl="5"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6pPr>
            <a:lvl7pPr lvl="6"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7pPr>
            <a:lvl8pPr lvl="7"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8pPr>
            <a:lvl9pPr lvl="8" rtl="0">
              <a:spcBef>
                <a:spcPts val="1600"/>
              </a:spcBef>
              <a:spcAft>
                <a:spcPts val="1600"/>
              </a:spcAft>
              <a:buClr>
                <a:schemeClr val="dk2"/>
              </a:buClr>
              <a:buSzPts val="1400"/>
              <a:buFont typeface="Patrick Hand"/>
              <a:buNone/>
              <a:defRPr>
                <a:solidFill>
                  <a:schemeClr val="dk2"/>
                </a:solidFill>
                <a:latin typeface="Patrick Hand"/>
                <a:ea typeface="Patrick Hand"/>
                <a:cs typeface="Patrick Hand"/>
                <a:sym typeface="Patrick Hand"/>
              </a:defRPr>
            </a:lvl9pPr>
          </a:lstStyle>
          <a:p>
            <a:endParaRPr/>
          </a:p>
        </p:txBody>
      </p:sp>
      <p:sp>
        <p:nvSpPr>
          <p:cNvPr id="411" name="Google Shape;411;p21"/>
          <p:cNvSpPr txBox="1">
            <a:spLocks noGrp="1"/>
          </p:cNvSpPr>
          <p:nvPr>
            <p:ph type="subTitle" idx="6"/>
          </p:nvPr>
        </p:nvSpPr>
        <p:spPr>
          <a:xfrm>
            <a:off x="4648888" y="2933750"/>
            <a:ext cx="1856100" cy="126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12" name="Google Shape;412;p21"/>
          <p:cNvSpPr txBox="1">
            <a:spLocks noGrp="1"/>
          </p:cNvSpPr>
          <p:nvPr>
            <p:ph type="subTitle" idx="7"/>
          </p:nvPr>
        </p:nvSpPr>
        <p:spPr>
          <a:xfrm>
            <a:off x="6601263" y="2662350"/>
            <a:ext cx="1856100" cy="343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200"/>
              <a:buFont typeface="Patrick Hand"/>
              <a:buNone/>
              <a:defRPr sz="2200">
                <a:solidFill>
                  <a:schemeClr val="dk2"/>
                </a:solidFill>
                <a:latin typeface="Patrick Hand"/>
                <a:ea typeface="Patrick Hand"/>
                <a:cs typeface="Patrick Hand"/>
                <a:sym typeface="Patrick Hand"/>
              </a:defRPr>
            </a:lvl1pPr>
            <a:lvl2pPr lvl="1"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2pPr>
            <a:lvl3pPr lvl="2"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3pPr>
            <a:lvl4pPr lvl="3"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4pPr>
            <a:lvl5pPr lvl="4"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5pPr>
            <a:lvl6pPr lvl="5"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6pPr>
            <a:lvl7pPr lvl="6"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7pPr>
            <a:lvl8pPr lvl="7"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8pPr>
            <a:lvl9pPr lvl="8" rtl="0">
              <a:spcBef>
                <a:spcPts val="1600"/>
              </a:spcBef>
              <a:spcAft>
                <a:spcPts val="1600"/>
              </a:spcAft>
              <a:buClr>
                <a:schemeClr val="dk2"/>
              </a:buClr>
              <a:buSzPts val="1400"/>
              <a:buFont typeface="Patrick Hand"/>
              <a:buNone/>
              <a:defRPr>
                <a:solidFill>
                  <a:schemeClr val="dk2"/>
                </a:solidFill>
                <a:latin typeface="Patrick Hand"/>
                <a:ea typeface="Patrick Hand"/>
                <a:cs typeface="Patrick Hand"/>
                <a:sym typeface="Patrick Hand"/>
              </a:defRPr>
            </a:lvl9pPr>
          </a:lstStyle>
          <a:p>
            <a:endParaRPr/>
          </a:p>
        </p:txBody>
      </p:sp>
      <p:sp>
        <p:nvSpPr>
          <p:cNvPr id="413" name="Google Shape;413;p21"/>
          <p:cNvSpPr txBox="1">
            <a:spLocks noGrp="1"/>
          </p:cNvSpPr>
          <p:nvPr>
            <p:ph type="subTitle" idx="8"/>
          </p:nvPr>
        </p:nvSpPr>
        <p:spPr>
          <a:xfrm>
            <a:off x="6601263" y="2933750"/>
            <a:ext cx="1856100" cy="126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3">
    <p:bg>
      <p:bgPr>
        <a:solidFill>
          <a:schemeClr val="dk1"/>
        </a:solidFill>
        <a:effectLst/>
      </p:bgPr>
    </p:bg>
    <p:spTree>
      <p:nvGrpSpPr>
        <p:cNvPr id="1" name="Shape 414"/>
        <p:cNvGrpSpPr/>
        <p:nvPr/>
      </p:nvGrpSpPr>
      <p:grpSpPr>
        <a:xfrm>
          <a:off x="0" y="0"/>
          <a:ext cx="0" cy="0"/>
          <a:chOff x="0" y="0"/>
          <a:chExt cx="0" cy="0"/>
        </a:xfrm>
      </p:grpSpPr>
      <p:sp>
        <p:nvSpPr>
          <p:cNvPr id="415" name="Google Shape;415;p22"/>
          <p:cNvSpPr/>
          <p:nvPr/>
        </p:nvSpPr>
        <p:spPr>
          <a:xfrm>
            <a:off x="1229700" y="436326"/>
            <a:ext cx="1248451" cy="788639"/>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345078" y="254374"/>
            <a:ext cx="680461" cy="42990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6616450" y="562100"/>
            <a:ext cx="1337049" cy="846212"/>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129338" y="311949"/>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1193900" y="4844250"/>
            <a:ext cx="4266954" cy="247400"/>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420" name="Google Shape;420;p22"/>
          <p:cNvSpPr/>
          <p:nvPr/>
        </p:nvSpPr>
        <p:spPr>
          <a:xfrm flipH="1">
            <a:off x="68" y="4925097"/>
            <a:ext cx="9143932" cy="218402"/>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txBox="1">
            <a:spLocks noGrp="1"/>
          </p:cNvSpPr>
          <p:nvPr>
            <p:ph type="subTitle" idx="1"/>
          </p:nvPr>
        </p:nvSpPr>
        <p:spPr>
          <a:xfrm>
            <a:off x="3435725" y="1549275"/>
            <a:ext cx="22725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422" name="Google Shape;422;p22"/>
          <p:cNvSpPr txBox="1">
            <a:spLocks noGrp="1"/>
          </p:cNvSpPr>
          <p:nvPr>
            <p:ph type="subTitle" idx="2"/>
          </p:nvPr>
        </p:nvSpPr>
        <p:spPr>
          <a:xfrm>
            <a:off x="3436726" y="1819725"/>
            <a:ext cx="2270700" cy="64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3" name="Google Shape;423;p22"/>
          <p:cNvSpPr txBox="1">
            <a:spLocks noGrp="1"/>
          </p:cNvSpPr>
          <p:nvPr>
            <p:ph type="subTitle" idx="3"/>
          </p:nvPr>
        </p:nvSpPr>
        <p:spPr>
          <a:xfrm>
            <a:off x="3435725" y="2877025"/>
            <a:ext cx="22725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424" name="Google Shape;424;p22"/>
          <p:cNvSpPr txBox="1">
            <a:spLocks noGrp="1"/>
          </p:cNvSpPr>
          <p:nvPr>
            <p:ph type="subTitle" idx="4"/>
          </p:nvPr>
        </p:nvSpPr>
        <p:spPr>
          <a:xfrm>
            <a:off x="3436726" y="3147375"/>
            <a:ext cx="2270700" cy="64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5" name="Google Shape;425;p22"/>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26" name="Google Shape;426;p22"/>
          <p:cNvSpPr txBox="1">
            <a:spLocks noGrp="1"/>
          </p:cNvSpPr>
          <p:nvPr>
            <p:ph type="subTitle" idx="5"/>
          </p:nvPr>
        </p:nvSpPr>
        <p:spPr>
          <a:xfrm>
            <a:off x="6153450" y="1549275"/>
            <a:ext cx="22707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427" name="Google Shape;427;p22"/>
          <p:cNvSpPr txBox="1">
            <a:spLocks noGrp="1"/>
          </p:cNvSpPr>
          <p:nvPr>
            <p:ph type="subTitle" idx="6"/>
          </p:nvPr>
        </p:nvSpPr>
        <p:spPr>
          <a:xfrm>
            <a:off x="6154450" y="1819725"/>
            <a:ext cx="2268600" cy="64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8" name="Google Shape;428;p22"/>
          <p:cNvSpPr txBox="1">
            <a:spLocks noGrp="1"/>
          </p:cNvSpPr>
          <p:nvPr>
            <p:ph type="subTitle" idx="7"/>
          </p:nvPr>
        </p:nvSpPr>
        <p:spPr>
          <a:xfrm>
            <a:off x="6153450" y="2877025"/>
            <a:ext cx="22707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429" name="Google Shape;429;p22"/>
          <p:cNvSpPr txBox="1">
            <a:spLocks noGrp="1"/>
          </p:cNvSpPr>
          <p:nvPr>
            <p:ph type="subTitle" idx="8"/>
          </p:nvPr>
        </p:nvSpPr>
        <p:spPr>
          <a:xfrm>
            <a:off x="6154450" y="3147375"/>
            <a:ext cx="2268600" cy="64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0" name="Google Shape;430;p22"/>
          <p:cNvSpPr txBox="1">
            <a:spLocks noGrp="1"/>
          </p:cNvSpPr>
          <p:nvPr>
            <p:ph type="subTitle" idx="9"/>
          </p:nvPr>
        </p:nvSpPr>
        <p:spPr>
          <a:xfrm>
            <a:off x="722000" y="1549275"/>
            <a:ext cx="22686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431" name="Google Shape;431;p22"/>
          <p:cNvSpPr txBox="1">
            <a:spLocks noGrp="1"/>
          </p:cNvSpPr>
          <p:nvPr>
            <p:ph type="subTitle" idx="13"/>
          </p:nvPr>
        </p:nvSpPr>
        <p:spPr>
          <a:xfrm>
            <a:off x="723000" y="1819725"/>
            <a:ext cx="2266500" cy="64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2" name="Google Shape;432;p22"/>
          <p:cNvSpPr txBox="1">
            <a:spLocks noGrp="1"/>
          </p:cNvSpPr>
          <p:nvPr>
            <p:ph type="subTitle" idx="14"/>
          </p:nvPr>
        </p:nvSpPr>
        <p:spPr>
          <a:xfrm>
            <a:off x="722000" y="2877025"/>
            <a:ext cx="22686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433" name="Google Shape;433;p22"/>
          <p:cNvSpPr txBox="1">
            <a:spLocks noGrp="1"/>
          </p:cNvSpPr>
          <p:nvPr>
            <p:ph type="subTitle" idx="15"/>
          </p:nvPr>
        </p:nvSpPr>
        <p:spPr>
          <a:xfrm>
            <a:off x="723000" y="3147375"/>
            <a:ext cx="2266500" cy="64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p:cSld name="CUSTOM_6">
    <p:bg>
      <p:bgPr>
        <a:solidFill>
          <a:schemeClr val="dk1"/>
        </a:solidFill>
        <a:effectLst/>
      </p:bgPr>
    </p:bg>
    <p:spTree>
      <p:nvGrpSpPr>
        <p:cNvPr id="1" name="Shape 434"/>
        <p:cNvGrpSpPr/>
        <p:nvPr/>
      </p:nvGrpSpPr>
      <p:grpSpPr>
        <a:xfrm>
          <a:off x="0" y="0"/>
          <a:ext cx="0" cy="0"/>
          <a:chOff x="0" y="0"/>
          <a:chExt cx="0" cy="0"/>
        </a:xfrm>
      </p:grpSpPr>
      <p:sp>
        <p:nvSpPr>
          <p:cNvPr id="435" name="Google Shape;435;p23"/>
          <p:cNvSpPr/>
          <p:nvPr/>
        </p:nvSpPr>
        <p:spPr>
          <a:xfrm flipH="1">
            <a:off x="46" y="4851064"/>
            <a:ext cx="4467697" cy="287808"/>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flipH="1">
            <a:off x="0" y="4547649"/>
            <a:ext cx="9143996" cy="595795"/>
          </a:xfrm>
          <a:custGeom>
            <a:avLst/>
            <a:gdLst/>
            <a:ahLst/>
            <a:cxnLst/>
            <a:rect l="l" t="t" r="r" b="b"/>
            <a:pathLst>
              <a:path w="229590" h="28713" extrusionOk="0">
                <a:moveTo>
                  <a:pt x="0" y="0"/>
                </a:moveTo>
                <a:lnTo>
                  <a:pt x="0" y="28712"/>
                </a:lnTo>
                <a:lnTo>
                  <a:pt x="229589" y="28712"/>
                </a:lnTo>
                <a:lnTo>
                  <a:pt x="229589" y="20351"/>
                </a:lnTo>
                <a:cubicBezTo>
                  <a:pt x="229025" y="20540"/>
                  <a:pt x="228487" y="20728"/>
                  <a:pt x="227923" y="20916"/>
                </a:cubicBezTo>
                <a:cubicBezTo>
                  <a:pt x="223836" y="22287"/>
                  <a:pt x="219642" y="23846"/>
                  <a:pt x="215287" y="24438"/>
                </a:cubicBezTo>
                <a:cubicBezTo>
                  <a:pt x="213512" y="24685"/>
                  <a:pt x="211747" y="24787"/>
                  <a:pt x="209988" y="24787"/>
                </a:cubicBezTo>
                <a:cubicBezTo>
                  <a:pt x="206764" y="24787"/>
                  <a:pt x="203557" y="24443"/>
                  <a:pt x="200340" y="24008"/>
                </a:cubicBezTo>
                <a:cubicBezTo>
                  <a:pt x="196556" y="23486"/>
                  <a:pt x="192841" y="23007"/>
                  <a:pt x="189076" y="23007"/>
                </a:cubicBezTo>
                <a:cubicBezTo>
                  <a:pt x="187598" y="23007"/>
                  <a:pt x="186113" y="23081"/>
                  <a:pt x="184613" y="23255"/>
                </a:cubicBezTo>
                <a:cubicBezTo>
                  <a:pt x="179773" y="23793"/>
                  <a:pt x="175042" y="24922"/>
                  <a:pt x="170203" y="25433"/>
                </a:cubicBezTo>
                <a:cubicBezTo>
                  <a:pt x="167571" y="25727"/>
                  <a:pt x="164904" y="25789"/>
                  <a:pt x="162238" y="25789"/>
                </a:cubicBezTo>
                <a:cubicBezTo>
                  <a:pt x="160273" y="25789"/>
                  <a:pt x="158308" y="25755"/>
                  <a:pt x="156357" y="25755"/>
                </a:cubicBezTo>
                <a:cubicBezTo>
                  <a:pt x="151975" y="25755"/>
                  <a:pt x="136759" y="20755"/>
                  <a:pt x="134017" y="19894"/>
                </a:cubicBezTo>
                <a:cubicBezTo>
                  <a:pt x="131409" y="19115"/>
                  <a:pt x="128774" y="18174"/>
                  <a:pt x="126059" y="17824"/>
                </a:cubicBezTo>
                <a:cubicBezTo>
                  <a:pt x="123854" y="17551"/>
                  <a:pt x="121649" y="17402"/>
                  <a:pt x="119444" y="17402"/>
                </a:cubicBezTo>
                <a:cubicBezTo>
                  <a:pt x="117966" y="17402"/>
                  <a:pt x="116488" y="17469"/>
                  <a:pt x="115010" y="17609"/>
                </a:cubicBezTo>
                <a:cubicBezTo>
                  <a:pt x="104848" y="18577"/>
                  <a:pt x="95250" y="22045"/>
                  <a:pt x="85196" y="23470"/>
                </a:cubicBezTo>
                <a:cubicBezTo>
                  <a:pt x="81334" y="24010"/>
                  <a:pt x="77458" y="24253"/>
                  <a:pt x="73581" y="24253"/>
                </a:cubicBezTo>
                <a:cubicBezTo>
                  <a:pt x="67041" y="24253"/>
                  <a:pt x="60502" y="23563"/>
                  <a:pt x="54037" y="22448"/>
                </a:cubicBezTo>
                <a:cubicBezTo>
                  <a:pt x="48821" y="21561"/>
                  <a:pt x="43660" y="20432"/>
                  <a:pt x="38525" y="19249"/>
                </a:cubicBezTo>
                <a:cubicBezTo>
                  <a:pt x="33740" y="18147"/>
                  <a:pt x="28874" y="17287"/>
                  <a:pt x="24196" y="15862"/>
                </a:cubicBezTo>
                <a:cubicBezTo>
                  <a:pt x="19652" y="14491"/>
                  <a:pt x="15324" y="12690"/>
                  <a:pt x="11533" y="10028"/>
                </a:cubicBezTo>
                <a:cubicBezTo>
                  <a:pt x="7716" y="7393"/>
                  <a:pt x="4678" y="3979"/>
                  <a:pt x="1317" y="914"/>
                </a:cubicBezTo>
                <a:cubicBezTo>
                  <a:pt x="995" y="619"/>
                  <a:pt x="834" y="296"/>
                  <a:pt x="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32100" y="718797"/>
            <a:ext cx="1781826" cy="112559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350084" y="39831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6848433" y="340500"/>
            <a:ext cx="1493235" cy="943410"/>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8165389" y="1407427"/>
            <a:ext cx="634169" cy="40066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360175" y="1283907"/>
            <a:ext cx="438726" cy="27718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txBox="1">
            <a:spLocks noGrp="1"/>
          </p:cNvSpPr>
          <p:nvPr>
            <p:ph type="subTitle" idx="1"/>
          </p:nvPr>
        </p:nvSpPr>
        <p:spPr>
          <a:xfrm>
            <a:off x="1646415" y="1412641"/>
            <a:ext cx="5877300" cy="390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3" name="Google Shape;443;p23"/>
          <p:cNvSpPr txBox="1">
            <a:spLocks noGrp="1"/>
          </p:cNvSpPr>
          <p:nvPr>
            <p:ph type="title" hasCustomPrompt="1"/>
          </p:nvPr>
        </p:nvSpPr>
        <p:spPr>
          <a:xfrm>
            <a:off x="1635775" y="564500"/>
            <a:ext cx="5877300" cy="98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9600"/>
              <a:buNone/>
              <a:defRPr sz="63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444" name="Google Shape;444;p23"/>
          <p:cNvSpPr txBox="1">
            <a:spLocks noGrp="1"/>
          </p:cNvSpPr>
          <p:nvPr>
            <p:ph type="subTitle" idx="2"/>
          </p:nvPr>
        </p:nvSpPr>
        <p:spPr>
          <a:xfrm>
            <a:off x="1646415" y="2778694"/>
            <a:ext cx="5877300" cy="39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5" name="Google Shape;445;p23"/>
          <p:cNvSpPr txBox="1">
            <a:spLocks noGrp="1"/>
          </p:cNvSpPr>
          <p:nvPr>
            <p:ph type="title" idx="3" hasCustomPrompt="1"/>
          </p:nvPr>
        </p:nvSpPr>
        <p:spPr>
          <a:xfrm>
            <a:off x="1635775" y="1930553"/>
            <a:ext cx="5877300" cy="98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9600"/>
              <a:buNone/>
              <a:defRPr sz="6300">
                <a:solidFill>
                  <a:schemeClr val="accent4"/>
                </a:solidFill>
              </a:defRPr>
            </a:lvl1pPr>
            <a:lvl2pPr lvl="1" algn="ctr" rtl="0">
              <a:lnSpc>
                <a:spcPct val="100000"/>
              </a:lnSpc>
              <a:spcBef>
                <a:spcPts val="0"/>
              </a:spcBef>
              <a:spcAft>
                <a:spcPts val="0"/>
              </a:spcAft>
              <a:buClr>
                <a:schemeClr val="accent2"/>
              </a:buClr>
              <a:buSzPts val="12000"/>
              <a:buNone/>
              <a:defRPr sz="12000">
                <a:solidFill>
                  <a:schemeClr val="accent2"/>
                </a:solidFill>
              </a:defRPr>
            </a:lvl2pPr>
            <a:lvl3pPr lvl="2" algn="ctr" rtl="0">
              <a:lnSpc>
                <a:spcPct val="100000"/>
              </a:lnSpc>
              <a:spcBef>
                <a:spcPts val="0"/>
              </a:spcBef>
              <a:spcAft>
                <a:spcPts val="0"/>
              </a:spcAft>
              <a:buClr>
                <a:schemeClr val="accent2"/>
              </a:buClr>
              <a:buSzPts val="12000"/>
              <a:buNone/>
              <a:defRPr sz="12000">
                <a:solidFill>
                  <a:schemeClr val="accent2"/>
                </a:solidFill>
              </a:defRPr>
            </a:lvl3pPr>
            <a:lvl4pPr lvl="3" algn="ctr" rtl="0">
              <a:lnSpc>
                <a:spcPct val="100000"/>
              </a:lnSpc>
              <a:spcBef>
                <a:spcPts val="0"/>
              </a:spcBef>
              <a:spcAft>
                <a:spcPts val="0"/>
              </a:spcAft>
              <a:buClr>
                <a:schemeClr val="accent2"/>
              </a:buClr>
              <a:buSzPts val="12000"/>
              <a:buNone/>
              <a:defRPr sz="12000">
                <a:solidFill>
                  <a:schemeClr val="accent2"/>
                </a:solidFill>
              </a:defRPr>
            </a:lvl4pPr>
            <a:lvl5pPr lvl="4" algn="ctr" rtl="0">
              <a:lnSpc>
                <a:spcPct val="100000"/>
              </a:lnSpc>
              <a:spcBef>
                <a:spcPts val="0"/>
              </a:spcBef>
              <a:spcAft>
                <a:spcPts val="0"/>
              </a:spcAft>
              <a:buClr>
                <a:schemeClr val="accent2"/>
              </a:buClr>
              <a:buSzPts val="12000"/>
              <a:buNone/>
              <a:defRPr sz="12000">
                <a:solidFill>
                  <a:schemeClr val="accent2"/>
                </a:solidFill>
              </a:defRPr>
            </a:lvl5pPr>
            <a:lvl6pPr lvl="5" algn="ctr" rtl="0">
              <a:lnSpc>
                <a:spcPct val="100000"/>
              </a:lnSpc>
              <a:spcBef>
                <a:spcPts val="0"/>
              </a:spcBef>
              <a:spcAft>
                <a:spcPts val="0"/>
              </a:spcAft>
              <a:buClr>
                <a:schemeClr val="accent2"/>
              </a:buClr>
              <a:buSzPts val="12000"/>
              <a:buNone/>
              <a:defRPr sz="12000">
                <a:solidFill>
                  <a:schemeClr val="accent2"/>
                </a:solidFill>
              </a:defRPr>
            </a:lvl6pPr>
            <a:lvl7pPr lvl="6" algn="ctr" rtl="0">
              <a:lnSpc>
                <a:spcPct val="100000"/>
              </a:lnSpc>
              <a:spcBef>
                <a:spcPts val="0"/>
              </a:spcBef>
              <a:spcAft>
                <a:spcPts val="0"/>
              </a:spcAft>
              <a:buClr>
                <a:schemeClr val="accent2"/>
              </a:buClr>
              <a:buSzPts val="12000"/>
              <a:buNone/>
              <a:defRPr sz="12000">
                <a:solidFill>
                  <a:schemeClr val="accent2"/>
                </a:solidFill>
              </a:defRPr>
            </a:lvl7pPr>
            <a:lvl8pPr lvl="7" algn="ctr" rtl="0">
              <a:lnSpc>
                <a:spcPct val="100000"/>
              </a:lnSpc>
              <a:spcBef>
                <a:spcPts val="0"/>
              </a:spcBef>
              <a:spcAft>
                <a:spcPts val="0"/>
              </a:spcAft>
              <a:buClr>
                <a:schemeClr val="accent2"/>
              </a:buClr>
              <a:buSzPts val="12000"/>
              <a:buNone/>
              <a:defRPr sz="12000">
                <a:solidFill>
                  <a:schemeClr val="accent2"/>
                </a:solidFill>
              </a:defRPr>
            </a:lvl8pPr>
            <a:lvl9pPr lvl="8" algn="ctr" rtl="0">
              <a:lnSpc>
                <a:spcPct val="100000"/>
              </a:lnSpc>
              <a:spcBef>
                <a:spcPts val="0"/>
              </a:spcBef>
              <a:spcAft>
                <a:spcPts val="0"/>
              </a:spcAft>
              <a:buClr>
                <a:schemeClr val="accent2"/>
              </a:buClr>
              <a:buSzPts val="12000"/>
              <a:buNone/>
              <a:defRPr sz="12000">
                <a:solidFill>
                  <a:schemeClr val="accent2"/>
                </a:solidFill>
              </a:defRPr>
            </a:lvl9pPr>
          </a:lstStyle>
          <a:p>
            <a:r>
              <a:t>xx%</a:t>
            </a:r>
          </a:p>
        </p:txBody>
      </p:sp>
      <p:sp>
        <p:nvSpPr>
          <p:cNvPr id="446" name="Google Shape;446;p23"/>
          <p:cNvSpPr txBox="1">
            <a:spLocks noGrp="1"/>
          </p:cNvSpPr>
          <p:nvPr>
            <p:ph type="subTitle" idx="4"/>
          </p:nvPr>
        </p:nvSpPr>
        <p:spPr>
          <a:xfrm>
            <a:off x="1646415" y="4145084"/>
            <a:ext cx="5877300" cy="39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7" name="Google Shape;447;p23"/>
          <p:cNvSpPr txBox="1">
            <a:spLocks noGrp="1"/>
          </p:cNvSpPr>
          <p:nvPr>
            <p:ph type="title" idx="5" hasCustomPrompt="1"/>
          </p:nvPr>
        </p:nvSpPr>
        <p:spPr>
          <a:xfrm>
            <a:off x="1635775" y="3296943"/>
            <a:ext cx="5877300" cy="98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9600"/>
              <a:buNone/>
              <a:defRPr sz="6300">
                <a:solidFill>
                  <a:schemeClr val="accent1"/>
                </a:solidFill>
              </a:defRPr>
            </a:lvl1pPr>
            <a:lvl2pPr lvl="1" algn="ctr" rtl="0">
              <a:lnSpc>
                <a:spcPct val="100000"/>
              </a:lnSpc>
              <a:spcBef>
                <a:spcPts val="0"/>
              </a:spcBef>
              <a:spcAft>
                <a:spcPts val="0"/>
              </a:spcAft>
              <a:buClr>
                <a:schemeClr val="accent1"/>
              </a:buClr>
              <a:buSzPts val="12000"/>
              <a:buNone/>
              <a:defRPr sz="12000">
                <a:solidFill>
                  <a:schemeClr val="accent1"/>
                </a:solidFill>
              </a:defRPr>
            </a:lvl2pPr>
            <a:lvl3pPr lvl="2" algn="ctr" rtl="0">
              <a:lnSpc>
                <a:spcPct val="100000"/>
              </a:lnSpc>
              <a:spcBef>
                <a:spcPts val="0"/>
              </a:spcBef>
              <a:spcAft>
                <a:spcPts val="0"/>
              </a:spcAft>
              <a:buClr>
                <a:schemeClr val="accent1"/>
              </a:buClr>
              <a:buSzPts val="12000"/>
              <a:buNone/>
              <a:defRPr sz="12000">
                <a:solidFill>
                  <a:schemeClr val="accent1"/>
                </a:solidFill>
              </a:defRPr>
            </a:lvl3pPr>
            <a:lvl4pPr lvl="3" algn="ctr" rtl="0">
              <a:lnSpc>
                <a:spcPct val="100000"/>
              </a:lnSpc>
              <a:spcBef>
                <a:spcPts val="0"/>
              </a:spcBef>
              <a:spcAft>
                <a:spcPts val="0"/>
              </a:spcAft>
              <a:buClr>
                <a:schemeClr val="accent1"/>
              </a:buClr>
              <a:buSzPts val="12000"/>
              <a:buNone/>
              <a:defRPr sz="12000">
                <a:solidFill>
                  <a:schemeClr val="accent1"/>
                </a:solidFill>
              </a:defRPr>
            </a:lvl4pPr>
            <a:lvl5pPr lvl="4" algn="ctr" rtl="0">
              <a:lnSpc>
                <a:spcPct val="100000"/>
              </a:lnSpc>
              <a:spcBef>
                <a:spcPts val="0"/>
              </a:spcBef>
              <a:spcAft>
                <a:spcPts val="0"/>
              </a:spcAft>
              <a:buClr>
                <a:schemeClr val="accent1"/>
              </a:buClr>
              <a:buSzPts val="12000"/>
              <a:buNone/>
              <a:defRPr sz="12000">
                <a:solidFill>
                  <a:schemeClr val="accent1"/>
                </a:solidFill>
              </a:defRPr>
            </a:lvl5pPr>
            <a:lvl6pPr lvl="5" algn="ctr" rtl="0">
              <a:lnSpc>
                <a:spcPct val="100000"/>
              </a:lnSpc>
              <a:spcBef>
                <a:spcPts val="0"/>
              </a:spcBef>
              <a:spcAft>
                <a:spcPts val="0"/>
              </a:spcAft>
              <a:buClr>
                <a:schemeClr val="accent1"/>
              </a:buClr>
              <a:buSzPts val="12000"/>
              <a:buNone/>
              <a:defRPr sz="12000">
                <a:solidFill>
                  <a:schemeClr val="accent1"/>
                </a:solidFill>
              </a:defRPr>
            </a:lvl6pPr>
            <a:lvl7pPr lvl="6" algn="ctr" rtl="0">
              <a:lnSpc>
                <a:spcPct val="100000"/>
              </a:lnSpc>
              <a:spcBef>
                <a:spcPts val="0"/>
              </a:spcBef>
              <a:spcAft>
                <a:spcPts val="0"/>
              </a:spcAft>
              <a:buClr>
                <a:schemeClr val="accent1"/>
              </a:buClr>
              <a:buSzPts val="12000"/>
              <a:buNone/>
              <a:defRPr sz="12000">
                <a:solidFill>
                  <a:schemeClr val="accent1"/>
                </a:solidFill>
              </a:defRPr>
            </a:lvl7pPr>
            <a:lvl8pPr lvl="7" algn="ctr" rtl="0">
              <a:lnSpc>
                <a:spcPct val="100000"/>
              </a:lnSpc>
              <a:spcBef>
                <a:spcPts val="0"/>
              </a:spcBef>
              <a:spcAft>
                <a:spcPts val="0"/>
              </a:spcAft>
              <a:buClr>
                <a:schemeClr val="accent1"/>
              </a:buClr>
              <a:buSzPts val="12000"/>
              <a:buNone/>
              <a:defRPr sz="12000">
                <a:solidFill>
                  <a:schemeClr val="accent1"/>
                </a:solidFill>
              </a:defRPr>
            </a:lvl8pPr>
            <a:lvl9pPr lvl="8" algn="ctr" rtl="0">
              <a:lnSpc>
                <a:spcPct val="100000"/>
              </a:lnSpc>
              <a:spcBef>
                <a:spcPts val="0"/>
              </a:spcBef>
              <a:spcAft>
                <a:spcPts val="0"/>
              </a:spcAft>
              <a:buClr>
                <a:schemeClr val="accent1"/>
              </a:buClr>
              <a:buSzPts val="12000"/>
              <a:buNone/>
              <a:defRPr sz="12000">
                <a:solidFill>
                  <a:schemeClr val="accent1"/>
                </a:solidFill>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echnology Design">
  <p:cSld name="CUSTOM_7">
    <p:bg>
      <p:bgPr>
        <a:solidFill>
          <a:schemeClr val="dk1"/>
        </a:solidFill>
        <a:effectLst/>
      </p:bgPr>
    </p:bg>
    <p:spTree>
      <p:nvGrpSpPr>
        <p:cNvPr id="1" name="Shape 448"/>
        <p:cNvGrpSpPr/>
        <p:nvPr/>
      </p:nvGrpSpPr>
      <p:grpSpPr>
        <a:xfrm>
          <a:off x="0" y="0"/>
          <a:ext cx="0" cy="0"/>
          <a:chOff x="0" y="0"/>
          <a:chExt cx="0" cy="0"/>
        </a:xfrm>
      </p:grpSpPr>
      <p:sp>
        <p:nvSpPr>
          <p:cNvPr id="449" name="Google Shape;449;p24"/>
          <p:cNvSpPr/>
          <p:nvPr/>
        </p:nvSpPr>
        <p:spPr>
          <a:xfrm>
            <a:off x="0" y="4961627"/>
            <a:ext cx="3397132" cy="181881"/>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4"/>
          <p:cNvSpPr/>
          <p:nvPr/>
        </p:nvSpPr>
        <p:spPr>
          <a:xfrm flipH="1">
            <a:off x="3830701" y="4753075"/>
            <a:ext cx="5313299" cy="390427"/>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4"/>
          <p:cNvSpPr/>
          <p:nvPr/>
        </p:nvSpPr>
        <p:spPr>
          <a:xfrm>
            <a:off x="2465525" y="4925099"/>
            <a:ext cx="6678206" cy="218402"/>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4"/>
          <p:cNvSpPr/>
          <p:nvPr/>
        </p:nvSpPr>
        <p:spPr>
          <a:xfrm>
            <a:off x="1229700" y="436326"/>
            <a:ext cx="1248451" cy="788639"/>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4"/>
          <p:cNvSpPr/>
          <p:nvPr/>
        </p:nvSpPr>
        <p:spPr>
          <a:xfrm>
            <a:off x="345078" y="254374"/>
            <a:ext cx="680461" cy="42990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4"/>
          <p:cNvSpPr/>
          <p:nvPr/>
        </p:nvSpPr>
        <p:spPr>
          <a:xfrm>
            <a:off x="5939226" y="750825"/>
            <a:ext cx="2026432" cy="1282519"/>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p:cNvSpPr/>
          <p:nvPr/>
        </p:nvSpPr>
        <p:spPr>
          <a:xfrm>
            <a:off x="8007579" y="883498"/>
            <a:ext cx="783319" cy="49489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4"/>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57" name="Google Shape;457;p24"/>
          <p:cNvSpPr txBox="1">
            <a:spLocks noGrp="1"/>
          </p:cNvSpPr>
          <p:nvPr>
            <p:ph type="subTitle" idx="1"/>
          </p:nvPr>
        </p:nvSpPr>
        <p:spPr>
          <a:xfrm>
            <a:off x="899050" y="1908625"/>
            <a:ext cx="2267100" cy="1554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458" name="Google Shape;458;p24"/>
          <p:cNvSpPr/>
          <p:nvPr/>
        </p:nvSpPr>
        <p:spPr>
          <a:xfrm>
            <a:off x="7940602" y="329108"/>
            <a:ext cx="443885" cy="28044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4">
    <p:bg>
      <p:bgPr>
        <a:solidFill>
          <a:schemeClr val="dk1"/>
        </a:solidFill>
        <a:effectLst/>
      </p:bgPr>
    </p:bg>
    <p:spTree>
      <p:nvGrpSpPr>
        <p:cNvPr id="1" name="Shape 459"/>
        <p:cNvGrpSpPr/>
        <p:nvPr/>
      </p:nvGrpSpPr>
      <p:grpSpPr>
        <a:xfrm>
          <a:off x="0" y="0"/>
          <a:ext cx="0" cy="0"/>
          <a:chOff x="0" y="0"/>
          <a:chExt cx="0" cy="0"/>
        </a:xfrm>
      </p:grpSpPr>
      <p:sp>
        <p:nvSpPr>
          <p:cNvPr id="460" name="Google Shape;460;p25"/>
          <p:cNvSpPr/>
          <p:nvPr/>
        </p:nvSpPr>
        <p:spPr>
          <a:xfrm>
            <a:off x="578325" y="845623"/>
            <a:ext cx="1860950" cy="117558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253304" y="406317"/>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5"/>
          <p:cNvSpPr/>
          <p:nvPr/>
        </p:nvSpPr>
        <p:spPr>
          <a:xfrm>
            <a:off x="7154851" y="931575"/>
            <a:ext cx="1781817" cy="1127703"/>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a:off x="1073301" y="227078"/>
            <a:ext cx="504436" cy="31866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5"/>
          <p:cNvSpPr txBox="1">
            <a:spLocks noGrp="1"/>
          </p:cNvSpPr>
          <p:nvPr>
            <p:ph type="subTitle" idx="1"/>
          </p:nvPr>
        </p:nvSpPr>
        <p:spPr>
          <a:xfrm>
            <a:off x="2849125" y="1493050"/>
            <a:ext cx="3445800" cy="105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5" name="Google Shape;465;p25"/>
          <p:cNvSpPr txBox="1">
            <a:spLocks noGrp="1"/>
          </p:cNvSpPr>
          <p:nvPr>
            <p:ph type="title"/>
          </p:nvPr>
        </p:nvSpPr>
        <p:spPr>
          <a:xfrm>
            <a:off x="1229700" y="650500"/>
            <a:ext cx="6678300" cy="576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3000"/>
              <a:buFont typeface="Patrick Hand"/>
              <a:buNone/>
              <a:defRPr sz="5000">
                <a:solidFill>
                  <a:schemeClr val="accent2"/>
                </a:solidFill>
                <a:latin typeface="Patrick Hand"/>
                <a:ea typeface="Patrick Hand"/>
                <a:cs typeface="Patrick Hand"/>
                <a:sym typeface="Patrick Han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466" name="Google Shape;466;p25"/>
          <p:cNvSpPr txBox="1"/>
          <p:nvPr/>
        </p:nvSpPr>
        <p:spPr>
          <a:xfrm>
            <a:off x="2881950" y="3178050"/>
            <a:ext cx="3373800" cy="94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lt2"/>
                </a:solidFill>
                <a:latin typeface="Poppins Light"/>
                <a:ea typeface="Poppins Light"/>
                <a:cs typeface="Poppins Light"/>
                <a:sym typeface="Poppins Light"/>
              </a:rPr>
              <a:t>CREDITS: This presentation template was created by </a:t>
            </a:r>
            <a:r>
              <a:rPr lang="en" sz="1100">
                <a:solidFill>
                  <a:schemeClr val="accent2"/>
                </a:solidFill>
                <a:uFill>
                  <a:noFill/>
                </a:uFill>
                <a:latin typeface="Poppins Light"/>
                <a:ea typeface="Poppins Light"/>
                <a:cs typeface="Poppins Light"/>
                <a:sym typeface="Poppins Ligh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100">
                <a:solidFill>
                  <a:schemeClr val="lt2"/>
                </a:solidFill>
                <a:latin typeface="Poppins Light"/>
                <a:ea typeface="Poppins Light"/>
                <a:cs typeface="Poppins Light"/>
                <a:sym typeface="Poppins Light"/>
              </a:rPr>
              <a:t>, including icons by </a:t>
            </a:r>
            <a:r>
              <a:rPr lang="en" sz="1100">
                <a:solidFill>
                  <a:schemeClr val="accent2"/>
                </a:solidFill>
                <a:uFill>
                  <a:noFill/>
                </a:uFill>
                <a:latin typeface="Poppins Light"/>
                <a:ea typeface="Poppins Light"/>
                <a:cs typeface="Poppins Light"/>
                <a:sym typeface="Poppins Ligh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100">
                <a:solidFill>
                  <a:schemeClr val="lt2"/>
                </a:solidFill>
                <a:latin typeface="Poppins Light"/>
                <a:ea typeface="Poppins Light"/>
                <a:cs typeface="Poppins Light"/>
                <a:sym typeface="Poppins Light"/>
              </a:rPr>
              <a:t>, infographics &amp; images by </a:t>
            </a:r>
            <a:r>
              <a:rPr lang="en" sz="1100">
                <a:solidFill>
                  <a:schemeClr val="accent2"/>
                </a:solidFill>
                <a:uFill>
                  <a:noFill/>
                </a:uFill>
                <a:latin typeface="Poppins Light"/>
                <a:ea typeface="Poppins Light"/>
                <a:cs typeface="Poppins Light"/>
                <a:sym typeface="Poppins Ligh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100">
                <a:solidFill>
                  <a:schemeClr val="lt2"/>
                </a:solidFill>
                <a:latin typeface="Poppins Light"/>
                <a:ea typeface="Poppins Light"/>
                <a:cs typeface="Poppins Light"/>
                <a:sym typeface="Poppins Light"/>
              </a:rPr>
              <a:t>.</a:t>
            </a:r>
            <a:endParaRPr sz="1100">
              <a:solidFill>
                <a:schemeClr val="lt2"/>
              </a:solidFill>
              <a:latin typeface="Poppins Light"/>
              <a:ea typeface="Poppins Light"/>
              <a:cs typeface="Poppins Light"/>
              <a:sym typeface="Poppins Light"/>
            </a:endParaRPr>
          </a:p>
        </p:txBody>
      </p:sp>
      <p:sp>
        <p:nvSpPr>
          <p:cNvPr id="467" name="Google Shape;467;p25"/>
          <p:cNvSpPr/>
          <p:nvPr/>
        </p:nvSpPr>
        <p:spPr>
          <a:xfrm>
            <a:off x="8104801" y="312303"/>
            <a:ext cx="504436" cy="31866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5"/>
          <p:cNvSpPr/>
          <p:nvPr/>
        </p:nvSpPr>
        <p:spPr>
          <a:xfrm flipH="1">
            <a:off x="-24" y="4799700"/>
            <a:ext cx="5308648" cy="343798"/>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469" name="Google Shape;469;p25"/>
          <p:cNvSpPr/>
          <p:nvPr/>
        </p:nvSpPr>
        <p:spPr>
          <a:xfrm flipH="1">
            <a:off x="68" y="4925097"/>
            <a:ext cx="9143932" cy="218402"/>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5"/>
          <p:cNvSpPr/>
          <p:nvPr/>
        </p:nvSpPr>
        <p:spPr>
          <a:xfrm flipH="1">
            <a:off x="427371" y="4799688"/>
            <a:ext cx="136704" cy="96410"/>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54"/>
        <p:cNvGrpSpPr/>
        <p:nvPr/>
      </p:nvGrpSpPr>
      <p:grpSpPr>
        <a:xfrm>
          <a:off x="0" y="0"/>
          <a:ext cx="0" cy="0"/>
          <a:chOff x="0" y="0"/>
          <a:chExt cx="0" cy="0"/>
        </a:xfrm>
      </p:grpSpPr>
      <p:sp>
        <p:nvSpPr>
          <p:cNvPr id="55" name="Google Shape;55;p4"/>
          <p:cNvSpPr/>
          <p:nvPr/>
        </p:nvSpPr>
        <p:spPr>
          <a:xfrm flipH="1">
            <a:off x="24" y="4882476"/>
            <a:ext cx="4657202" cy="273189"/>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78325" y="845623"/>
            <a:ext cx="1860950" cy="117558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253304" y="406317"/>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7154851" y="931575"/>
            <a:ext cx="1781817" cy="1127703"/>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6964200" y="699499"/>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txBox="1">
            <a:spLocks noGrp="1"/>
          </p:cNvSpPr>
          <p:nvPr>
            <p:ph type="body" idx="1"/>
          </p:nvPr>
        </p:nvSpPr>
        <p:spPr>
          <a:xfrm>
            <a:off x="2197450" y="1874778"/>
            <a:ext cx="4749000" cy="16446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Clr>
                <a:schemeClr val="lt2"/>
              </a:buClr>
              <a:buSzPts val="1400"/>
              <a:buChar char="●"/>
              <a:defRPr sz="1600">
                <a:solidFill>
                  <a:schemeClr val="lt2"/>
                </a:solidFill>
              </a:defRPr>
            </a:lvl1pPr>
            <a:lvl2pPr marL="914400" lvl="1" indent="-317500" algn="ctr">
              <a:lnSpc>
                <a:spcPct val="100000"/>
              </a:lnSpc>
              <a:spcBef>
                <a:spcPts val="0"/>
              </a:spcBef>
              <a:spcAft>
                <a:spcPts val="0"/>
              </a:spcAft>
              <a:buClr>
                <a:schemeClr val="lt2"/>
              </a:buClr>
              <a:buSzPts val="1400"/>
              <a:buChar char="○"/>
              <a:defRPr>
                <a:solidFill>
                  <a:schemeClr val="lt2"/>
                </a:solidFill>
              </a:defRPr>
            </a:lvl2pPr>
            <a:lvl3pPr marL="1371600" lvl="2" indent="-317500" algn="ctr">
              <a:lnSpc>
                <a:spcPct val="100000"/>
              </a:lnSpc>
              <a:spcBef>
                <a:spcPts val="0"/>
              </a:spcBef>
              <a:spcAft>
                <a:spcPts val="0"/>
              </a:spcAft>
              <a:buClr>
                <a:schemeClr val="lt2"/>
              </a:buClr>
              <a:buSzPts val="1400"/>
              <a:buChar char="■"/>
              <a:defRPr>
                <a:solidFill>
                  <a:schemeClr val="lt2"/>
                </a:solidFill>
              </a:defRPr>
            </a:lvl3pPr>
            <a:lvl4pPr marL="1828800" lvl="3" indent="-317500" algn="ctr">
              <a:lnSpc>
                <a:spcPct val="100000"/>
              </a:lnSpc>
              <a:spcBef>
                <a:spcPts val="0"/>
              </a:spcBef>
              <a:spcAft>
                <a:spcPts val="0"/>
              </a:spcAft>
              <a:buClr>
                <a:schemeClr val="lt2"/>
              </a:buClr>
              <a:buSzPts val="1400"/>
              <a:buChar char="●"/>
              <a:defRPr>
                <a:solidFill>
                  <a:schemeClr val="lt2"/>
                </a:solidFill>
              </a:defRPr>
            </a:lvl4pPr>
            <a:lvl5pPr marL="2286000" lvl="4" indent="-317500" algn="ctr">
              <a:lnSpc>
                <a:spcPct val="100000"/>
              </a:lnSpc>
              <a:spcBef>
                <a:spcPts val="0"/>
              </a:spcBef>
              <a:spcAft>
                <a:spcPts val="0"/>
              </a:spcAft>
              <a:buClr>
                <a:schemeClr val="lt2"/>
              </a:buClr>
              <a:buSzPts val="1400"/>
              <a:buChar char="○"/>
              <a:defRPr>
                <a:solidFill>
                  <a:schemeClr val="lt2"/>
                </a:solidFill>
              </a:defRPr>
            </a:lvl5pPr>
            <a:lvl6pPr marL="2743200" lvl="5" indent="-317500" algn="ctr">
              <a:lnSpc>
                <a:spcPct val="100000"/>
              </a:lnSpc>
              <a:spcBef>
                <a:spcPts val="0"/>
              </a:spcBef>
              <a:spcAft>
                <a:spcPts val="0"/>
              </a:spcAft>
              <a:buClr>
                <a:schemeClr val="lt2"/>
              </a:buClr>
              <a:buSzPts val="1400"/>
              <a:buChar char="■"/>
              <a:defRPr>
                <a:solidFill>
                  <a:schemeClr val="lt2"/>
                </a:solidFill>
              </a:defRPr>
            </a:lvl6pPr>
            <a:lvl7pPr marL="3200400" lvl="6" indent="-317500" algn="ctr">
              <a:lnSpc>
                <a:spcPct val="100000"/>
              </a:lnSpc>
              <a:spcBef>
                <a:spcPts val="0"/>
              </a:spcBef>
              <a:spcAft>
                <a:spcPts val="0"/>
              </a:spcAft>
              <a:buClr>
                <a:schemeClr val="lt2"/>
              </a:buClr>
              <a:buSzPts val="1400"/>
              <a:buChar char="●"/>
              <a:defRPr>
                <a:solidFill>
                  <a:schemeClr val="lt2"/>
                </a:solidFill>
              </a:defRPr>
            </a:lvl7pPr>
            <a:lvl8pPr marL="3657600" lvl="7" indent="-317500" algn="ctr">
              <a:lnSpc>
                <a:spcPct val="100000"/>
              </a:lnSpc>
              <a:spcBef>
                <a:spcPts val="0"/>
              </a:spcBef>
              <a:spcAft>
                <a:spcPts val="0"/>
              </a:spcAft>
              <a:buClr>
                <a:schemeClr val="lt2"/>
              </a:buClr>
              <a:buSzPts val="1400"/>
              <a:buChar char="○"/>
              <a:defRPr>
                <a:solidFill>
                  <a:schemeClr val="lt2"/>
                </a:solidFill>
              </a:defRPr>
            </a:lvl8pPr>
            <a:lvl9pPr marL="4114800" lvl="8" indent="-317500" algn="ctr">
              <a:lnSpc>
                <a:spcPct val="100000"/>
              </a:lnSpc>
              <a:spcBef>
                <a:spcPts val="0"/>
              </a:spcBef>
              <a:spcAft>
                <a:spcPts val="0"/>
              </a:spcAft>
              <a:buClr>
                <a:schemeClr val="lt2"/>
              </a:buClr>
              <a:buSzPts val="1400"/>
              <a:buChar char="■"/>
              <a:defRPr>
                <a:solidFill>
                  <a:schemeClr val="lt2"/>
                </a:solidFill>
              </a:defRPr>
            </a:lvl9pPr>
          </a:lstStyle>
          <a:p>
            <a:endParaRPr/>
          </a:p>
        </p:txBody>
      </p:sp>
      <p:sp>
        <p:nvSpPr>
          <p:cNvPr id="61" name="Google Shape;61;p4"/>
          <p:cNvSpPr txBox="1">
            <a:spLocks noGrp="1"/>
          </p:cNvSpPr>
          <p:nvPr>
            <p:ph type="title"/>
          </p:nvPr>
        </p:nvSpPr>
        <p:spPr>
          <a:xfrm>
            <a:off x="2194350" y="1483885"/>
            <a:ext cx="47490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000"/>
              <a:buFont typeface="Patrick Hand"/>
              <a:buNone/>
              <a:defRPr sz="3000">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4"/>
          <p:cNvSpPr/>
          <p:nvPr/>
        </p:nvSpPr>
        <p:spPr>
          <a:xfrm>
            <a:off x="1073301" y="227078"/>
            <a:ext cx="504436" cy="31866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5801750" y="4780838"/>
            <a:ext cx="3342296" cy="372330"/>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64"/>
        <p:cNvGrpSpPr/>
        <p:nvPr/>
      </p:nvGrpSpPr>
      <p:grpSpPr>
        <a:xfrm>
          <a:off x="0" y="0"/>
          <a:ext cx="0" cy="0"/>
          <a:chOff x="0" y="0"/>
          <a:chExt cx="0" cy="0"/>
        </a:xfrm>
      </p:grpSpPr>
      <p:sp>
        <p:nvSpPr>
          <p:cNvPr id="65" name="Google Shape;65;p5"/>
          <p:cNvSpPr/>
          <p:nvPr/>
        </p:nvSpPr>
        <p:spPr>
          <a:xfrm>
            <a:off x="1116425" y="286547"/>
            <a:ext cx="1781826" cy="112559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315902" y="286552"/>
            <a:ext cx="800532" cy="50576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6601850" y="444601"/>
            <a:ext cx="1281282" cy="80950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8438037" y="513251"/>
            <a:ext cx="544163" cy="34379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7908000" y="230740"/>
            <a:ext cx="376439" cy="237830"/>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body" idx="1"/>
          </p:nvPr>
        </p:nvSpPr>
        <p:spPr>
          <a:xfrm>
            <a:off x="2727230" y="1889952"/>
            <a:ext cx="4285800" cy="1072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Char char="●"/>
              <a:defRPr sz="1400">
                <a:solidFill>
                  <a:schemeClr val="lt2"/>
                </a:solidFill>
              </a:defRPr>
            </a:lvl1pPr>
            <a:lvl2pPr marL="914400" lvl="1" indent="-304800" rtl="0">
              <a:spcBef>
                <a:spcPts val="1600"/>
              </a:spcBef>
              <a:spcAft>
                <a:spcPts val="0"/>
              </a:spcAft>
              <a:buClr>
                <a:schemeClr val="lt2"/>
              </a:buClr>
              <a:buSzPts val="1200"/>
              <a:buChar char="○"/>
              <a:defRPr sz="1200">
                <a:solidFill>
                  <a:schemeClr val="lt2"/>
                </a:solidFill>
              </a:defRPr>
            </a:lvl2pPr>
            <a:lvl3pPr marL="1371600" lvl="2" indent="-304800" rtl="0">
              <a:spcBef>
                <a:spcPts val="1600"/>
              </a:spcBef>
              <a:spcAft>
                <a:spcPts val="0"/>
              </a:spcAft>
              <a:buClr>
                <a:schemeClr val="lt2"/>
              </a:buClr>
              <a:buSzPts val="1200"/>
              <a:buChar char="■"/>
              <a:defRPr sz="1200">
                <a:solidFill>
                  <a:schemeClr val="lt2"/>
                </a:solidFill>
              </a:defRPr>
            </a:lvl3pPr>
            <a:lvl4pPr marL="1828800" lvl="3" indent="-304800" rtl="0">
              <a:spcBef>
                <a:spcPts val="1600"/>
              </a:spcBef>
              <a:spcAft>
                <a:spcPts val="0"/>
              </a:spcAft>
              <a:buClr>
                <a:schemeClr val="lt2"/>
              </a:buClr>
              <a:buSzPts val="1200"/>
              <a:buChar char="●"/>
              <a:defRPr sz="1200">
                <a:solidFill>
                  <a:schemeClr val="lt2"/>
                </a:solidFill>
              </a:defRPr>
            </a:lvl4pPr>
            <a:lvl5pPr marL="2286000" lvl="4" indent="-304800" rtl="0">
              <a:spcBef>
                <a:spcPts val="1600"/>
              </a:spcBef>
              <a:spcAft>
                <a:spcPts val="0"/>
              </a:spcAft>
              <a:buClr>
                <a:schemeClr val="lt2"/>
              </a:buClr>
              <a:buSzPts val="1200"/>
              <a:buChar char="○"/>
              <a:defRPr sz="1200">
                <a:solidFill>
                  <a:schemeClr val="lt2"/>
                </a:solidFill>
              </a:defRPr>
            </a:lvl5pPr>
            <a:lvl6pPr marL="2743200" lvl="5" indent="-304800" rtl="0">
              <a:spcBef>
                <a:spcPts val="1600"/>
              </a:spcBef>
              <a:spcAft>
                <a:spcPts val="0"/>
              </a:spcAft>
              <a:buClr>
                <a:schemeClr val="lt2"/>
              </a:buClr>
              <a:buSzPts val="1200"/>
              <a:buChar char="■"/>
              <a:defRPr sz="1200">
                <a:solidFill>
                  <a:schemeClr val="lt2"/>
                </a:solidFill>
              </a:defRPr>
            </a:lvl6pPr>
            <a:lvl7pPr marL="3200400" lvl="6" indent="-304800" rtl="0">
              <a:spcBef>
                <a:spcPts val="1600"/>
              </a:spcBef>
              <a:spcAft>
                <a:spcPts val="0"/>
              </a:spcAft>
              <a:buClr>
                <a:schemeClr val="lt2"/>
              </a:buClr>
              <a:buSzPts val="1200"/>
              <a:buChar char="●"/>
              <a:defRPr sz="1200">
                <a:solidFill>
                  <a:schemeClr val="lt2"/>
                </a:solidFill>
              </a:defRPr>
            </a:lvl7pPr>
            <a:lvl8pPr marL="3657600" lvl="7" indent="-304800" rtl="0">
              <a:spcBef>
                <a:spcPts val="1600"/>
              </a:spcBef>
              <a:spcAft>
                <a:spcPts val="0"/>
              </a:spcAft>
              <a:buClr>
                <a:schemeClr val="lt2"/>
              </a:buClr>
              <a:buSzPts val="1200"/>
              <a:buChar char="○"/>
              <a:defRPr sz="1200">
                <a:solidFill>
                  <a:schemeClr val="lt2"/>
                </a:solidFill>
              </a:defRPr>
            </a:lvl8pPr>
            <a:lvl9pPr marL="4114800" lvl="8" indent="-304800" rtl="0">
              <a:spcBef>
                <a:spcPts val="1600"/>
              </a:spcBef>
              <a:spcAft>
                <a:spcPts val="1600"/>
              </a:spcAft>
              <a:buClr>
                <a:schemeClr val="lt2"/>
              </a:buClr>
              <a:buSzPts val="1200"/>
              <a:buChar char="■"/>
              <a:defRPr sz="1200">
                <a:solidFill>
                  <a:schemeClr val="lt2"/>
                </a:solidFill>
              </a:defRPr>
            </a:lvl9pPr>
          </a:lstStyle>
          <a:p>
            <a:endParaRPr/>
          </a:p>
        </p:txBody>
      </p:sp>
      <p:sp>
        <p:nvSpPr>
          <p:cNvPr id="71" name="Google Shape;71;p5"/>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000"/>
              <a:buFont typeface="Patrick Hand"/>
              <a:buNone/>
              <a:defRPr sz="3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2" name="Google Shape;72;p5"/>
          <p:cNvSpPr txBox="1">
            <a:spLocks noGrp="1"/>
          </p:cNvSpPr>
          <p:nvPr>
            <p:ph type="subTitle" idx="2"/>
          </p:nvPr>
        </p:nvSpPr>
        <p:spPr>
          <a:xfrm>
            <a:off x="2727230" y="1673950"/>
            <a:ext cx="4285800" cy="237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1600"/>
              <a:buFont typeface="Montserrat"/>
              <a:buNone/>
              <a:defRPr sz="2200">
                <a:solidFill>
                  <a:schemeClr val="accent2"/>
                </a:solidFill>
                <a:latin typeface="Patrick Hand"/>
                <a:ea typeface="Patrick Hand"/>
                <a:cs typeface="Patrick Hand"/>
                <a:sym typeface="Patrick Han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73" name="Google Shape;73;p5"/>
          <p:cNvSpPr txBox="1">
            <a:spLocks noGrp="1"/>
          </p:cNvSpPr>
          <p:nvPr>
            <p:ph type="body" idx="3"/>
          </p:nvPr>
        </p:nvSpPr>
        <p:spPr>
          <a:xfrm>
            <a:off x="2727230" y="3316820"/>
            <a:ext cx="4285800" cy="1072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Char char="●"/>
              <a:defRPr sz="1400">
                <a:solidFill>
                  <a:schemeClr val="lt2"/>
                </a:solidFill>
              </a:defRPr>
            </a:lvl1pPr>
            <a:lvl2pPr marL="914400" lvl="1" indent="-304800" rtl="0">
              <a:spcBef>
                <a:spcPts val="0"/>
              </a:spcBef>
              <a:spcAft>
                <a:spcPts val="0"/>
              </a:spcAft>
              <a:buClr>
                <a:schemeClr val="lt2"/>
              </a:buClr>
              <a:buSzPts val="1200"/>
              <a:buChar char="○"/>
              <a:defRPr sz="1200">
                <a:solidFill>
                  <a:schemeClr val="lt2"/>
                </a:solidFill>
              </a:defRPr>
            </a:lvl2pPr>
            <a:lvl3pPr marL="1371600" lvl="2" indent="-304800" rtl="0">
              <a:spcBef>
                <a:spcPts val="1600"/>
              </a:spcBef>
              <a:spcAft>
                <a:spcPts val="0"/>
              </a:spcAft>
              <a:buClr>
                <a:schemeClr val="lt2"/>
              </a:buClr>
              <a:buSzPts val="1200"/>
              <a:buChar char="■"/>
              <a:defRPr sz="1200">
                <a:solidFill>
                  <a:schemeClr val="lt2"/>
                </a:solidFill>
              </a:defRPr>
            </a:lvl3pPr>
            <a:lvl4pPr marL="1828800" lvl="3" indent="-304800" rtl="0">
              <a:spcBef>
                <a:spcPts val="1600"/>
              </a:spcBef>
              <a:spcAft>
                <a:spcPts val="0"/>
              </a:spcAft>
              <a:buClr>
                <a:schemeClr val="lt2"/>
              </a:buClr>
              <a:buSzPts val="1200"/>
              <a:buChar char="●"/>
              <a:defRPr sz="1200">
                <a:solidFill>
                  <a:schemeClr val="lt2"/>
                </a:solidFill>
              </a:defRPr>
            </a:lvl4pPr>
            <a:lvl5pPr marL="2286000" lvl="4" indent="-304800" rtl="0">
              <a:spcBef>
                <a:spcPts val="1600"/>
              </a:spcBef>
              <a:spcAft>
                <a:spcPts val="0"/>
              </a:spcAft>
              <a:buClr>
                <a:schemeClr val="lt2"/>
              </a:buClr>
              <a:buSzPts val="1200"/>
              <a:buChar char="○"/>
              <a:defRPr sz="1200">
                <a:solidFill>
                  <a:schemeClr val="lt2"/>
                </a:solidFill>
              </a:defRPr>
            </a:lvl5pPr>
            <a:lvl6pPr marL="2743200" lvl="5" indent="-304800" rtl="0">
              <a:spcBef>
                <a:spcPts val="1600"/>
              </a:spcBef>
              <a:spcAft>
                <a:spcPts val="0"/>
              </a:spcAft>
              <a:buClr>
                <a:schemeClr val="lt2"/>
              </a:buClr>
              <a:buSzPts val="1200"/>
              <a:buChar char="■"/>
              <a:defRPr sz="1200">
                <a:solidFill>
                  <a:schemeClr val="lt2"/>
                </a:solidFill>
              </a:defRPr>
            </a:lvl6pPr>
            <a:lvl7pPr marL="3200400" lvl="6" indent="-304800" rtl="0">
              <a:spcBef>
                <a:spcPts val="1600"/>
              </a:spcBef>
              <a:spcAft>
                <a:spcPts val="0"/>
              </a:spcAft>
              <a:buClr>
                <a:schemeClr val="lt2"/>
              </a:buClr>
              <a:buSzPts val="1200"/>
              <a:buChar char="●"/>
              <a:defRPr sz="1200">
                <a:solidFill>
                  <a:schemeClr val="lt2"/>
                </a:solidFill>
              </a:defRPr>
            </a:lvl7pPr>
            <a:lvl8pPr marL="3657600" lvl="7" indent="-304800" rtl="0">
              <a:spcBef>
                <a:spcPts val="1600"/>
              </a:spcBef>
              <a:spcAft>
                <a:spcPts val="0"/>
              </a:spcAft>
              <a:buClr>
                <a:schemeClr val="lt2"/>
              </a:buClr>
              <a:buSzPts val="1200"/>
              <a:buChar char="○"/>
              <a:defRPr sz="1200">
                <a:solidFill>
                  <a:schemeClr val="lt2"/>
                </a:solidFill>
              </a:defRPr>
            </a:lvl8pPr>
            <a:lvl9pPr marL="4114800" lvl="8" indent="-304800" rtl="0">
              <a:spcBef>
                <a:spcPts val="1600"/>
              </a:spcBef>
              <a:spcAft>
                <a:spcPts val="1600"/>
              </a:spcAft>
              <a:buClr>
                <a:schemeClr val="lt2"/>
              </a:buClr>
              <a:buSzPts val="1200"/>
              <a:buChar char="■"/>
              <a:defRPr sz="1200">
                <a:solidFill>
                  <a:schemeClr val="lt2"/>
                </a:solidFill>
              </a:defRPr>
            </a:lvl9pPr>
          </a:lstStyle>
          <a:p>
            <a:endParaRPr/>
          </a:p>
        </p:txBody>
      </p:sp>
      <p:sp>
        <p:nvSpPr>
          <p:cNvPr id="74" name="Google Shape;74;p5"/>
          <p:cNvSpPr txBox="1">
            <a:spLocks noGrp="1"/>
          </p:cNvSpPr>
          <p:nvPr>
            <p:ph type="subTitle" idx="4"/>
          </p:nvPr>
        </p:nvSpPr>
        <p:spPr>
          <a:xfrm>
            <a:off x="2727230" y="3101650"/>
            <a:ext cx="4285800" cy="237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600"/>
              <a:buFont typeface="Montserrat"/>
              <a:buNone/>
              <a:defRPr sz="2200">
                <a:solidFill>
                  <a:schemeClr val="accent2"/>
                </a:solidFill>
                <a:latin typeface="Patrick Hand"/>
                <a:ea typeface="Patrick Hand"/>
                <a:cs typeface="Patrick Hand"/>
                <a:sym typeface="Patrick Han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75"/>
        <p:cNvGrpSpPr/>
        <p:nvPr/>
      </p:nvGrpSpPr>
      <p:grpSpPr>
        <a:xfrm>
          <a:off x="0" y="0"/>
          <a:ext cx="0" cy="0"/>
          <a:chOff x="0" y="0"/>
          <a:chExt cx="0" cy="0"/>
        </a:xfrm>
      </p:grpSpPr>
      <p:grpSp>
        <p:nvGrpSpPr>
          <p:cNvPr id="76" name="Google Shape;76;p6"/>
          <p:cNvGrpSpPr/>
          <p:nvPr/>
        </p:nvGrpSpPr>
        <p:grpSpPr>
          <a:xfrm>
            <a:off x="313566" y="3695318"/>
            <a:ext cx="3349475" cy="1297615"/>
            <a:chOff x="2189450" y="2220300"/>
            <a:chExt cx="3202175" cy="1240550"/>
          </a:xfrm>
        </p:grpSpPr>
        <p:sp>
          <p:nvSpPr>
            <p:cNvPr id="77" name="Google Shape;77;p6"/>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6"/>
          <p:cNvGrpSpPr/>
          <p:nvPr/>
        </p:nvGrpSpPr>
        <p:grpSpPr>
          <a:xfrm>
            <a:off x="2306553" y="3973883"/>
            <a:ext cx="2636030" cy="1021221"/>
            <a:chOff x="2189450" y="2220300"/>
            <a:chExt cx="3202175" cy="1240550"/>
          </a:xfrm>
        </p:grpSpPr>
        <p:sp>
          <p:nvSpPr>
            <p:cNvPr id="80" name="Google Shape;80;p6"/>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6"/>
          <p:cNvSpPr/>
          <p:nvPr/>
        </p:nvSpPr>
        <p:spPr>
          <a:xfrm>
            <a:off x="1116425" y="286547"/>
            <a:ext cx="1781826" cy="112559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417059" y="43356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7021900" y="243101"/>
            <a:ext cx="1281282" cy="80950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a:off x="8151912" y="1158576"/>
            <a:ext cx="544163" cy="34379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6602950" y="1052590"/>
            <a:ext cx="376439" cy="237830"/>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4676248" y="4603180"/>
            <a:ext cx="4467697" cy="531730"/>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0" y="4042575"/>
            <a:ext cx="9143996" cy="1100928"/>
          </a:xfrm>
          <a:custGeom>
            <a:avLst/>
            <a:gdLst/>
            <a:ahLst/>
            <a:cxnLst/>
            <a:rect l="l" t="t" r="r" b="b"/>
            <a:pathLst>
              <a:path w="229590" h="28713" extrusionOk="0">
                <a:moveTo>
                  <a:pt x="0" y="0"/>
                </a:moveTo>
                <a:lnTo>
                  <a:pt x="0" y="28712"/>
                </a:lnTo>
                <a:lnTo>
                  <a:pt x="229589" y="28712"/>
                </a:lnTo>
                <a:lnTo>
                  <a:pt x="229589" y="20351"/>
                </a:lnTo>
                <a:cubicBezTo>
                  <a:pt x="229025" y="20540"/>
                  <a:pt x="228487" y="20728"/>
                  <a:pt x="227923" y="20916"/>
                </a:cubicBezTo>
                <a:cubicBezTo>
                  <a:pt x="223836" y="22287"/>
                  <a:pt x="219642" y="23846"/>
                  <a:pt x="215287" y="24438"/>
                </a:cubicBezTo>
                <a:cubicBezTo>
                  <a:pt x="213512" y="24685"/>
                  <a:pt x="211747" y="24787"/>
                  <a:pt x="209988" y="24787"/>
                </a:cubicBezTo>
                <a:cubicBezTo>
                  <a:pt x="206764" y="24787"/>
                  <a:pt x="203557" y="24443"/>
                  <a:pt x="200340" y="24008"/>
                </a:cubicBezTo>
                <a:cubicBezTo>
                  <a:pt x="196556" y="23486"/>
                  <a:pt x="192841" y="23007"/>
                  <a:pt x="189076" y="23007"/>
                </a:cubicBezTo>
                <a:cubicBezTo>
                  <a:pt x="187598" y="23007"/>
                  <a:pt x="186113" y="23081"/>
                  <a:pt x="184613" y="23255"/>
                </a:cubicBezTo>
                <a:cubicBezTo>
                  <a:pt x="179773" y="23793"/>
                  <a:pt x="175042" y="24922"/>
                  <a:pt x="170203" y="25433"/>
                </a:cubicBezTo>
                <a:cubicBezTo>
                  <a:pt x="167571" y="25727"/>
                  <a:pt x="164904" y="25789"/>
                  <a:pt x="162238" y="25789"/>
                </a:cubicBezTo>
                <a:cubicBezTo>
                  <a:pt x="160273" y="25789"/>
                  <a:pt x="158308" y="25755"/>
                  <a:pt x="156357" y="25755"/>
                </a:cubicBezTo>
                <a:cubicBezTo>
                  <a:pt x="151975" y="25755"/>
                  <a:pt x="136759" y="20755"/>
                  <a:pt x="134017" y="19894"/>
                </a:cubicBezTo>
                <a:cubicBezTo>
                  <a:pt x="131409" y="19115"/>
                  <a:pt x="128774" y="18174"/>
                  <a:pt x="126059" y="17824"/>
                </a:cubicBezTo>
                <a:cubicBezTo>
                  <a:pt x="123854" y="17551"/>
                  <a:pt x="121649" y="17402"/>
                  <a:pt x="119444" y="17402"/>
                </a:cubicBezTo>
                <a:cubicBezTo>
                  <a:pt x="117966" y="17402"/>
                  <a:pt x="116488" y="17469"/>
                  <a:pt x="115010" y="17609"/>
                </a:cubicBezTo>
                <a:cubicBezTo>
                  <a:pt x="104848" y="18577"/>
                  <a:pt x="95250" y="22045"/>
                  <a:pt x="85196" y="23470"/>
                </a:cubicBezTo>
                <a:cubicBezTo>
                  <a:pt x="81334" y="24010"/>
                  <a:pt x="77458" y="24253"/>
                  <a:pt x="73581" y="24253"/>
                </a:cubicBezTo>
                <a:cubicBezTo>
                  <a:pt x="67041" y="24253"/>
                  <a:pt x="60502" y="23563"/>
                  <a:pt x="54037" y="22448"/>
                </a:cubicBezTo>
                <a:cubicBezTo>
                  <a:pt x="48821" y="21561"/>
                  <a:pt x="43660" y="20432"/>
                  <a:pt x="38525" y="19249"/>
                </a:cubicBezTo>
                <a:cubicBezTo>
                  <a:pt x="33740" y="18147"/>
                  <a:pt x="28874" y="17287"/>
                  <a:pt x="24196" y="15862"/>
                </a:cubicBezTo>
                <a:cubicBezTo>
                  <a:pt x="19652" y="14491"/>
                  <a:pt x="15324" y="12690"/>
                  <a:pt x="11533" y="10028"/>
                </a:cubicBezTo>
                <a:cubicBezTo>
                  <a:pt x="7716" y="7393"/>
                  <a:pt x="4678" y="3979"/>
                  <a:pt x="1317" y="914"/>
                </a:cubicBezTo>
                <a:cubicBezTo>
                  <a:pt x="995" y="619"/>
                  <a:pt x="834" y="296"/>
                  <a:pt x="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000"/>
              <a:buFont typeface="Patrick Hand"/>
              <a:buNone/>
              <a:defRPr sz="3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90"/>
        <p:cNvGrpSpPr/>
        <p:nvPr/>
      </p:nvGrpSpPr>
      <p:grpSpPr>
        <a:xfrm>
          <a:off x="0" y="0"/>
          <a:ext cx="0" cy="0"/>
          <a:chOff x="0" y="0"/>
          <a:chExt cx="0" cy="0"/>
        </a:xfrm>
      </p:grpSpPr>
      <p:sp>
        <p:nvSpPr>
          <p:cNvPr id="91" name="Google Shape;91;p7"/>
          <p:cNvSpPr/>
          <p:nvPr/>
        </p:nvSpPr>
        <p:spPr>
          <a:xfrm>
            <a:off x="578325" y="845623"/>
            <a:ext cx="1860950" cy="117558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253304" y="406317"/>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7002651" y="545750"/>
            <a:ext cx="1781817" cy="1127703"/>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1073301" y="227078"/>
            <a:ext cx="504436" cy="31866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7"/>
          <p:cNvGrpSpPr/>
          <p:nvPr/>
        </p:nvGrpSpPr>
        <p:grpSpPr>
          <a:xfrm>
            <a:off x="706465" y="3977886"/>
            <a:ext cx="3004281" cy="1163884"/>
            <a:chOff x="2189450" y="2220300"/>
            <a:chExt cx="3202175" cy="1240550"/>
          </a:xfrm>
        </p:grpSpPr>
        <p:sp>
          <p:nvSpPr>
            <p:cNvPr id="96" name="Google Shape;96;p7"/>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7"/>
          <p:cNvGrpSpPr/>
          <p:nvPr/>
        </p:nvGrpSpPr>
        <p:grpSpPr>
          <a:xfrm>
            <a:off x="2493892" y="4227600"/>
            <a:ext cx="2364166" cy="915898"/>
            <a:chOff x="2189450" y="2220300"/>
            <a:chExt cx="3202175" cy="1240550"/>
          </a:xfrm>
        </p:grpSpPr>
        <p:sp>
          <p:nvSpPr>
            <p:cNvPr id="99" name="Google Shape;99;p7"/>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7"/>
          <p:cNvSpPr/>
          <p:nvPr/>
        </p:nvSpPr>
        <p:spPr>
          <a:xfrm>
            <a:off x="0" y="4961627"/>
            <a:ext cx="3397132" cy="181881"/>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flipH="1">
            <a:off x="3830701" y="4753075"/>
            <a:ext cx="5313299" cy="390427"/>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2465525" y="4931186"/>
            <a:ext cx="6678206" cy="218402"/>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000"/>
              <a:buFont typeface="Patrick Hand"/>
              <a:buNone/>
              <a:defRPr sz="3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5" name="Google Shape;105;p7"/>
          <p:cNvSpPr txBox="1">
            <a:spLocks noGrp="1"/>
          </p:cNvSpPr>
          <p:nvPr>
            <p:ph type="body" idx="1"/>
          </p:nvPr>
        </p:nvSpPr>
        <p:spPr>
          <a:xfrm>
            <a:off x="750025" y="1900325"/>
            <a:ext cx="5200800" cy="2407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2"/>
              </a:buClr>
              <a:buSzPts val="12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06"/>
        <p:cNvGrpSpPr/>
        <p:nvPr/>
      </p:nvGrpSpPr>
      <p:grpSpPr>
        <a:xfrm>
          <a:off x="0" y="0"/>
          <a:ext cx="0" cy="0"/>
          <a:chOff x="0" y="0"/>
          <a:chExt cx="0" cy="0"/>
        </a:xfrm>
      </p:grpSpPr>
      <p:sp>
        <p:nvSpPr>
          <p:cNvPr id="107" name="Google Shape;107;p8"/>
          <p:cNvSpPr/>
          <p:nvPr/>
        </p:nvSpPr>
        <p:spPr>
          <a:xfrm>
            <a:off x="6065076" y="662025"/>
            <a:ext cx="1781817" cy="1127703"/>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8"/>
          <p:cNvGrpSpPr/>
          <p:nvPr/>
        </p:nvGrpSpPr>
        <p:grpSpPr>
          <a:xfrm>
            <a:off x="0" y="290950"/>
            <a:ext cx="7906898" cy="4852583"/>
            <a:chOff x="0" y="290950"/>
            <a:chExt cx="7906898" cy="4852583"/>
          </a:xfrm>
        </p:grpSpPr>
        <p:sp>
          <p:nvSpPr>
            <p:cNvPr id="109" name="Google Shape;109;p8"/>
            <p:cNvSpPr/>
            <p:nvPr/>
          </p:nvSpPr>
          <p:spPr>
            <a:xfrm>
              <a:off x="0" y="290950"/>
              <a:ext cx="7906898" cy="4408837"/>
            </a:xfrm>
            <a:custGeom>
              <a:avLst/>
              <a:gdLst/>
              <a:ahLst/>
              <a:cxnLst/>
              <a:rect l="l" t="t" r="r" b="b"/>
              <a:pathLst>
                <a:path w="145978" h="92540" extrusionOk="0">
                  <a:moveTo>
                    <a:pt x="62986" y="0"/>
                  </a:moveTo>
                  <a:cubicBezTo>
                    <a:pt x="39337" y="0"/>
                    <a:pt x="15865" y="9988"/>
                    <a:pt x="1" y="23326"/>
                  </a:cubicBezTo>
                  <a:lnTo>
                    <a:pt x="1" y="81787"/>
                  </a:lnTo>
                  <a:cubicBezTo>
                    <a:pt x="15865" y="89249"/>
                    <a:pt x="39337" y="92539"/>
                    <a:pt x="62986" y="92539"/>
                  </a:cubicBezTo>
                  <a:cubicBezTo>
                    <a:pt x="104790" y="92539"/>
                    <a:pt x="145978" y="81670"/>
                    <a:pt x="145978" y="56111"/>
                  </a:cubicBezTo>
                  <a:cubicBezTo>
                    <a:pt x="145978" y="30553"/>
                    <a:pt x="104790" y="0"/>
                    <a:pt x="62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a:off x="2698475" y="3704675"/>
              <a:ext cx="2070766" cy="1438858"/>
            </a:xfrm>
            <a:custGeom>
              <a:avLst/>
              <a:gdLst/>
              <a:ahLst/>
              <a:cxnLst/>
              <a:rect l="l" t="t" r="r" b="b"/>
              <a:pathLst>
                <a:path w="107993" h="83874" extrusionOk="0">
                  <a:moveTo>
                    <a:pt x="20917" y="1"/>
                  </a:moveTo>
                  <a:lnTo>
                    <a:pt x="21593" y="15688"/>
                  </a:lnTo>
                  <a:lnTo>
                    <a:pt x="4084" y="7022"/>
                  </a:lnTo>
                  <a:lnTo>
                    <a:pt x="5729" y="10195"/>
                  </a:lnTo>
                  <a:lnTo>
                    <a:pt x="18890" y="18538"/>
                  </a:lnTo>
                  <a:lnTo>
                    <a:pt x="1" y="25353"/>
                  </a:lnTo>
                  <a:lnTo>
                    <a:pt x="1" y="26910"/>
                  </a:lnTo>
                  <a:lnTo>
                    <a:pt x="21946" y="20653"/>
                  </a:lnTo>
                  <a:lnTo>
                    <a:pt x="49267" y="34754"/>
                  </a:lnTo>
                  <a:lnTo>
                    <a:pt x="49267" y="83873"/>
                  </a:lnTo>
                  <a:lnTo>
                    <a:pt x="59402" y="83873"/>
                  </a:lnTo>
                  <a:lnTo>
                    <a:pt x="55524" y="32140"/>
                  </a:lnTo>
                  <a:lnTo>
                    <a:pt x="76940" y="22474"/>
                  </a:lnTo>
                  <a:lnTo>
                    <a:pt x="107287" y="29878"/>
                  </a:lnTo>
                  <a:lnTo>
                    <a:pt x="107992" y="28996"/>
                  </a:lnTo>
                  <a:lnTo>
                    <a:pt x="80994" y="19860"/>
                  </a:lnTo>
                  <a:lnTo>
                    <a:pt x="104291" y="6787"/>
                  </a:lnTo>
                  <a:lnTo>
                    <a:pt x="100912" y="6787"/>
                  </a:lnTo>
                  <a:lnTo>
                    <a:pt x="77969" y="18538"/>
                  </a:lnTo>
                  <a:lnTo>
                    <a:pt x="75589" y="2615"/>
                  </a:lnTo>
                  <a:lnTo>
                    <a:pt x="73914" y="4701"/>
                  </a:lnTo>
                  <a:lnTo>
                    <a:pt x="74238" y="20124"/>
                  </a:lnTo>
                  <a:lnTo>
                    <a:pt x="55524" y="27439"/>
                  </a:lnTo>
                  <a:lnTo>
                    <a:pt x="53938" y="21182"/>
                  </a:lnTo>
                  <a:lnTo>
                    <a:pt x="62398" y="13779"/>
                  </a:lnTo>
                  <a:lnTo>
                    <a:pt x="62017" y="10371"/>
                  </a:lnTo>
                  <a:lnTo>
                    <a:pt x="52116" y="18920"/>
                  </a:lnTo>
                  <a:lnTo>
                    <a:pt x="42069" y="8961"/>
                  </a:lnTo>
                  <a:lnTo>
                    <a:pt x="41540" y="11282"/>
                  </a:lnTo>
                  <a:lnTo>
                    <a:pt x="49913" y="21182"/>
                  </a:lnTo>
                  <a:lnTo>
                    <a:pt x="49267" y="28232"/>
                  </a:lnTo>
                  <a:lnTo>
                    <a:pt x="24648" y="17774"/>
                  </a:lnTo>
                  <a:lnTo>
                    <a:pt x="223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8"/>
          <p:cNvSpPr txBox="1">
            <a:spLocks noGrp="1"/>
          </p:cNvSpPr>
          <p:nvPr>
            <p:ph type="title"/>
          </p:nvPr>
        </p:nvSpPr>
        <p:spPr>
          <a:xfrm>
            <a:off x="784400" y="1112950"/>
            <a:ext cx="5746500" cy="218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500"/>
              <a:buFont typeface="Patrick Hand"/>
              <a:buNone/>
              <a:defRPr sz="2400">
                <a:solidFill>
                  <a:schemeClr val="dk1"/>
                </a:solidFill>
                <a:latin typeface="Poppins Light"/>
                <a:ea typeface="Poppins Light"/>
                <a:cs typeface="Poppins Light"/>
                <a:sym typeface="Poppins Light"/>
              </a:defRPr>
            </a:lvl1pPr>
            <a:lvl2pPr lvl="1" algn="ctr">
              <a:spcBef>
                <a:spcPts val="0"/>
              </a:spcBef>
              <a:spcAft>
                <a:spcPts val="0"/>
              </a:spcAft>
              <a:buSzPts val="3500"/>
              <a:buFont typeface="Patrick Hand"/>
              <a:buNone/>
              <a:defRPr sz="3500">
                <a:latin typeface="Patrick Hand"/>
                <a:ea typeface="Patrick Hand"/>
                <a:cs typeface="Patrick Hand"/>
                <a:sym typeface="Patrick Hand"/>
              </a:defRPr>
            </a:lvl2pPr>
            <a:lvl3pPr lvl="2" algn="ctr">
              <a:spcBef>
                <a:spcPts val="0"/>
              </a:spcBef>
              <a:spcAft>
                <a:spcPts val="0"/>
              </a:spcAft>
              <a:buSzPts val="3500"/>
              <a:buFont typeface="Patrick Hand"/>
              <a:buNone/>
              <a:defRPr sz="3500">
                <a:latin typeface="Patrick Hand"/>
                <a:ea typeface="Patrick Hand"/>
                <a:cs typeface="Patrick Hand"/>
                <a:sym typeface="Patrick Hand"/>
              </a:defRPr>
            </a:lvl3pPr>
            <a:lvl4pPr lvl="3" algn="ctr">
              <a:spcBef>
                <a:spcPts val="0"/>
              </a:spcBef>
              <a:spcAft>
                <a:spcPts val="0"/>
              </a:spcAft>
              <a:buSzPts val="3500"/>
              <a:buFont typeface="Patrick Hand"/>
              <a:buNone/>
              <a:defRPr sz="3500">
                <a:latin typeface="Patrick Hand"/>
                <a:ea typeface="Patrick Hand"/>
                <a:cs typeface="Patrick Hand"/>
                <a:sym typeface="Patrick Hand"/>
              </a:defRPr>
            </a:lvl4pPr>
            <a:lvl5pPr lvl="4" algn="ctr">
              <a:spcBef>
                <a:spcPts val="0"/>
              </a:spcBef>
              <a:spcAft>
                <a:spcPts val="0"/>
              </a:spcAft>
              <a:buSzPts val="3500"/>
              <a:buFont typeface="Patrick Hand"/>
              <a:buNone/>
              <a:defRPr sz="3500">
                <a:latin typeface="Patrick Hand"/>
                <a:ea typeface="Patrick Hand"/>
                <a:cs typeface="Patrick Hand"/>
                <a:sym typeface="Patrick Hand"/>
              </a:defRPr>
            </a:lvl5pPr>
            <a:lvl6pPr lvl="5" algn="ctr">
              <a:spcBef>
                <a:spcPts val="0"/>
              </a:spcBef>
              <a:spcAft>
                <a:spcPts val="0"/>
              </a:spcAft>
              <a:buSzPts val="3500"/>
              <a:buFont typeface="Patrick Hand"/>
              <a:buNone/>
              <a:defRPr sz="3500">
                <a:latin typeface="Patrick Hand"/>
                <a:ea typeface="Patrick Hand"/>
                <a:cs typeface="Patrick Hand"/>
                <a:sym typeface="Patrick Hand"/>
              </a:defRPr>
            </a:lvl6pPr>
            <a:lvl7pPr lvl="6" algn="ctr">
              <a:spcBef>
                <a:spcPts val="0"/>
              </a:spcBef>
              <a:spcAft>
                <a:spcPts val="0"/>
              </a:spcAft>
              <a:buSzPts val="3500"/>
              <a:buFont typeface="Patrick Hand"/>
              <a:buNone/>
              <a:defRPr sz="3500">
                <a:latin typeface="Patrick Hand"/>
                <a:ea typeface="Patrick Hand"/>
                <a:cs typeface="Patrick Hand"/>
                <a:sym typeface="Patrick Hand"/>
              </a:defRPr>
            </a:lvl7pPr>
            <a:lvl8pPr lvl="7" algn="ctr">
              <a:spcBef>
                <a:spcPts val="0"/>
              </a:spcBef>
              <a:spcAft>
                <a:spcPts val="0"/>
              </a:spcAft>
              <a:buSzPts val="3500"/>
              <a:buFont typeface="Patrick Hand"/>
              <a:buNone/>
              <a:defRPr sz="3500">
                <a:latin typeface="Patrick Hand"/>
                <a:ea typeface="Patrick Hand"/>
                <a:cs typeface="Patrick Hand"/>
                <a:sym typeface="Patrick Hand"/>
              </a:defRPr>
            </a:lvl8pPr>
            <a:lvl9pPr lvl="8" algn="ctr">
              <a:spcBef>
                <a:spcPts val="0"/>
              </a:spcBef>
              <a:spcAft>
                <a:spcPts val="0"/>
              </a:spcAft>
              <a:buSzPts val="3500"/>
              <a:buFont typeface="Patrick Hand"/>
              <a:buNone/>
              <a:defRPr sz="3500">
                <a:latin typeface="Patrick Hand"/>
                <a:ea typeface="Patrick Hand"/>
                <a:cs typeface="Patrick Hand"/>
                <a:sym typeface="Patrick Hand"/>
              </a:defRPr>
            </a:lvl9pPr>
          </a:lstStyle>
          <a:p>
            <a:endParaRPr/>
          </a:p>
        </p:txBody>
      </p:sp>
      <p:sp>
        <p:nvSpPr>
          <p:cNvPr id="112" name="Google Shape;112;p8"/>
          <p:cNvSpPr/>
          <p:nvPr/>
        </p:nvSpPr>
        <p:spPr>
          <a:xfrm>
            <a:off x="7846900" y="509474"/>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txBox="1">
            <a:spLocks noGrp="1"/>
          </p:cNvSpPr>
          <p:nvPr>
            <p:ph type="title" idx="2"/>
          </p:nvPr>
        </p:nvSpPr>
        <p:spPr>
          <a:xfrm>
            <a:off x="791825" y="3060700"/>
            <a:ext cx="5746500" cy="510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1400"/>
              <a:buNone/>
              <a:defRPr sz="2100">
                <a:solidFill>
                  <a:schemeClr val="lt2"/>
                </a:solidFill>
              </a:defRPr>
            </a:lvl1pPr>
            <a:lvl2pPr lvl="1">
              <a:spcBef>
                <a:spcPts val="0"/>
              </a:spcBef>
              <a:spcAft>
                <a:spcPts val="0"/>
              </a:spcAft>
              <a:buSzPts val="2800"/>
              <a:buNone/>
              <a:defRPr>
                <a:latin typeface="Poppins Light"/>
                <a:ea typeface="Poppins Light"/>
                <a:cs typeface="Poppins Light"/>
                <a:sym typeface="Poppins Light"/>
              </a:defRPr>
            </a:lvl2pPr>
            <a:lvl3pPr lvl="2">
              <a:spcBef>
                <a:spcPts val="0"/>
              </a:spcBef>
              <a:spcAft>
                <a:spcPts val="0"/>
              </a:spcAft>
              <a:buSzPts val="2800"/>
              <a:buNone/>
              <a:defRPr>
                <a:latin typeface="Poppins Light"/>
                <a:ea typeface="Poppins Light"/>
                <a:cs typeface="Poppins Light"/>
                <a:sym typeface="Poppins Light"/>
              </a:defRPr>
            </a:lvl3pPr>
            <a:lvl4pPr lvl="3">
              <a:spcBef>
                <a:spcPts val="0"/>
              </a:spcBef>
              <a:spcAft>
                <a:spcPts val="0"/>
              </a:spcAft>
              <a:buSzPts val="2800"/>
              <a:buNone/>
              <a:defRPr>
                <a:latin typeface="Poppins Light"/>
                <a:ea typeface="Poppins Light"/>
                <a:cs typeface="Poppins Light"/>
                <a:sym typeface="Poppins Light"/>
              </a:defRPr>
            </a:lvl4pPr>
            <a:lvl5pPr lvl="4">
              <a:spcBef>
                <a:spcPts val="0"/>
              </a:spcBef>
              <a:spcAft>
                <a:spcPts val="0"/>
              </a:spcAft>
              <a:buSzPts val="2800"/>
              <a:buNone/>
              <a:defRPr>
                <a:latin typeface="Poppins Light"/>
                <a:ea typeface="Poppins Light"/>
                <a:cs typeface="Poppins Light"/>
                <a:sym typeface="Poppins Light"/>
              </a:defRPr>
            </a:lvl5pPr>
            <a:lvl6pPr lvl="5">
              <a:spcBef>
                <a:spcPts val="0"/>
              </a:spcBef>
              <a:spcAft>
                <a:spcPts val="0"/>
              </a:spcAft>
              <a:buSzPts val="2800"/>
              <a:buNone/>
              <a:defRPr>
                <a:latin typeface="Poppins Light"/>
                <a:ea typeface="Poppins Light"/>
                <a:cs typeface="Poppins Light"/>
                <a:sym typeface="Poppins Light"/>
              </a:defRPr>
            </a:lvl6pPr>
            <a:lvl7pPr lvl="6">
              <a:spcBef>
                <a:spcPts val="0"/>
              </a:spcBef>
              <a:spcAft>
                <a:spcPts val="0"/>
              </a:spcAft>
              <a:buSzPts val="2800"/>
              <a:buNone/>
              <a:defRPr>
                <a:latin typeface="Poppins Light"/>
                <a:ea typeface="Poppins Light"/>
                <a:cs typeface="Poppins Light"/>
                <a:sym typeface="Poppins Light"/>
              </a:defRPr>
            </a:lvl7pPr>
            <a:lvl8pPr lvl="7">
              <a:spcBef>
                <a:spcPts val="0"/>
              </a:spcBef>
              <a:spcAft>
                <a:spcPts val="0"/>
              </a:spcAft>
              <a:buSzPts val="2800"/>
              <a:buNone/>
              <a:defRPr>
                <a:latin typeface="Poppins Light"/>
                <a:ea typeface="Poppins Light"/>
                <a:cs typeface="Poppins Light"/>
                <a:sym typeface="Poppins Light"/>
              </a:defRPr>
            </a:lvl8pPr>
            <a:lvl9pPr lvl="8">
              <a:spcBef>
                <a:spcPts val="0"/>
              </a:spcBef>
              <a:spcAft>
                <a:spcPts val="0"/>
              </a:spcAft>
              <a:buSzPts val="2800"/>
              <a:buNone/>
              <a:defRPr>
                <a:latin typeface="Poppins Light"/>
                <a:ea typeface="Poppins Light"/>
                <a:cs typeface="Poppins Light"/>
                <a:sym typeface="Poppins Ligh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14"/>
        <p:cNvGrpSpPr/>
        <p:nvPr/>
      </p:nvGrpSpPr>
      <p:grpSpPr>
        <a:xfrm>
          <a:off x="0" y="0"/>
          <a:ext cx="0" cy="0"/>
          <a:chOff x="0" y="0"/>
          <a:chExt cx="0" cy="0"/>
        </a:xfrm>
      </p:grpSpPr>
      <p:grpSp>
        <p:nvGrpSpPr>
          <p:cNvPr id="115" name="Google Shape;115;p9"/>
          <p:cNvGrpSpPr/>
          <p:nvPr/>
        </p:nvGrpSpPr>
        <p:grpSpPr>
          <a:xfrm>
            <a:off x="91587" y="3444747"/>
            <a:ext cx="4309167" cy="1669408"/>
            <a:chOff x="2189450" y="2220300"/>
            <a:chExt cx="3202175" cy="1240550"/>
          </a:xfrm>
        </p:grpSpPr>
        <p:sp>
          <p:nvSpPr>
            <p:cNvPr id="116" name="Google Shape;116;p9"/>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9"/>
          <p:cNvGrpSpPr/>
          <p:nvPr/>
        </p:nvGrpSpPr>
        <p:grpSpPr>
          <a:xfrm>
            <a:off x="2655441" y="3802973"/>
            <a:ext cx="3391103" cy="1313742"/>
            <a:chOff x="2189450" y="2220300"/>
            <a:chExt cx="3202175" cy="1240550"/>
          </a:xfrm>
        </p:grpSpPr>
        <p:sp>
          <p:nvSpPr>
            <p:cNvPr id="119" name="Google Shape;119;p9"/>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9"/>
          <p:cNvSpPr/>
          <p:nvPr/>
        </p:nvSpPr>
        <p:spPr>
          <a:xfrm>
            <a:off x="578325" y="845623"/>
            <a:ext cx="1860950" cy="117558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253304" y="406317"/>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1073301" y="227078"/>
            <a:ext cx="504436" cy="31866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txBox="1">
            <a:spLocks noGrp="1"/>
          </p:cNvSpPr>
          <p:nvPr>
            <p:ph type="title"/>
          </p:nvPr>
        </p:nvSpPr>
        <p:spPr>
          <a:xfrm>
            <a:off x="838850" y="1389675"/>
            <a:ext cx="3273300" cy="1456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9"/>
          <p:cNvSpPr/>
          <p:nvPr/>
        </p:nvSpPr>
        <p:spPr>
          <a:xfrm flipH="1">
            <a:off x="3830701" y="4863278"/>
            <a:ext cx="5313299" cy="280230"/>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8238777" y="4777402"/>
            <a:ext cx="306363" cy="155082"/>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flipH="1">
            <a:off x="-100" y="4824825"/>
            <a:ext cx="5211075" cy="318660"/>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txBox="1">
            <a:spLocks noGrp="1"/>
          </p:cNvSpPr>
          <p:nvPr>
            <p:ph type="subTitle" idx="1"/>
          </p:nvPr>
        </p:nvSpPr>
        <p:spPr>
          <a:xfrm>
            <a:off x="853650" y="2931211"/>
            <a:ext cx="3231300" cy="822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129"/>
        <p:cNvGrpSpPr/>
        <p:nvPr/>
      </p:nvGrpSpPr>
      <p:grpSpPr>
        <a:xfrm>
          <a:off x="0" y="0"/>
          <a:ext cx="0" cy="0"/>
          <a:chOff x="0" y="0"/>
          <a:chExt cx="0" cy="0"/>
        </a:xfrm>
      </p:grpSpPr>
      <p:sp>
        <p:nvSpPr>
          <p:cNvPr id="130" name="Google Shape;130;p10"/>
          <p:cNvSpPr txBox="1">
            <a:spLocks noGrp="1"/>
          </p:cNvSpPr>
          <p:nvPr>
            <p:ph type="title"/>
          </p:nvPr>
        </p:nvSpPr>
        <p:spPr>
          <a:xfrm>
            <a:off x="3677400" y="639550"/>
            <a:ext cx="4758600" cy="959400"/>
          </a:xfrm>
          <a:prstGeom prst="rect">
            <a:avLst/>
          </a:prstGeom>
        </p:spPr>
        <p:txBody>
          <a:bodyPr spcFirstLastPara="1" wrap="square" lIns="91425" tIns="91425" rIns="91425" bIns="91425" anchor="ctr" anchorCtr="0">
            <a:noAutofit/>
          </a:bodyPr>
          <a:lstStyle>
            <a:lvl1pPr lvl="0" algn="r">
              <a:spcBef>
                <a:spcPts val="0"/>
              </a:spcBef>
              <a:spcAft>
                <a:spcPts val="0"/>
              </a:spcAft>
              <a:buSzPts val="3100"/>
              <a:buNone/>
              <a:defRPr sz="3100"/>
            </a:lvl1pPr>
            <a:lvl2pPr lvl="1">
              <a:spcBef>
                <a:spcPts val="0"/>
              </a:spcBef>
              <a:spcAft>
                <a:spcPts val="0"/>
              </a:spcAft>
              <a:buSzPts val="2800"/>
              <a:buNone/>
              <a:defRPr>
                <a:latin typeface="Poppins Light"/>
                <a:ea typeface="Poppins Light"/>
                <a:cs typeface="Poppins Light"/>
                <a:sym typeface="Poppins Light"/>
              </a:defRPr>
            </a:lvl2pPr>
            <a:lvl3pPr lvl="2">
              <a:spcBef>
                <a:spcPts val="0"/>
              </a:spcBef>
              <a:spcAft>
                <a:spcPts val="0"/>
              </a:spcAft>
              <a:buSzPts val="2800"/>
              <a:buNone/>
              <a:defRPr>
                <a:latin typeface="Poppins Light"/>
                <a:ea typeface="Poppins Light"/>
                <a:cs typeface="Poppins Light"/>
                <a:sym typeface="Poppins Light"/>
              </a:defRPr>
            </a:lvl3pPr>
            <a:lvl4pPr lvl="3">
              <a:spcBef>
                <a:spcPts val="0"/>
              </a:spcBef>
              <a:spcAft>
                <a:spcPts val="0"/>
              </a:spcAft>
              <a:buSzPts val="2800"/>
              <a:buNone/>
              <a:defRPr>
                <a:latin typeface="Poppins Light"/>
                <a:ea typeface="Poppins Light"/>
                <a:cs typeface="Poppins Light"/>
                <a:sym typeface="Poppins Light"/>
              </a:defRPr>
            </a:lvl4pPr>
            <a:lvl5pPr lvl="4">
              <a:spcBef>
                <a:spcPts val="0"/>
              </a:spcBef>
              <a:spcAft>
                <a:spcPts val="0"/>
              </a:spcAft>
              <a:buSzPts val="2800"/>
              <a:buNone/>
              <a:defRPr>
                <a:latin typeface="Poppins Light"/>
                <a:ea typeface="Poppins Light"/>
                <a:cs typeface="Poppins Light"/>
                <a:sym typeface="Poppins Light"/>
              </a:defRPr>
            </a:lvl5pPr>
            <a:lvl6pPr lvl="5">
              <a:spcBef>
                <a:spcPts val="0"/>
              </a:spcBef>
              <a:spcAft>
                <a:spcPts val="0"/>
              </a:spcAft>
              <a:buSzPts val="2800"/>
              <a:buNone/>
              <a:defRPr>
                <a:latin typeface="Poppins Light"/>
                <a:ea typeface="Poppins Light"/>
                <a:cs typeface="Poppins Light"/>
                <a:sym typeface="Poppins Light"/>
              </a:defRPr>
            </a:lvl6pPr>
            <a:lvl7pPr lvl="6">
              <a:spcBef>
                <a:spcPts val="0"/>
              </a:spcBef>
              <a:spcAft>
                <a:spcPts val="0"/>
              </a:spcAft>
              <a:buSzPts val="2800"/>
              <a:buNone/>
              <a:defRPr>
                <a:latin typeface="Poppins Light"/>
                <a:ea typeface="Poppins Light"/>
                <a:cs typeface="Poppins Light"/>
                <a:sym typeface="Poppins Light"/>
              </a:defRPr>
            </a:lvl7pPr>
            <a:lvl8pPr lvl="7">
              <a:spcBef>
                <a:spcPts val="0"/>
              </a:spcBef>
              <a:spcAft>
                <a:spcPts val="0"/>
              </a:spcAft>
              <a:buSzPts val="2800"/>
              <a:buNone/>
              <a:defRPr>
                <a:latin typeface="Poppins Light"/>
                <a:ea typeface="Poppins Light"/>
                <a:cs typeface="Poppins Light"/>
                <a:sym typeface="Poppins Light"/>
              </a:defRPr>
            </a:lvl8pPr>
            <a:lvl9pPr lvl="8">
              <a:spcBef>
                <a:spcPts val="0"/>
              </a:spcBef>
              <a:spcAft>
                <a:spcPts val="0"/>
              </a:spcAft>
              <a:buSzPts val="2800"/>
              <a:buNone/>
              <a:defRPr>
                <a:latin typeface="Poppins Light"/>
                <a:ea typeface="Poppins Light"/>
                <a:cs typeface="Poppins Light"/>
                <a:sym typeface="Poppins Light"/>
              </a:defRPr>
            </a:lvl9pPr>
          </a:lstStyle>
          <a:p>
            <a:endParaRPr/>
          </a:p>
        </p:txBody>
      </p:sp>
      <p:sp>
        <p:nvSpPr>
          <p:cNvPr id="131" name="Google Shape;131;p10"/>
          <p:cNvSpPr/>
          <p:nvPr/>
        </p:nvSpPr>
        <p:spPr>
          <a:xfrm>
            <a:off x="4676250" y="4821604"/>
            <a:ext cx="4467697" cy="313286"/>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flipH="1">
            <a:off x="-2375" y="4553725"/>
            <a:ext cx="9143996" cy="589765"/>
          </a:xfrm>
          <a:custGeom>
            <a:avLst/>
            <a:gdLst/>
            <a:ahLst/>
            <a:cxnLst/>
            <a:rect l="l" t="t" r="r" b="b"/>
            <a:pathLst>
              <a:path w="229590" h="28713" extrusionOk="0">
                <a:moveTo>
                  <a:pt x="0" y="0"/>
                </a:moveTo>
                <a:lnTo>
                  <a:pt x="0" y="28712"/>
                </a:lnTo>
                <a:lnTo>
                  <a:pt x="229589" y="28712"/>
                </a:lnTo>
                <a:lnTo>
                  <a:pt x="229589" y="20351"/>
                </a:lnTo>
                <a:cubicBezTo>
                  <a:pt x="229025" y="20540"/>
                  <a:pt x="228487" y="20728"/>
                  <a:pt x="227923" y="20916"/>
                </a:cubicBezTo>
                <a:cubicBezTo>
                  <a:pt x="223836" y="22287"/>
                  <a:pt x="219642" y="23846"/>
                  <a:pt x="215287" y="24438"/>
                </a:cubicBezTo>
                <a:cubicBezTo>
                  <a:pt x="213512" y="24685"/>
                  <a:pt x="211747" y="24787"/>
                  <a:pt x="209988" y="24787"/>
                </a:cubicBezTo>
                <a:cubicBezTo>
                  <a:pt x="206764" y="24787"/>
                  <a:pt x="203557" y="24443"/>
                  <a:pt x="200340" y="24008"/>
                </a:cubicBezTo>
                <a:cubicBezTo>
                  <a:pt x="196556" y="23486"/>
                  <a:pt x="192841" y="23007"/>
                  <a:pt x="189076" y="23007"/>
                </a:cubicBezTo>
                <a:cubicBezTo>
                  <a:pt x="187598" y="23007"/>
                  <a:pt x="186113" y="23081"/>
                  <a:pt x="184613" y="23255"/>
                </a:cubicBezTo>
                <a:cubicBezTo>
                  <a:pt x="179773" y="23793"/>
                  <a:pt x="175042" y="24922"/>
                  <a:pt x="170203" y="25433"/>
                </a:cubicBezTo>
                <a:cubicBezTo>
                  <a:pt x="167571" y="25727"/>
                  <a:pt x="164904" y="25789"/>
                  <a:pt x="162238" y="25789"/>
                </a:cubicBezTo>
                <a:cubicBezTo>
                  <a:pt x="160273" y="25789"/>
                  <a:pt x="158308" y="25755"/>
                  <a:pt x="156357" y="25755"/>
                </a:cubicBezTo>
                <a:cubicBezTo>
                  <a:pt x="151975" y="25755"/>
                  <a:pt x="136759" y="20755"/>
                  <a:pt x="134017" y="19894"/>
                </a:cubicBezTo>
                <a:cubicBezTo>
                  <a:pt x="131409" y="19115"/>
                  <a:pt x="128774" y="18174"/>
                  <a:pt x="126059" y="17824"/>
                </a:cubicBezTo>
                <a:cubicBezTo>
                  <a:pt x="123854" y="17551"/>
                  <a:pt x="121649" y="17402"/>
                  <a:pt x="119444" y="17402"/>
                </a:cubicBezTo>
                <a:cubicBezTo>
                  <a:pt x="117966" y="17402"/>
                  <a:pt x="116488" y="17469"/>
                  <a:pt x="115010" y="17609"/>
                </a:cubicBezTo>
                <a:cubicBezTo>
                  <a:pt x="104848" y="18577"/>
                  <a:pt x="95250" y="22045"/>
                  <a:pt x="85196" y="23470"/>
                </a:cubicBezTo>
                <a:cubicBezTo>
                  <a:pt x="81334" y="24010"/>
                  <a:pt x="77458" y="24253"/>
                  <a:pt x="73581" y="24253"/>
                </a:cubicBezTo>
                <a:cubicBezTo>
                  <a:pt x="67041" y="24253"/>
                  <a:pt x="60502" y="23563"/>
                  <a:pt x="54037" y="22448"/>
                </a:cubicBezTo>
                <a:cubicBezTo>
                  <a:pt x="48821" y="21561"/>
                  <a:pt x="43660" y="20432"/>
                  <a:pt x="38525" y="19249"/>
                </a:cubicBezTo>
                <a:cubicBezTo>
                  <a:pt x="33740" y="18147"/>
                  <a:pt x="28874" y="17287"/>
                  <a:pt x="24196" y="15862"/>
                </a:cubicBezTo>
                <a:cubicBezTo>
                  <a:pt x="19652" y="14491"/>
                  <a:pt x="15324" y="12690"/>
                  <a:pt x="11533" y="10028"/>
                </a:cubicBezTo>
                <a:cubicBezTo>
                  <a:pt x="7716" y="7393"/>
                  <a:pt x="4678" y="3979"/>
                  <a:pt x="1317" y="914"/>
                </a:cubicBezTo>
                <a:cubicBezTo>
                  <a:pt x="995" y="619"/>
                  <a:pt x="834" y="296"/>
                  <a:pt x="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000"/>
              <a:buFont typeface="Patrick Hand"/>
              <a:buNone/>
              <a:defRPr sz="3000" b="1">
                <a:solidFill>
                  <a:schemeClr val="dk2"/>
                </a:solidFill>
                <a:latin typeface="Patrick Hand"/>
                <a:ea typeface="Patrick Hand"/>
                <a:cs typeface="Patrick Hand"/>
                <a:sym typeface="Patrick Hand"/>
              </a:defRPr>
            </a:lvl1pPr>
            <a:lvl2pPr lvl="1" rtl="0">
              <a:spcBef>
                <a:spcPts val="0"/>
              </a:spcBef>
              <a:spcAft>
                <a:spcPts val="0"/>
              </a:spcAft>
              <a:buClr>
                <a:schemeClr val="dk1"/>
              </a:buClr>
              <a:buSzPts val="2800"/>
              <a:buNone/>
              <a:defRPr sz="2800" b="1">
                <a:solidFill>
                  <a:schemeClr val="dk1"/>
                </a:solidFill>
              </a:defRPr>
            </a:lvl2pPr>
            <a:lvl3pPr lvl="2" rtl="0">
              <a:spcBef>
                <a:spcPts val="0"/>
              </a:spcBef>
              <a:spcAft>
                <a:spcPts val="0"/>
              </a:spcAft>
              <a:buClr>
                <a:schemeClr val="dk1"/>
              </a:buClr>
              <a:buSzPts val="2800"/>
              <a:buNone/>
              <a:defRPr sz="2800" b="1">
                <a:solidFill>
                  <a:schemeClr val="dk1"/>
                </a:solidFill>
              </a:defRPr>
            </a:lvl3pPr>
            <a:lvl4pPr lvl="3" rtl="0">
              <a:spcBef>
                <a:spcPts val="0"/>
              </a:spcBef>
              <a:spcAft>
                <a:spcPts val="0"/>
              </a:spcAft>
              <a:buClr>
                <a:schemeClr val="dk1"/>
              </a:buClr>
              <a:buSzPts val="2800"/>
              <a:buNone/>
              <a:defRPr sz="2800" b="1">
                <a:solidFill>
                  <a:schemeClr val="dk1"/>
                </a:solidFill>
              </a:defRPr>
            </a:lvl4pPr>
            <a:lvl5pPr lvl="4" rtl="0">
              <a:spcBef>
                <a:spcPts val="0"/>
              </a:spcBef>
              <a:spcAft>
                <a:spcPts val="0"/>
              </a:spcAft>
              <a:buClr>
                <a:schemeClr val="dk1"/>
              </a:buClr>
              <a:buSzPts val="2800"/>
              <a:buNone/>
              <a:defRPr sz="2800" b="1">
                <a:solidFill>
                  <a:schemeClr val="dk1"/>
                </a:solidFill>
              </a:defRPr>
            </a:lvl5pPr>
            <a:lvl6pPr lvl="5" rtl="0">
              <a:spcBef>
                <a:spcPts val="0"/>
              </a:spcBef>
              <a:spcAft>
                <a:spcPts val="0"/>
              </a:spcAft>
              <a:buClr>
                <a:schemeClr val="dk1"/>
              </a:buClr>
              <a:buSzPts val="2800"/>
              <a:buNone/>
              <a:defRPr sz="2800" b="1">
                <a:solidFill>
                  <a:schemeClr val="dk1"/>
                </a:solidFill>
              </a:defRPr>
            </a:lvl6pPr>
            <a:lvl7pPr lvl="6" rtl="0">
              <a:spcBef>
                <a:spcPts val="0"/>
              </a:spcBef>
              <a:spcAft>
                <a:spcPts val="0"/>
              </a:spcAft>
              <a:buClr>
                <a:schemeClr val="dk1"/>
              </a:buClr>
              <a:buSzPts val="2800"/>
              <a:buNone/>
              <a:defRPr sz="2800" b="1">
                <a:solidFill>
                  <a:schemeClr val="dk1"/>
                </a:solidFill>
              </a:defRPr>
            </a:lvl7pPr>
            <a:lvl8pPr lvl="7" rtl="0">
              <a:spcBef>
                <a:spcPts val="0"/>
              </a:spcBef>
              <a:spcAft>
                <a:spcPts val="0"/>
              </a:spcAft>
              <a:buClr>
                <a:schemeClr val="dk1"/>
              </a:buClr>
              <a:buSzPts val="2800"/>
              <a:buNone/>
              <a:defRPr sz="2800" b="1">
                <a:solidFill>
                  <a:schemeClr val="dk1"/>
                </a:solidFill>
              </a:defRPr>
            </a:lvl8pPr>
            <a:lvl9pPr lvl="8" rtl="0">
              <a:spcBef>
                <a:spcPts val="0"/>
              </a:spcBef>
              <a:spcAft>
                <a:spcPts val="0"/>
              </a:spcAft>
              <a:buClr>
                <a:schemeClr val="dk1"/>
              </a:buClr>
              <a:buSzPts val="2800"/>
              <a:buNone/>
              <a:defRPr sz="2800" b="1">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Poppins Light"/>
              <a:buChar char="●"/>
              <a:defRPr>
                <a:solidFill>
                  <a:schemeClr val="lt2"/>
                </a:solidFill>
                <a:latin typeface="Poppins Light"/>
                <a:ea typeface="Poppins Light"/>
                <a:cs typeface="Poppins Light"/>
                <a:sym typeface="Poppins Light"/>
              </a:defRPr>
            </a:lvl1pPr>
            <a:lvl2pPr marL="914400" lvl="1" indent="-317500">
              <a:lnSpc>
                <a:spcPct val="115000"/>
              </a:lnSpc>
              <a:spcBef>
                <a:spcPts val="1600"/>
              </a:spcBef>
              <a:spcAft>
                <a:spcPts val="0"/>
              </a:spcAft>
              <a:buClr>
                <a:schemeClr val="lt2"/>
              </a:buClr>
              <a:buSzPts val="1400"/>
              <a:buFont typeface="Poppins Light"/>
              <a:buChar char="○"/>
              <a:defRPr>
                <a:solidFill>
                  <a:schemeClr val="lt2"/>
                </a:solidFill>
                <a:latin typeface="Poppins Light"/>
                <a:ea typeface="Poppins Light"/>
                <a:cs typeface="Poppins Light"/>
                <a:sym typeface="Poppins Light"/>
              </a:defRPr>
            </a:lvl2pPr>
            <a:lvl3pPr marL="1371600" lvl="2" indent="-317500">
              <a:lnSpc>
                <a:spcPct val="115000"/>
              </a:lnSpc>
              <a:spcBef>
                <a:spcPts val="1600"/>
              </a:spcBef>
              <a:spcAft>
                <a:spcPts val="0"/>
              </a:spcAft>
              <a:buClr>
                <a:schemeClr val="lt2"/>
              </a:buClr>
              <a:buSzPts val="1400"/>
              <a:buFont typeface="Poppins Light"/>
              <a:buChar char="■"/>
              <a:defRPr>
                <a:solidFill>
                  <a:schemeClr val="lt2"/>
                </a:solidFill>
                <a:latin typeface="Poppins Light"/>
                <a:ea typeface="Poppins Light"/>
                <a:cs typeface="Poppins Light"/>
                <a:sym typeface="Poppins Light"/>
              </a:defRPr>
            </a:lvl3pPr>
            <a:lvl4pPr marL="1828800" lvl="3" indent="-317500">
              <a:lnSpc>
                <a:spcPct val="115000"/>
              </a:lnSpc>
              <a:spcBef>
                <a:spcPts val="1600"/>
              </a:spcBef>
              <a:spcAft>
                <a:spcPts val="0"/>
              </a:spcAft>
              <a:buClr>
                <a:schemeClr val="lt2"/>
              </a:buClr>
              <a:buSzPts val="1400"/>
              <a:buFont typeface="Poppins Light"/>
              <a:buChar char="●"/>
              <a:defRPr>
                <a:solidFill>
                  <a:schemeClr val="lt2"/>
                </a:solidFill>
                <a:latin typeface="Poppins Light"/>
                <a:ea typeface="Poppins Light"/>
                <a:cs typeface="Poppins Light"/>
                <a:sym typeface="Poppins Light"/>
              </a:defRPr>
            </a:lvl4pPr>
            <a:lvl5pPr marL="2286000" lvl="4" indent="-317500">
              <a:lnSpc>
                <a:spcPct val="115000"/>
              </a:lnSpc>
              <a:spcBef>
                <a:spcPts val="1600"/>
              </a:spcBef>
              <a:spcAft>
                <a:spcPts val="0"/>
              </a:spcAft>
              <a:buClr>
                <a:schemeClr val="lt2"/>
              </a:buClr>
              <a:buSzPts val="1400"/>
              <a:buFont typeface="Poppins Light"/>
              <a:buChar char="○"/>
              <a:defRPr>
                <a:solidFill>
                  <a:schemeClr val="lt2"/>
                </a:solidFill>
                <a:latin typeface="Poppins Light"/>
                <a:ea typeface="Poppins Light"/>
                <a:cs typeface="Poppins Light"/>
                <a:sym typeface="Poppins Light"/>
              </a:defRPr>
            </a:lvl5pPr>
            <a:lvl6pPr marL="2743200" lvl="5" indent="-317500">
              <a:lnSpc>
                <a:spcPct val="115000"/>
              </a:lnSpc>
              <a:spcBef>
                <a:spcPts val="1600"/>
              </a:spcBef>
              <a:spcAft>
                <a:spcPts val="0"/>
              </a:spcAft>
              <a:buClr>
                <a:schemeClr val="lt2"/>
              </a:buClr>
              <a:buSzPts val="1400"/>
              <a:buFont typeface="Poppins Light"/>
              <a:buChar char="■"/>
              <a:defRPr>
                <a:solidFill>
                  <a:schemeClr val="lt2"/>
                </a:solidFill>
                <a:latin typeface="Poppins Light"/>
                <a:ea typeface="Poppins Light"/>
                <a:cs typeface="Poppins Light"/>
                <a:sym typeface="Poppins Light"/>
              </a:defRPr>
            </a:lvl6pPr>
            <a:lvl7pPr marL="3200400" lvl="6" indent="-317500">
              <a:lnSpc>
                <a:spcPct val="115000"/>
              </a:lnSpc>
              <a:spcBef>
                <a:spcPts val="1600"/>
              </a:spcBef>
              <a:spcAft>
                <a:spcPts val="0"/>
              </a:spcAft>
              <a:buClr>
                <a:schemeClr val="lt2"/>
              </a:buClr>
              <a:buSzPts val="1400"/>
              <a:buFont typeface="Poppins Light"/>
              <a:buChar char="●"/>
              <a:defRPr>
                <a:solidFill>
                  <a:schemeClr val="lt2"/>
                </a:solidFill>
                <a:latin typeface="Poppins Light"/>
                <a:ea typeface="Poppins Light"/>
                <a:cs typeface="Poppins Light"/>
                <a:sym typeface="Poppins Light"/>
              </a:defRPr>
            </a:lvl7pPr>
            <a:lvl8pPr marL="3657600" lvl="7" indent="-317500">
              <a:lnSpc>
                <a:spcPct val="115000"/>
              </a:lnSpc>
              <a:spcBef>
                <a:spcPts val="1600"/>
              </a:spcBef>
              <a:spcAft>
                <a:spcPts val="0"/>
              </a:spcAft>
              <a:buClr>
                <a:schemeClr val="lt2"/>
              </a:buClr>
              <a:buSzPts val="1400"/>
              <a:buFont typeface="Poppins Light"/>
              <a:buChar char="○"/>
              <a:defRPr>
                <a:solidFill>
                  <a:schemeClr val="lt2"/>
                </a:solidFill>
                <a:latin typeface="Poppins Light"/>
                <a:ea typeface="Poppins Light"/>
                <a:cs typeface="Poppins Light"/>
                <a:sym typeface="Poppins Light"/>
              </a:defRPr>
            </a:lvl8pPr>
            <a:lvl9pPr marL="4114800" lvl="8" indent="-317500">
              <a:lnSpc>
                <a:spcPct val="115000"/>
              </a:lnSpc>
              <a:spcBef>
                <a:spcPts val="1600"/>
              </a:spcBef>
              <a:spcAft>
                <a:spcPts val="1600"/>
              </a:spcAft>
              <a:buClr>
                <a:schemeClr val="lt2"/>
              </a:buClr>
              <a:buSzPts val="1400"/>
              <a:buFont typeface="Poppins Light"/>
              <a:buChar char="■"/>
              <a:defRPr>
                <a:solidFill>
                  <a:schemeClr val="lt2"/>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474"/>
        <p:cNvGrpSpPr/>
        <p:nvPr/>
      </p:nvGrpSpPr>
      <p:grpSpPr>
        <a:xfrm>
          <a:off x="0" y="0"/>
          <a:ext cx="0" cy="0"/>
          <a:chOff x="0" y="0"/>
          <a:chExt cx="0" cy="0"/>
        </a:xfrm>
      </p:grpSpPr>
      <p:sp>
        <p:nvSpPr>
          <p:cNvPr id="475" name="Google Shape;475;p26"/>
          <p:cNvSpPr txBox="1">
            <a:spLocks noGrp="1"/>
          </p:cNvSpPr>
          <p:nvPr>
            <p:ph type="ctrTitle"/>
          </p:nvPr>
        </p:nvSpPr>
        <p:spPr>
          <a:xfrm>
            <a:off x="2477875" y="1430750"/>
            <a:ext cx="4563300" cy="25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600">
                <a:solidFill>
                  <a:schemeClr val="dk2"/>
                </a:solidFill>
              </a:rPr>
              <a:t>Smart Crop recommendation System</a:t>
            </a:r>
            <a:endParaRPr sz="4900">
              <a:solidFill>
                <a:schemeClr val="dk2"/>
              </a:solidFill>
            </a:endParaRPr>
          </a:p>
        </p:txBody>
      </p:sp>
      <p:grpSp>
        <p:nvGrpSpPr>
          <p:cNvPr id="476" name="Google Shape;476;p26"/>
          <p:cNvGrpSpPr/>
          <p:nvPr/>
        </p:nvGrpSpPr>
        <p:grpSpPr>
          <a:xfrm>
            <a:off x="5520020" y="604038"/>
            <a:ext cx="3557234" cy="4539470"/>
            <a:chOff x="4815845" y="604088"/>
            <a:chExt cx="3557234" cy="4539470"/>
          </a:xfrm>
        </p:grpSpPr>
        <p:grpSp>
          <p:nvGrpSpPr>
            <p:cNvPr id="477" name="Google Shape;477;p26"/>
            <p:cNvGrpSpPr/>
            <p:nvPr/>
          </p:nvGrpSpPr>
          <p:grpSpPr>
            <a:xfrm>
              <a:off x="6231762" y="604088"/>
              <a:ext cx="2141317" cy="4539462"/>
              <a:chOff x="2451049" y="3270244"/>
              <a:chExt cx="598267" cy="1268254"/>
            </a:xfrm>
          </p:grpSpPr>
          <p:sp>
            <p:nvSpPr>
              <p:cNvPr id="478" name="Google Shape;478;p26"/>
              <p:cNvSpPr/>
              <p:nvPr/>
            </p:nvSpPr>
            <p:spPr>
              <a:xfrm>
                <a:off x="2661886" y="3270244"/>
                <a:ext cx="135246" cy="47754"/>
              </a:xfrm>
              <a:custGeom>
                <a:avLst/>
                <a:gdLst/>
                <a:ahLst/>
                <a:cxnLst/>
                <a:rect l="l" t="t" r="r" b="b"/>
                <a:pathLst>
                  <a:path w="9751" h="3443" extrusionOk="0">
                    <a:moveTo>
                      <a:pt x="3767" y="0"/>
                    </a:moveTo>
                    <a:cubicBezTo>
                      <a:pt x="1803" y="0"/>
                      <a:pt x="186" y="1502"/>
                      <a:pt x="1" y="3420"/>
                    </a:cubicBezTo>
                    <a:cubicBezTo>
                      <a:pt x="1479" y="3050"/>
                      <a:pt x="3074" y="2842"/>
                      <a:pt x="4783" y="2842"/>
                    </a:cubicBezTo>
                    <a:cubicBezTo>
                      <a:pt x="4864" y="2841"/>
                      <a:pt x="4944" y="2840"/>
                      <a:pt x="5024" y="2840"/>
                    </a:cubicBezTo>
                    <a:cubicBezTo>
                      <a:pt x="6691" y="2840"/>
                      <a:pt x="8273" y="3068"/>
                      <a:pt x="9750" y="3443"/>
                    </a:cubicBezTo>
                    <a:cubicBezTo>
                      <a:pt x="9681" y="1525"/>
                      <a:pt x="8133" y="0"/>
                      <a:pt x="62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2564803" y="3309327"/>
                <a:ext cx="327193" cy="191323"/>
              </a:xfrm>
              <a:custGeom>
                <a:avLst/>
                <a:gdLst/>
                <a:ahLst/>
                <a:cxnLst/>
                <a:rect l="l" t="t" r="r" b="b"/>
                <a:pathLst>
                  <a:path w="23590" h="13794" extrusionOk="0">
                    <a:moveTo>
                      <a:pt x="11783" y="1"/>
                    </a:moveTo>
                    <a:cubicBezTo>
                      <a:pt x="10074" y="1"/>
                      <a:pt x="8456" y="186"/>
                      <a:pt x="7001" y="579"/>
                    </a:cubicBezTo>
                    <a:cubicBezTo>
                      <a:pt x="2888" y="1664"/>
                      <a:pt x="0" y="4067"/>
                      <a:pt x="0" y="6886"/>
                    </a:cubicBezTo>
                    <a:cubicBezTo>
                      <a:pt x="0" y="10698"/>
                      <a:pt x="5268" y="13794"/>
                      <a:pt x="11783" y="13794"/>
                    </a:cubicBezTo>
                    <a:cubicBezTo>
                      <a:pt x="18298" y="13794"/>
                      <a:pt x="23566" y="10698"/>
                      <a:pt x="23566" y="6886"/>
                    </a:cubicBezTo>
                    <a:cubicBezTo>
                      <a:pt x="23589" y="4113"/>
                      <a:pt x="20747" y="1734"/>
                      <a:pt x="16750" y="625"/>
                    </a:cubicBezTo>
                    <a:cubicBezTo>
                      <a:pt x="15249" y="232"/>
                      <a:pt x="13562" y="1"/>
                      <a:pt x="117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2451049" y="3372653"/>
                <a:ext cx="541887" cy="406585"/>
              </a:xfrm>
              <a:custGeom>
                <a:avLst/>
                <a:gdLst/>
                <a:ahLst/>
                <a:cxnLst/>
                <a:rect l="l" t="t" r="r" b="b"/>
                <a:pathLst>
                  <a:path w="39069" h="29314" extrusionOk="0">
                    <a:moveTo>
                      <a:pt x="11391" y="0"/>
                    </a:moveTo>
                    <a:cubicBezTo>
                      <a:pt x="11263" y="0"/>
                      <a:pt x="11134" y="48"/>
                      <a:pt x="11044" y="148"/>
                    </a:cubicBezTo>
                    <a:lnTo>
                      <a:pt x="2611" y="9921"/>
                    </a:lnTo>
                    <a:cubicBezTo>
                      <a:pt x="1" y="12832"/>
                      <a:pt x="878" y="17476"/>
                      <a:pt x="4413" y="19209"/>
                    </a:cubicBezTo>
                    <a:lnTo>
                      <a:pt x="10767" y="22374"/>
                    </a:lnTo>
                    <a:cubicBezTo>
                      <a:pt x="10975" y="23460"/>
                      <a:pt x="11136" y="24176"/>
                      <a:pt x="11136" y="24176"/>
                    </a:cubicBezTo>
                    <a:lnTo>
                      <a:pt x="28418" y="27387"/>
                    </a:lnTo>
                    <a:lnTo>
                      <a:pt x="28788" y="27226"/>
                    </a:lnTo>
                    <a:lnTo>
                      <a:pt x="28949" y="27364"/>
                    </a:lnTo>
                    <a:lnTo>
                      <a:pt x="29642" y="27965"/>
                    </a:lnTo>
                    <a:cubicBezTo>
                      <a:pt x="29735" y="28057"/>
                      <a:pt x="29827" y="28103"/>
                      <a:pt x="29920" y="28196"/>
                    </a:cubicBezTo>
                    <a:lnTo>
                      <a:pt x="30220" y="28427"/>
                    </a:lnTo>
                    <a:cubicBezTo>
                      <a:pt x="30428" y="28566"/>
                      <a:pt x="30682" y="28727"/>
                      <a:pt x="30913" y="28843"/>
                    </a:cubicBezTo>
                    <a:cubicBezTo>
                      <a:pt x="31445" y="29074"/>
                      <a:pt x="32022" y="29236"/>
                      <a:pt x="32646" y="29305"/>
                    </a:cubicBezTo>
                    <a:cubicBezTo>
                      <a:pt x="32733" y="29311"/>
                      <a:pt x="32819" y="29314"/>
                      <a:pt x="32906" y="29314"/>
                    </a:cubicBezTo>
                    <a:cubicBezTo>
                      <a:pt x="33143" y="29314"/>
                      <a:pt x="33380" y="29292"/>
                      <a:pt x="33616" y="29259"/>
                    </a:cubicBezTo>
                    <a:cubicBezTo>
                      <a:pt x="33917" y="29212"/>
                      <a:pt x="34240" y="29120"/>
                      <a:pt x="34540" y="29004"/>
                    </a:cubicBezTo>
                    <a:cubicBezTo>
                      <a:pt x="35118" y="28773"/>
                      <a:pt x="35603" y="28427"/>
                      <a:pt x="35996" y="28057"/>
                    </a:cubicBezTo>
                    <a:cubicBezTo>
                      <a:pt x="36112" y="27942"/>
                      <a:pt x="36227" y="27826"/>
                      <a:pt x="36319" y="27688"/>
                    </a:cubicBezTo>
                    <a:cubicBezTo>
                      <a:pt x="36389" y="27595"/>
                      <a:pt x="36458" y="27503"/>
                      <a:pt x="36527" y="27410"/>
                    </a:cubicBezTo>
                    <a:cubicBezTo>
                      <a:pt x="36966" y="26810"/>
                      <a:pt x="37220" y="26209"/>
                      <a:pt x="37359" y="25631"/>
                    </a:cubicBezTo>
                    <a:lnTo>
                      <a:pt x="37428" y="25423"/>
                    </a:lnTo>
                    <a:cubicBezTo>
                      <a:pt x="37452" y="25216"/>
                      <a:pt x="38399" y="20433"/>
                      <a:pt x="38514" y="19486"/>
                    </a:cubicBezTo>
                    <a:cubicBezTo>
                      <a:pt x="38699" y="18284"/>
                      <a:pt x="38861" y="18677"/>
                      <a:pt x="39069" y="17591"/>
                    </a:cubicBezTo>
                    <a:lnTo>
                      <a:pt x="38815" y="15489"/>
                    </a:lnTo>
                    <a:cubicBezTo>
                      <a:pt x="38539" y="15429"/>
                      <a:pt x="38262" y="15400"/>
                      <a:pt x="37989" y="15400"/>
                    </a:cubicBezTo>
                    <a:cubicBezTo>
                      <a:pt x="36564" y="15400"/>
                      <a:pt x="35222" y="16185"/>
                      <a:pt x="34564" y="17522"/>
                    </a:cubicBezTo>
                    <a:lnTo>
                      <a:pt x="33408" y="19832"/>
                    </a:lnTo>
                    <a:lnTo>
                      <a:pt x="33062" y="20618"/>
                    </a:lnTo>
                    <a:lnTo>
                      <a:pt x="32346" y="17499"/>
                    </a:lnTo>
                    <a:cubicBezTo>
                      <a:pt x="31999" y="14865"/>
                      <a:pt x="30035" y="13479"/>
                      <a:pt x="27609" y="12393"/>
                    </a:cubicBezTo>
                    <a:lnTo>
                      <a:pt x="24444" y="11307"/>
                    </a:lnTo>
                    <a:lnTo>
                      <a:pt x="24190" y="11307"/>
                    </a:lnTo>
                    <a:cubicBezTo>
                      <a:pt x="23220" y="11307"/>
                      <a:pt x="22249" y="10868"/>
                      <a:pt x="21279" y="10868"/>
                    </a:cubicBezTo>
                    <a:lnTo>
                      <a:pt x="17929" y="10868"/>
                    </a:lnTo>
                    <a:cubicBezTo>
                      <a:pt x="17213" y="10868"/>
                      <a:pt x="16520" y="11053"/>
                      <a:pt x="15827" y="11122"/>
                    </a:cubicBezTo>
                    <a:cubicBezTo>
                      <a:pt x="15133" y="11238"/>
                      <a:pt x="14463" y="11400"/>
                      <a:pt x="13817" y="11631"/>
                    </a:cubicBezTo>
                    <a:cubicBezTo>
                      <a:pt x="13239" y="11815"/>
                      <a:pt x="12731" y="11977"/>
                      <a:pt x="12153" y="12023"/>
                    </a:cubicBezTo>
                    <a:lnTo>
                      <a:pt x="10767" y="12208"/>
                    </a:lnTo>
                    <a:lnTo>
                      <a:pt x="8687" y="12462"/>
                    </a:lnTo>
                    <a:lnTo>
                      <a:pt x="8664" y="12462"/>
                    </a:lnTo>
                    <a:lnTo>
                      <a:pt x="13932" y="5462"/>
                    </a:lnTo>
                    <a:cubicBezTo>
                      <a:pt x="14140" y="5185"/>
                      <a:pt x="14163" y="4815"/>
                      <a:pt x="14024" y="4515"/>
                    </a:cubicBezTo>
                    <a:lnTo>
                      <a:pt x="11806" y="240"/>
                    </a:lnTo>
                    <a:cubicBezTo>
                      <a:pt x="11728" y="83"/>
                      <a:pt x="11560" y="0"/>
                      <a:pt x="11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6"/>
              <p:cNvSpPr/>
              <p:nvPr/>
            </p:nvSpPr>
            <p:spPr>
              <a:xfrm>
                <a:off x="2603248" y="3371904"/>
                <a:ext cx="43593" cy="76826"/>
              </a:xfrm>
              <a:custGeom>
                <a:avLst/>
                <a:gdLst/>
                <a:ahLst/>
                <a:cxnLst/>
                <a:rect l="l" t="t" r="r" b="b"/>
                <a:pathLst>
                  <a:path w="3143" h="5539" extrusionOk="0">
                    <a:moveTo>
                      <a:pt x="373" y="0"/>
                    </a:moveTo>
                    <a:cubicBezTo>
                      <a:pt x="246" y="0"/>
                      <a:pt x="116" y="53"/>
                      <a:pt x="24" y="156"/>
                    </a:cubicBezTo>
                    <a:lnTo>
                      <a:pt x="1" y="179"/>
                    </a:lnTo>
                    <a:cubicBezTo>
                      <a:pt x="70" y="526"/>
                      <a:pt x="232" y="1011"/>
                      <a:pt x="486" y="1658"/>
                    </a:cubicBezTo>
                    <a:cubicBezTo>
                      <a:pt x="1341" y="3691"/>
                      <a:pt x="2311" y="4915"/>
                      <a:pt x="2889" y="5539"/>
                    </a:cubicBezTo>
                    <a:lnTo>
                      <a:pt x="2912" y="5470"/>
                    </a:lnTo>
                    <a:cubicBezTo>
                      <a:pt x="3120" y="5192"/>
                      <a:pt x="3143" y="4800"/>
                      <a:pt x="3004" y="4522"/>
                    </a:cubicBezTo>
                    <a:lnTo>
                      <a:pt x="763" y="248"/>
                    </a:lnTo>
                    <a:cubicBezTo>
                      <a:pt x="686" y="82"/>
                      <a:pt x="531" y="0"/>
                      <a:pt x="3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6"/>
              <p:cNvSpPr/>
              <p:nvPr/>
            </p:nvSpPr>
            <p:spPr>
              <a:xfrm>
                <a:off x="2678557" y="3509000"/>
                <a:ext cx="93581" cy="69503"/>
              </a:xfrm>
              <a:custGeom>
                <a:avLst/>
                <a:gdLst/>
                <a:ahLst/>
                <a:cxnLst/>
                <a:rect l="l" t="t" r="r" b="b"/>
                <a:pathLst>
                  <a:path w="6747" h="5011" extrusionOk="0">
                    <a:moveTo>
                      <a:pt x="3441" y="0"/>
                    </a:moveTo>
                    <a:cubicBezTo>
                      <a:pt x="1794" y="0"/>
                      <a:pt x="117" y="220"/>
                      <a:pt x="46" y="644"/>
                    </a:cubicBezTo>
                    <a:cubicBezTo>
                      <a:pt x="23" y="875"/>
                      <a:pt x="0" y="1130"/>
                      <a:pt x="0" y="1361"/>
                    </a:cubicBezTo>
                    <a:cubicBezTo>
                      <a:pt x="0" y="3348"/>
                      <a:pt x="1502" y="5011"/>
                      <a:pt x="3373" y="5011"/>
                    </a:cubicBezTo>
                    <a:cubicBezTo>
                      <a:pt x="5245" y="5011"/>
                      <a:pt x="6746" y="3394"/>
                      <a:pt x="6746" y="1361"/>
                    </a:cubicBezTo>
                    <a:cubicBezTo>
                      <a:pt x="6746" y="1106"/>
                      <a:pt x="6723" y="875"/>
                      <a:pt x="6654" y="621"/>
                    </a:cubicBezTo>
                    <a:cubicBezTo>
                      <a:pt x="6575" y="203"/>
                      <a:pt x="5022" y="0"/>
                      <a:pt x="34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6"/>
              <p:cNvSpPr/>
              <p:nvPr/>
            </p:nvSpPr>
            <p:spPr>
              <a:xfrm>
                <a:off x="2645549" y="3327593"/>
                <a:ext cx="157993" cy="230741"/>
              </a:xfrm>
              <a:custGeom>
                <a:avLst/>
                <a:gdLst/>
                <a:ahLst/>
                <a:cxnLst/>
                <a:rect l="l" t="t" r="r" b="b"/>
                <a:pathLst>
                  <a:path w="11391" h="16636" extrusionOk="0">
                    <a:moveTo>
                      <a:pt x="5314" y="1"/>
                    </a:moveTo>
                    <a:cubicBezTo>
                      <a:pt x="3327" y="1"/>
                      <a:pt x="1710" y="1618"/>
                      <a:pt x="1710" y="3605"/>
                    </a:cubicBezTo>
                    <a:lnTo>
                      <a:pt x="1710" y="5222"/>
                    </a:lnTo>
                    <a:lnTo>
                      <a:pt x="1710" y="5292"/>
                    </a:lnTo>
                    <a:lnTo>
                      <a:pt x="1271" y="5292"/>
                    </a:lnTo>
                    <a:cubicBezTo>
                      <a:pt x="578" y="5292"/>
                      <a:pt x="0" y="5869"/>
                      <a:pt x="0" y="6562"/>
                    </a:cubicBezTo>
                    <a:lnTo>
                      <a:pt x="0" y="6724"/>
                    </a:lnTo>
                    <a:cubicBezTo>
                      <a:pt x="0" y="7417"/>
                      <a:pt x="578" y="7995"/>
                      <a:pt x="1271" y="7995"/>
                    </a:cubicBezTo>
                    <a:lnTo>
                      <a:pt x="1710" y="7995"/>
                    </a:lnTo>
                    <a:lnTo>
                      <a:pt x="1710" y="9196"/>
                    </a:lnTo>
                    <a:cubicBezTo>
                      <a:pt x="1710" y="10421"/>
                      <a:pt x="2311" y="11530"/>
                      <a:pt x="3258" y="12153"/>
                    </a:cubicBezTo>
                    <a:lnTo>
                      <a:pt x="3258" y="14094"/>
                    </a:lnTo>
                    <a:cubicBezTo>
                      <a:pt x="3258" y="15503"/>
                      <a:pt x="4413" y="16635"/>
                      <a:pt x="5799" y="16635"/>
                    </a:cubicBezTo>
                    <a:cubicBezTo>
                      <a:pt x="7209" y="16635"/>
                      <a:pt x="8341" y="15480"/>
                      <a:pt x="8341" y="14094"/>
                    </a:cubicBezTo>
                    <a:lnTo>
                      <a:pt x="8341" y="12107"/>
                    </a:lnTo>
                    <a:cubicBezTo>
                      <a:pt x="9265" y="11437"/>
                      <a:pt x="9889" y="10374"/>
                      <a:pt x="9889" y="9150"/>
                    </a:cubicBezTo>
                    <a:lnTo>
                      <a:pt x="9889" y="8341"/>
                    </a:lnTo>
                    <a:lnTo>
                      <a:pt x="9889" y="7972"/>
                    </a:lnTo>
                    <a:lnTo>
                      <a:pt x="10120" y="7972"/>
                    </a:lnTo>
                    <a:cubicBezTo>
                      <a:pt x="10813" y="7972"/>
                      <a:pt x="11391" y="7394"/>
                      <a:pt x="11391" y="6701"/>
                    </a:cubicBezTo>
                    <a:lnTo>
                      <a:pt x="11391" y="6539"/>
                    </a:lnTo>
                    <a:cubicBezTo>
                      <a:pt x="11391" y="5869"/>
                      <a:pt x="10836" y="5292"/>
                      <a:pt x="10120" y="5292"/>
                    </a:cubicBezTo>
                    <a:lnTo>
                      <a:pt x="9889" y="5292"/>
                    </a:lnTo>
                    <a:lnTo>
                      <a:pt x="9889" y="5222"/>
                    </a:lnTo>
                    <a:lnTo>
                      <a:pt x="9889" y="3605"/>
                    </a:lnTo>
                    <a:cubicBezTo>
                      <a:pt x="9889" y="1618"/>
                      <a:pt x="8248" y="1"/>
                      <a:pt x="6262" y="1"/>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6"/>
              <p:cNvSpPr/>
              <p:nvPr/>
            </p:nvSpPr>
            <p:spPr>
              <a:xfrm>
                <a:off x="2693938" y="3487808"/>
                <a:ext cx="64093" cy="37823"/>
              </a:xfrm>
              <a:custGeom>
                <a:avLst/>
                <a:gdLst/>
                <a:ahLst/>
                <a:cxnLst/>
                <a:rect l="l" t="t" r="r" b="b"/>
                <a:pathLst>
                  <a:path w="4621" h="2727" extrusionOk="0">
                    <a:moveTo>
                      <a:pt x="4552" y="1"/>
                    </a:moveTo>
                    <a:cubicBezTo>
                      <a:pt x="4020" y="278"/>
                      <a:pt x="3419" y="463"/>
                      <a:pt x="2773" y="463"/>
                    </a:cubicBezTo>
                    <a:lnTo>
                      <a:pt x="1825" y="463"/>
                    </a:lnTo>
                    <a:cubicBezTo>
                      <a:pt x="1201" y="463"/>
                      <a:pt x="624" y="278"/>
                      <a:pt x="92" y="24"/>
                    </a:cubicBezTo>
                    <a:cubicBezTo>
                      <a:pt x="46" y="209"/>
                      <a:pt x="0" y="417"/>
                      <a:pt x="0" y="601"/>
                    </a:cubicBezTo>
                    <a:cubicBezTo>
                      <a:pt x="0" y="1757"/>
                      <a:pt x="1040" y="2727"/>
                      <a:pt x="2310" y="2727"/>
                    </a:cubicBezTo>
                    <a:cubicBezTo>
                      <a:pt x="3581" y="2727"/>
                      <a:pt x="4621" y="1757"/>
                      <a:pt x="4621" y="601"/>
                    </a:cubicBezTo>
                    <a:cubicBezTo>
                      <a:pt x="4621" y="417"/>
                      <a:pt x="4598" y="209"/>
                      <a:pt x="45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2662857" y="3327593"/>
                <a:ext cx="127230" cy="91667"/>
              </a:xfrm>
              <a:custGeom>
                <a:avLst/>
                <a:gdLst/>
                <a:ahLst/>
                <a:cxnLst/>
                <a:rect l="l" t="t" r="r" b="b"/>
                <a:pathLst>
                  <a:path w="9173" h="6609" extrusionOk="0">
                    <a:moveTo>
                      <a:pt x="3604" y="1"/>
                    </a:moveTo>
                    <a:cubicBezTo>
                      <a:pt x="1617" y="1"/>
                      <a:pt x="0" y="1618"/>
                      <a:pt x="0" y="3605"/>
                    </a:cubicBezTo>
                    <a:lnTo>
                      <a:pt x="0" y="4714"/>
                    </a:lnTo>
                    <a:cubicBezTo>
                      <a:pt x="0" y="5384"/>
                      <a:pt x="162" y="5985"/>
                      <a:pt x="485" y="6539"/>
                    </a:cubicBezTo>
                    <a:lnTo>
                      <a:pt x="485" y="5222"/>
                    </a:lnTo>
                    <a:cubicBezTo>
                      <a:pt x="485" y="3235"/>
                      <a:pt x="2102" y="1618"/>
                      <a:pt x="4089" y="1618"/>
                    </a:cubicBezTo>
                    <a:lnTo>
                      <a:pt x="4205" y="1618"/>
                    </a:lnTo>
                    <a:cubicBezTo>
                      <a:pt x="4159" y="1803"/>
                      <a:pt x="4089" y="1965"/>
                      <a:pt x="4089" y="2149"/>
                    </a:cubicBezTo>
                    <a:cubicBezTo>
                      <a:pt x="4089" y="2912"/>
                      <a:pt x="4736" y="3559"/>
                      <a:pt x="5522" y="3559"/>
                    </a:cubicBezTo>
                    <a:cubicBezTo>
                      <a:pt x="5891" y="3559"/>
                      <a:pt x="6261" y="3420"/>
                      <a:pt x="6492" y="3143"/>
                    </a:cubicBezTo>
                    <a:cubicBezTo>
                      <a:pt x="6700" y="3328"/>
                      <a:pt x="6954" y="3420"/>
                      <a:pt x="7208" y="3420"/>
                    </a:cubicBezTo>
                    <a:cubicBezTo>
                      <a:pt x="7509" y="3420"/>
                      <a:pt x="7763" y="3305"/>
                      <a:pt x="7971" y="3120"/>
                    </a:cubicBezTo>
                    <a:cubicBezTo>
                      <a:pt x="8410" y="3721"/>
                      <a:pt x="8664" y="4460"/>
                      <a:pt x="8664" y="5222"/>
                    </a:cubicBezTo>
                    <a:lnTo>
                      <a:pt x="8664" y="6608"/>
                    </a:lnTo>
                    <a:cubicBezTo>
                      <a:pt x="9010" y="6077"/>
                      <a:pt x="9172" y="5430"/>
                      <a:pt x="9172" y="4737"/>
                    </a:cubicBezTo>
                    <a:lnTo>
                      <a:pt x="9172" y="3651"/>
                    </a:lnTo>
                    <a:cubicBezTo>
                      <a:pt x="9172" y="1641"/>
                      <a:pt x="7555" y="1"/>
                      <a:pt x="55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a:off x="2668946" y="3401612"/>
                <a:ext cx="113762" cy="110253"/>
              </a:xfrm>
              <a:custGeom>
                <a:avLst/>
                <a:gdLst/>
                <a:ahLst/>
                <a:cxnLst/>
                <a:rect l="l" t="t" r="r" b="b"/>
                <a:pathLst>
                  <a:path w="8202" h="7949" extrusionOk="0">
                    <a:moveTo>
                      <a:pt x="8202" y="1"/>
                    </a:moveTo>
                    <a:lnTo>
                      <a:pt x="7532" y="2080"/>
                    </a:lnTo>
                    <a:cubicBezTo>
                      <a:pt x="7393" y="2519"/>
                      <a:pt x="6931" y="2843"/>
                      <a:pt x="6400" y="2843"/>
                    </a:cubicBezTo>
                    <a:lnTo>
                      <a:pt x="2357" y="2819"/>
                    </a:lnTo>
                    <a:cubicBezTo>
                      <a:pt x="1918" y="2819"/>
                      <a:pt x="1502" y="2611"/>
                      <a:pt x="1294" y="2265"/>
                    </a:cubicBezTo>
                    <a:lnTo>
                      <a:pt x="0" y="47"/>
                    </a:lnTo>
                    <a:lnTo>
                      <a:pt x="0" y="1918"/>
                    </a:lnTo>
                    <a:lnTo>
                      <a:pt x="0" y="4945"/>
                    </a:lnTo>
                    <a:cubicBezTo>
                      <a:pt x="0" y="6585"/>
                      <a:pt x="1502" y="7948"/>
                      <a:pt x="3304" y="7948"/>
                    </a:cubicBezTo>
                    <a:lnTo>
                      <a:pt x="5452" y="7948"/>
                    </a:lnTo>
                    <a:cubicBezTo>
                      <a:pt x="6954" y="7948"/>
                      <a:pt x="8202" y="6863"/>
                      <a:pt x="8202" y="5499"/>
                    </a:cubicBezTo>
                    <a:lnTo>
                      <a:pt x="8202" y="3097"/>
                    </a:lnTo>
                    <a:lnTo>
                      <a:pt x="8202" y="1941"/>
                    </a:lnTo>
                    <a:lnTo>
                      <a:pt x="8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6"/>
              <p:cNvSpPr/>
              <p:nvPr/>
            </p:nvSpPr>
            <p:spPr>
              <a:xfrm>
                <a:off x="2655479" y="3411473"/>
                <a:ext cx="11235" cy="15465"/>
              </a:xfrm>
              <a:custGeom>
                <a:avLst/>
                <a:gdLst/>
                <a:ahLst/>
                <a:cxnLst/>
                <a:rect l="l" t="t" r="r" b="b"/>
                <a:pathLst>
                  <a:path w="810" h="1115" extrusionOk="0">
                    <a:moveTo>
                      <a:pt x="165" y="0"/>
                    </a:moveTo>
                    <a:cubicBezTo>
                      <a:pt x="128" y="0"/>
                      <a:pt x="93" y="18"/>
                      <a:pt x="70" y="52"/>
                    </a:cubicBezTo>
                    <a:cubicBezTo>
                      <a:pt x="1" y="98"/>
                      <a:pt x="1" y="191"/>
                      <a:pt x="70" y="260"/>
                    </a:cubicBezTo>
                    <a:lnTo>
                      <a:pt x="440" y="653"/>
                    </a:lnTo>
                    <a:lnTo>
                      <a:pt x="209" y="861"/>
                    </a:lnTo>
                    <a:cubicBezTo>
                      <a:pt x="162" y="907"/>
                      <a:pt x="162" y="999"/>
                      <a:pt x="209" y="1069"/>
                    </a:cubicBezTo>
                    <a:cubicBezTo>
                      <a:pt x="232" y="1092"/>
                      <a:pt x="301" y="1115"/>
                      <a:pt x="324" y="1115"/>
                    </a:cubicBezTo>
                    <a:cubicBezTo>
                      <a:pt x="393" y="1115"/>
                      <a:pt x="417" y="1092"/>
                      <a:pt x="393" y="1069"/>
                    </a:cubicBezTo>
                    <a:lnTo>
                      <a:pt x="809" y="676"/>
                    </a:lnTo>
                    <a:lnTo>
                      <a:pt x="278" y="52"/>
                    </a:lnTo>
                    <a:cubicBezTo>
                      <a:pt x="243" y="18"/>
                      <a:pt x="203" y="0"/>
                      <a:pt x="1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2784294" y="3412027"/>
                <a:ext cx="11221" cy="14910"/>
              </a:xfrm>
              <a:custGeom>
                <a:avLst/>
                <a:gdLst/>
                <a:ahLst/>
                <a:cxnLst/>
                <a:rect l="l" t="t" r="r" b="b"/>
                <a:pathLst>
                  <a:path w="809" h="1075" extrusionOk="0">
                    <a:moveTo>
                      <a:pt x="644" y="1"/>
                    </a:moveTo>
                    <a:cubicBezTo>
                      <a:pt x="607" y="1"/>
                      <a:pt x="566" y="12"/>
                      <a:pt x="532" y="35"/>
                    </a:cubicBezTo>
                    <a:lnTo>
                      <a:pt x="0" y="682"/>
                    </a:lnTo>
                    <a:lnTo>
                      <a:pt x="416" y="1052"/>
                    </a:lnTo>
                    <a:cubicBezTo>
                      <a:pt x="462" y="1075"/>
                      <a:pt x="485" y="1075"/>
                      <a:pt x="509" y="1075"/>
                    </a:cubicBezTo>
                    <a:cubicBezTo>
                      <a:pt x="532" y="1075"/>
                      <a:pt x="601" y="1052"/>
                      <a:pt x="601" y="1052"/>
                    </a:cubicBezTo>
                    <a:cubicBezTo>
                      <a:pt x="647" y="983"/>
                      <a:pt x="647" y="890"/>
                      <a:pt x="601" y="844"/>
                    </a:cubicBezTo>
                    <a:lnTo>
                      <a:pt x="370" y="636"/>
                    </a:lnTo>
                    <a:lnTo>
                      <a:pt x="740" y="243"/>
                    </a:lnTo>
                    <a:cubicBezTo>
                      <a:pt x="809" y="174"/>
                      <a:pt x="809" y="105"/>
                      <a:pt x="740" y="35"/>
                    </a:cubicBezTo>
                    <a:cubicBezTo>
                      <a:pt x="717" y="12"/>
                      <a:pt x="682" y="1"/>
                      <a:pt x="6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6"/>
              <p:cNvSpPr/>
              <p:nvPr/>
            </p:nvSpPr>
            <p:spPr>
              <a:xfrm>
                <a:off x="2693605" y="3377868"/>
                <a:ext cx="24370" cy="15104"/>
              </a:xfrm>
              <a:custGeom>
                <a:avLst/>
                <a:gdLst/>
                <a:ahLst/>
                <a:cxnLst/>
                <a:rect l="l" t="t" r="r" b="b"/>
                <a:pathLst>
                  <a:path w="1757" h="1089" extrusionOk="0">
                    <a:moveTo>
                      <a:pt x="1212" y="0"/>
                    </a:moveTo>
                    <a:cubicBezTo>
                      <a:pt x="1051" y="0"/>
                      <a:pt x="864" y="34"/>
                      <a:pt x="671" y="119"/>
                    </a:cubicBezTo>
                    <a:cubicBezTo>
                      <a:pt x="301" y="303"/>
                      <a:pt x="93" y="581"/>
                      <a:pt x="70" y="766"/>
                    </a:cubicBezTo>
                    <a:cubicBezTo>
                      <a:pt x="1" y="997"/>
                      <a:pt x="93" y="1089"/>
                      <a:pt x="209" y="1089"/>
                    </a:cubicBezTo>
                    <a:cubicBezTo>
                      <a:pt x="324" y="1089"/>
                      <a:pt x="463" y="997"/>
                      <a:pt x="579" y="950"/>
                    </a:cubicBezTo>
                    <a:cubicBezTo>
                      <a:pt x="694" y="881"/>
                      <a:pt x="833" y="789"/>
                      <a:pt x="948" y="766"/>
                    </a:cubicBezTo>
                    <a:cubicBezTo>
                      <a:pt x="1064" y="719"/>
                      <a:pt x="1179" y="650"/>
                      <a:pt x="1341" y="581"/>
                    </a:cubicBezTo>
                    <a:cubicBezTo>
                      <a:pt x="1457" y="534"/>
                      <a:pt x="1595" y="488"/>
                      <a:pt x="1688" y="396"/>
                    </a:cubicBezTo>
                    <a:cubicBezTo>
                      <a:pt x="1757" y="303"/>
                      <a:pt x="1734" y="165"/>
                      <a:pt x="1572" y="72"/>
                    </a:cubicBezTo>
                    <a:cubicBezTo>
                      <a:pt x="1484" y="28"/>
                      <a:pt x="1359" y="0"/>
                      <a:pt x="12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a:off x="2742951" y="3395842"/>
                <a:ext cx="26298" cy="10028"/>
              </a:xfrm>
              <a:custGeom>
                <a:avLst/>
                <a:gdLst/>
                <a:ahLst/>
                <a:cxnLst/>
                <a:rect l="l" t="t" r="r" b="b"/>
                <a:pathLst>
                  <a:path w="1896" h="723" extrusionOk="0">
                    <a:moveTo>
                      <a:pt x="948" y="1"/>
                    </a:moveTo>
                    <a:cubicBezTo>
                      <a:pt x="509" y="1"/>
                      <a:pt x="232" y="163"/>
                      <a:pt x="116" y="347"/>
                    </a:cubicBezTo>
                    <a:cubicBezTo>
                      <a:pt x="1" y="509"/>
                      <a:pt x="24" y="648"/>
                      <a:pt x="140" y="694"/>
                    </a:cubicBezTo>
                    <a:cubicBezTo>
                      <a:pt x="197" y="717"/>
                      <a:pt x="261" y="723"/>
                      <a:pt x="330" y="723"/>
                    </a:cubicBezTo>
                    <a:cubicBezTo>
                      <a:pt x="399" y="723"/>
                      <a:pt x="475" y="717"/>
                      <a:pt x="555" y="717"/>
                    </a:cubicBezTo>
                    <a:cubicBezTo>
                      <a:pt x="694" y="694"/>
                      <a:pt x="833" y="694"/>
                      <a:pt x="948" y="694"/>
                    </a:cubicBezTo>
                    <a:lnTo>
                      <a:pt x="1364" y="694"/>
                    </a:lnTo>
                    <a:cubicBezTo>
                      <a:pt x="1420" y="694"/>
                      <a:pt x="1475" y="698"/>
                      <a:pt x="1529" y="698"/>
                    </a:cubicBezTo>
                    <a:cubicBezTo>
                      <a:pt x="1610" y="698"/>
                      <a:pt x="1688" y="689"/>
                      <a:pt x="1757" y="648"/>
                    </a:cubicBezTo>
                    <a:cubicBezTo>
                      <a:pt x="1872" y="625"/>
                      <a:pt x="1895" y="486"/>
                      <a:pt x="1780" y="301"/>
                    </a:cubicBezTo>
                    <a:cubicBezTo>
                      <a:pt x="1664" y="140"/>
                      <a:pt x="1364" y="1"/>
                      <a:pt x="9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6"/>
              <p:cNvSpPr/>
              <p:nvPr/>
            </p:nvSpPr>
            <p:spPr>
              <a:xfrm>
                <a:off x="2704506" y="3410904"/>
                <a:ext cx="8669" cy="8988"/>
              </a:xfrm>
              <a:custGeom>
                <a:avLst/>
                <a:gdLst/>
                <a:ahLst/>
                <a:cxnLst/>
                <a:rect l="l" t="t" r="r" b="b"/>
                <a:pathLst>
                  <a:path w="625" h="648" extrusionOk="0">
                    <a:moveTo>
                      <a:pt x="324" y="1"/>
                    </a:moveTo>
                    <a:cubicBezTo>
                      <a:pt x="139" y="1"/>
                      <a:pt x="1" y="139"/>
                      <a:pt x="1" y="324"/>
                    </a:cubicBezTo>
                    <a:cubicBezTo>
                      <a:pt x="1" y="486"/>
                      <a:pt x="139" y="648"/>
                      <a:pt x="324" y="648"/>
                    </a:cubicBezTo>
                    <a:cubicBezTo>
                      <a:pt x="486" y="648"/>
                      <a:pt x="624" y="486"/>
                      <a:pt x="624" y="324"/>
                    </a:cubicBezTo>
                    <a:cubicBezTo>
                      <a:pt x="624" y="139"/>
                      <a:pt x="486" y="1"/>
                      <a:pt x="3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6"/>
              <p:cNvSpPr/>
              <p:nvPr/>
            </p:nvSpPr>
            <p:spPr>
              <a:xfrm>
                <a:off x="2701621" y="3415897"/>
                <a:ext cx="13801" cy="4952"/>
              </a:xfrm>
              <a:custGeom>
                <a:avLst/>
                <a:gdLst/>
                <a:ahLst/>
                <a:cxnLst/>
                <a:rect l="l" t="t" r="r" b="b"/>
                <a:pathLst>
                  <a:path w="995" h="357" extrusionOk="0">
                    <a:moveTo>
                      <a:pt x="487" y="0"/>
                    </a:moveTo>
                    <a:cubicBezTo>
                      <a:pt x="247" y="0"/>
                      <a:pt x="93" y="103"/>
                      <a:pt x="93" y="103"/>
                    </a:cubicBezTo>
                    <a:cubicBezTo>
                      <a:pt x="24" y="149"/>
                      <a:pt x="1" y="241"/>
                      <a:pt x="70" y="311"/>
                    </a:cubicBezTo>
                    <a:cubicBezTo>
                      <a:pt x="97" y="338"/>
                      <a:pt x="140" y="349"/>
                      <a:pt x="180" y="349"/>
                    </a:cubicBezTo>
                    <a:cubicBezTo>
                      <a:pt x="209" y="349"/>
                      <a:pt x="236" y="343"/>
                      <a:pt x="255" y="334"/>
                    </a:cubicBezTo>
                    <a:cubicBezTo>
                      <a:pt x="255" y="334"/>
                      <a:pt x="357" y="272"/>
                      <a:pt x="515" y="272"/>
                    </a:cubicBezTo>
                    <a:cubicBezTo>
                      <a:pt x="594" y="272"/>
                      <a:pt x="686" y="288"/>
                      <a:pt x="786" y="334"/>
                    </a:cubicBezTo>
                    <a:cubicBezTo>
                      <a:pt x="786" y="357"/>
                      <a:pt x="809" y="357"/>
                      <a:pt x="832" y="357"/>
                    </a:cubicBezTo>
                    <a:cubicBezTo>
                      <a:pt x="902" y="357"/>
                      <a:pt x="948" y="334"/>
                      <a:pt x="948" y="311"/>
                    </a:cubicBezTo>
                    <a:cubicBezTo>
                      <a:pt x="994" y="218"/>
                      <a:pt x="948" y="126"/>
                      <a:pt x="902" y="103"/>
                    </a:cubicBezTo>
                    <a:cubicBezTo>
                      <a:pt x="748" y="26"/>
                      <a:pt x="606" y="0"/>
                      <a:pt x="4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6"/>
              <p:cNvSpPr/>
              <p:nvPr/>
            </p:nvSpPr>
            <p:spPr>
              <a:xfrm>
                <a:off x="2750329" y="3410904"/>
                <a:ext cx="8988" cy="8988"/>
              </a:xfrm>
              <a:custGeom>
                <a:avLst/>
                <a:gdLst/>
                <a:ahLst/>
                <a:cxnLst/>
                <a:rect l="l" t="t" r="r" b="b"/>
                <a:pathLst>
                  <a:path w="648" h="648" extrusionOk="0">
                    <a:moveTo>
                      <a:pt x="324" y="1"/>
                    </a:moveTo>
                    <a:cubicBezTo>
                      <a:pt x="162" y="1"/>
                      <a:pt x="0" y="139"/>
                      <a:pt x="0" y="324"/>
                    </a:cubicBezTo>
                    <a:cubicBezTo>
                      <a:pt x="0" y="486"/>
                      <a:pt x="162" y="648"/>
                      <a:pt x="324" y="648"/>
                    </a:cubicBezTo>
                    <a:cubicBezTo>
                      <a:pt x="509" y="648"/>
                      <a:pt x="647" y="486"/>
                      <a:pt x="647" y="324"/>
                    </a:cubicBezTo>
                    <a:cubicBezTo>
                      <a:pt x="647" y="139"/>
                      <a:pt x="509" y="1"/>
                      <a:pt x="3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6"/>
              <p:cNvSpPr/>
              <p:nvPr/>
            </p:nvSpPr>
            <p:spPr>
              <a:xfrm>
                <a:off x="2748082" y="3415897"/>
                <a:ext cx="13801" cy="5132"/>
              </a:xfrm>
              <a:custGeom>
                <a:avLst/>
                <a:gdLst/>
                <a:ahLst/>
                <a:cxnLst/>
                <a:rect l="l" t="t" r="r" b="b"/>
                <a:pathLst>
                  <a:path w="995" h="370" extrusionOk="0">
                    <a:moveTo>
                      <a:pt x="487" y="0"/>
                    </a:moveTo>
                    <a:cubicBezTo>
                      <a:pt x="247" y="0"/>
                      <a:pt x="93" y="103"/>
                      <a:pt x="93" y="103"/>
                    </a:cubicBezTo>
                    <a:cubicBezTo>
                      <a:pt x="24" y="149"/>
                      <a:pt x="1" y="241"/>
                      <a:pt x="70" y="311"/>
                    </a:cubicBezTo>
                    <a:cubicBezTo>
                      <a:pt x="99" y="340"/>
                      <a:pt x="147" y="369"/>
                      <a:pt x="190" y="369"/>
                    </a:cubicBezTo>
                    <a:cubicBezTo>
                      <a:pt x="215" y="369"/>
                      <a:pt x="238" y="359"/>
                      <a:pt x="255" y="334"/>
                    </a:cubicBezTo>
                    <a:cubicBezTo>
                      <a:pt x="255" y="334"/>
                      <a:pt x="357" y="272"/>
                      <a:pt x="515" y="272"/>
                    </a:cubicBezTo>
                    <a:cubicBezTo>
                      <a:pt x="594" y="272"/>
                      <a:pt x="686" y="288"/>
                      <a:pt x="786" y="334"/>
                    </a:cubicBezTo>
                    <a:cubicBezTo>
                      <a:pt x="786" y="357"/>
                      <a:pt x="809" y="357"/>
                      <a:pt x="832" y="357"/>
                    </a:cubicBezTo>
                    <a:cubicBezTo>
                      <a:pt x="879" y="357"/>
                      <a:pt x="925" y="334"/>
                      <a:pt x="948" y="311"/>
                    </a:cubicBezTo>
                    <a:cubicBezTo>
                      <a:pt x="994" y="218"/>
                      <a:pt x="948" y="126"/>
                      <a:pt x="902" y="103"/>
                    </a:cubicBezTo>
                    <a:cubicBezTo>
                      <a:pt x="748" y="26"/>
                      <a:pt x="606" y="0"/>
                      <a:pt x="4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6"/>
              <p:cNvSpPr/>
              <p:nvPr/>
            </p:nvSpPr>
            <p:spPr>
              <a:xfrm>
                <a:off x="2721163" y="3394566"/>
                <a:ext cx="19890" cy="40708"/>
              </a:xfrm>
              <a:custGeom>
                <a:avLst/>
                <a:gdLst/>
                <a:ahLst/>
                <a:cxnLst/>
                <a:rect l="l" t="t" r="r" b="b"/>
                <a:pathLst>
                  <a:path w="1434" h="2935" extrusionOk="0">
                    <a:moveTo>
                      <a:pt x="578" y="0"/>
                    </a:moveTo>
                    <a:cubicBezTo>
                      <a:pt x="509" y="0"/>
                      <a:pt x="440" y="47"/>
                      <a:pt x="440" y="139"/>
                    </a:cubicBezTo>
                    <a:lnTo>
                      <a:pt x="440" y="1294"/>
                    </a:lnTo>
                    <a:cubicBezTo>
                      <a:pt x="440" y="1525"/>
                      <a:pt x="625" y="1710"/>
                      <a:pt x="856" y="1710"/>
                    </a:cubicBezTo>
                    <a:lnTo>
                      <a:pt x="1017" y="1710"/>
                    </a:lnTo>
                    <a:cubicBezTo>
                      <a:pt x="1087" y="1710"/>
                      <a:pt x="1133" y="1756"/>
                      <a:pt x="1133" y="1826"/>
                    </a:cubicBezTo>
                    <a:lnTo>
                      <a:pt x="1133" y="2010"/>
                    </a:lnTo>
                    <a:cubicBezTo>
                      <a:pt x="1133" y="2357"/>
                      <a:pt x="856" y="2657"/>
                      <a:pt x="463" y="2657"/>
                    </a:cubicBezTo>
                    <a:lnTo>
                      <a:pt x="163" y="2657"/>
                    </a:lnTo>
                    <a:cubicBezTo>
                      <a:pt x="70" y="2657"/>
                      <a:pt x="1" y="2704"/>
                      <a:pt x="1" y="2796"/>
                    </a:cubicBezTo>
                    <a:cubicBezTo>
                      <a:pt x="1" y="2888"/>
                      <a:pt x="70" y="2935"/>
                      <a:pt x="163" y="2935"/>
                    </a:cubicBezTo>
                    <a:lnTo>
                      <a:pt x="463" y="2935"/>
                    </a:lnTo>
                    <a:cubicBezTo>
                      <a:pt x="994" y="2935"/>
                      <a:pt x="1433" y="2542"/>
                      <a:pt x="1433" y="2010"/>
                    </a:cubicBezTo>
                    <a:lnTo>
                      <a:pt x="1433" y="1826"/>
                    </a:lnTo>
                    <a:cubicBezTo>
                      <a:pt x="1433" y="1595"/>
                      <a:pt x="1248" y="1410"/>
                      <a:pt x="1017" y="1410"/>
                    </a:cubicBezTo>
                    <a:lnTo>
                      <a:pt x="856" y="1410"/>
                    </a:lnTo>
                    <a:cubicBezTo>
                      <a:pt x="786" y="1410"/>
                      <a:pt x="740" y="1364"/>
                      <a:pt x="740" y="1294"/>
                    </a:cubicBezTo>
                    <a:lnTo>
                      <a:pt x="740" y="139"/>
                    </a:lnTo>
                    <a:cubicBezTo>
                      <a:pt x="740" y="47"/>
                      <a:pt x="671" y="0"/>
                      <a:pt x="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2702911" y="3443274"/>
                <a:ext cx="41596" cy="23191"/>
              </a:xfrm>
              <a:custGeom>
                <a:avLst/>
                <a:gdLst/>
                <a:ahLst/>
                <a:cxnLst/>
                <a:rect l="l" t="t" r="r" b="b"/>
                <a:pathLst>
                  <a:path w="2999" h="1672" extrusionOk="0">
                    <a:moveTo>
                      <a:pt x="624" y="0"/>
                    </a:moveTo>
                    <a:cubicBezTo>
                      <a:pt x="1" y="0"/>
                      <a:pt x="299" y="1671"/>
                      <a:pt x="1374" y="1671"/>
                    </a:cubicBezTo>
                    <a:cubicBezTo>
                      <a:pt x="1416" y="1671"/>
                      <a:pt x="1458" y="1669"/>
                      <a:pt x="1502" y="1664"/>
                    </a:cubicBezTo>
                    <a:cubicBezTo>
                      <a:pt x="2670" y="1549"/>
                      <a:pt x="2998" y="185"/>
                      <a:pt x="2237" y="185"/>
                    </a:cubicBezTo>
                    <a:cubicBezTo>
                      <a:pt x="2231" y="185"/>
                      <a:pt x="2224" y="185"/>
                      <a:pt x="2218" y="185"/>
                    </a:cubicBezTo>
                    <a:cubicBezTo>
                      <a:pt x="2147" y="189"/>
                      <a:pt x="2075" y="191"/>
                      <a:pt x="2004" y="191"/>
                    </a:cubicBezTo>
                    <a:cubicBezTo>
                      <a:pt x="1292" y="191"/>
                      <a:pt x="624" y="0"/>
                      <a:pt x="6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p:nvPr/>
            </p:nvSpPr>
            <p:spPr>
              <a:xfrm>
                <a:off x="2604219" y="3332280"/>
                <a:ext cx="119532" cy="99157"/>
              </a:xfrm>
              <a:custGeom>
                <a:avLst/>
                <a:gdLst/>
                <a:ahLst/>
                <a:cxnLst/>
                <a:rect l="l" t="t" r="r" b="b"/>
                <a:pathLst>
                  <a:path w="8618" h="7149" extrusionOk="0">
                    <a:moveTo>
                      <a:pt x="6220" y="0"/>
                    </a:moveTo>
                    <a:cubicBezTo>
                      <a:pt x="6170" y="0"/>
                      <a:pt x="6120" y="10"/>
                      <a:pt x="6076" y="32"/>
                    </a:cubicBezTo>
                    <a:lnTo>
                      <a:pt x="5383" y="333"/>
                    </a:lnTo>
                    <a:cubicBezTo>
                      <a:pt x="5314" y="333"/>
                      <a:pt x="416" y="3013"/>
                      <a:pt x="0" y="3383"/>
                    </a:cubicBezTo>
                    <a:cubicBezTo>
                      <a:pt x="0" y="3383"/>
                      <a:pt x="1023" y="7148"/>
                      <a:pt x="2261" y="7148"/>
                    </a:cubicBezTo>
                    <a:cubicBezTo>
                      <a:pt x="2338" y="7148"/>
                      <a:pt x="2416" y="7133"/>
                      <a:pt x="2495" y="7102"/>
                    </a:cubicBezTo>
                    <a:cubicBezTo>
                      <a:pt x="2773" y="6987"/>
                      <a:pt x="3096" y="6871"/>
                      <a:pt x="3373" y="6709"/>
                    </a:cubicBezTo>
                    <a:cubicBezTo>
                      <a:pt x="3835" y="6478"/>
                      <a:pt x="4274" y="6155"/>
                      <a:pt x="4644" y="5808"/>
                    </a:cubicBezTo>
                    <a:cubicBezTo>
                      <a:pt x="4877" y="5825"/>
                      <a:pt x="5152" y="5837"/>
                      <a:pt x="5437" y="5837"/>
                    </a:cubicBezTo>
                    <a:cubicBezTo>
                      <a:pt x="6369" y="5837"/>
                      <a:pt x="7415" y="5704"/>
                      <a:pt x="7486" y="5138"/>
                    </a:cubicBezTo>
                    <a:cubicBezTo>
                      <a:pt x="7509" y="4792"/>
                      <a:pt x="6723" y="4607"/>
                      <a:pt x="6030" y="4491"/>
                    </a:cubicBezTo>
                    <a:cubicBezTo>
                      <a:pt x="6538" y="4029"/>
                      <a:pt x="8271" y="2944"/>
                      <a:pt x="8271" y="2944"/>
                    </a:cubicBezTo>
                    <a:cubicBezTo>
                      <a:pt x="8525" y="2805"/>
                      <a:pt x="8618" y="2528"/>
                      <a:pt x="8479" y="2320"/>
                    </a:cubicBezTo>
                    <a:lnTo>
                      <a:pt x="8433" y="2297"/>
                    </a:lnTo>
                    <a:cubicBezTo>
                      <a:pt x="8361" y="2135"/>
                      <a:pt x="8205" y="2043"/>
                      <a:pt x="8052" y="2043"/>
                    </a:cubicBezTo>
                    <a:cubicBezTo>
                      <a:pt x="8009" y="2043"/>
                      <a:pt x="7966" y="2050"/>
                      <a:pt x="7925" y="2066"/>
                    </a:cubicBezTo>
                    <a:lnTo>
                      <a:pt x="7948" y="2019"/>
                    </a:lnTo>
                    <a:lnTo>
                      <a:pt x="8017" y="1996"/>
                    </a:lnTo>
                    <a:cubicBezTo>
                      <a:pt x="8248" y="1881"/>
                      <a:pt x="8317" y="1604"/>
                      <a:pt x="8202" y="1372"/>
                    </a:cubicBezTo>
                    <a:lnTo>
                      <a:pt x="8179" y="1326"/>
                    </a:lnTo>
                    <a:cubicBezTo>
                      <a:pt x="8100" y="1169"/>
                      <a:pt x="7936" y="1087"/>
                      <a:pt x="7766" y="1087"/>
                    </a:cubicBezTo>
                    <a:cubicBezTo>
                      <a:pt x="7686" y="1087"/>
                      <a:pt x="7606" y="1105"/>
                      <a:pt x="7532" y="1141"/>
                    </a:cubicBezTo>
                    <a:cubicBezTo>
                      <a:pt x="7578" y="1026"/>
                      <a:pt x="7578" y="934"/>
                      <a:pt x="7509" y="818"/>
                    </a:cubicBezTo>
                    <a:lnTo>
                      <a:pt x="7486" y="795"/>
                    </a:lnTo>
                    <a:cubicBezTo>
                      <a:pt x="7404" y="631"/>
                      <a:pt x="7229" y="537"/>
                      <a:pt x="7053" y="537"/>
                    </a:cubicBezTo>
                    <a:cubicBezTo>
                      <a:pt x="6980" y="537"/>
                      <a:pt x="6906" y="553"/>
                      <a:pt x="6839" y="587"/>
                    </a:cubicBezTo>
                    <a:lnTo>
                      <a:pt x="6654" y="702"/>
                    </a:lnTo>
                    <a:lnTo>
                      <a:pt x="6585" y="702"/>
                    </a:lnTo>
                    <a:cubicBezTo>
                      <a:pt x="6677" y="587"/>
                      <a:pt x="6700" y="448"/>
                      <a:pt x="6654" y="287"/>
                    </a:cubicBezTo>
                    <a:lnTo>
                      <a:pt x="6608" y="264"/>
                    </a:lnTo>
                    <a:cubicBezTo>
                      <a:pt x="6555" y="105"/>
                      <a:pt x="6381" y="0"/>
                      <a:pt x="6220"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6"/>
              <p:cNvSpPr/>
              <p:nvPr/>
            </p:nvSpPr>
            <p:spPr>
              <a:xfrm>
                <a:off x="2687197" y="3359519"/>
                <a:ext cx="29821" cy="16478"/>
              </a:xfrm>
              <a:custGeom>
                <a:avLst/>
                <a:gdLst/>
                <a:ahLst/>
                <a:cxnLst/>
                <a:rect l="l" t="t" r="r" b="b"/>
                <a:pathLst>
                  <a:path w="2150" h="1188" extrusionOk="0">
                    <a:moveTo>
                      <a:pt x="2012" y="1"/>
                    </a:moveTo>
                    <a:cubicBezTo>
                      <a:pt x="1998" y="1"/>
                      <a:pt x="1982" y="3"/>
                      <a:pt x="1965" y="9"/>
                    </a:cubicBezTo>
                    <a:lnTo>
                      <a:pt x="93" y="1003"/>
                    </a:lnTo>
                    <a:cubicBezTo>
                      <a:pt x="24" y="1026"/>
                      <a:pt x="1" y="1072"/>
                      <a:pt x="24" y="1141"/>
                    </a:cubicBezTo>
                    <a:cubicBezTo>
                      <a:pt x="24" y="1164"/>
                      <a:pt x="93" y="1187"/>
                      <a:pt x="116" y="1187"/>
                    </a:cubicBezTo>
                    <a:cubicBezTo>
                      <a:pt x="132" y="1187"/>
                      <a:pt x="137" y="1177"/>
                      <a:pt x="152" y="1177"/>
                    </a:cubicBezTo>
                    <a:cubicBezTo>
                      <a:pt x="160" y="1177"/>
                      <a:pt x="170" y="1180"/>
                      <a:pt x="186" y="1187"/>
                    </a:cubicBezTo>
                    <a:lnTo>
                      <a:pt x="2057" y="217"/>
                    </a:lnTo>
                    <a:cubicBezTo>
                      <a:pt x="2103" y="171"/>
                      <a:pt x="2150" y="125"/>
                      <a:pt x="2103" y="78"/>
                    </a:cubicBezTo>
                    <a:cubicBezTo>
                      <a:pt x="2086" y="27"/>
                      <a:pt x="2056" y="1"/>
                      <a:pt x="20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6"/>
              <p:cNvSpPr/>
              <p:nvPr/>
            </p:nvSpPr>
            <p:spPr>
              <a:xfrm>
                <a:off x="2679195" y="3348299"/>
                <a:ext cx="29807" cy="16478"/>
              </a:xfrm>
              <a:custGeom>
                <a:avLst/>
                <a:gdLst/>
                <a:ahLst/>
                <a:cxnLst/>
                <a:rect l="l" t="t" r="r" b="b"/>
                <a:pathLst>
                  <a:path w="2149" h="1188" extrusionOk="0">
                    <a:moveTo>
                      <a:pt x="2012" y="1"/>
                    </a:moveTo>
                    <a:cubicBezTo>
                      <a:pt x="1997" y="1"/>
                      <a:pt x="1981" y="4"/>
                      <a:pt x="1964" y="10"/>
                    </a:cubicBezTo>
                    <a:lnTo>
                      <a:pt x="93" y="1003"/>
                    </a:lnTo>
                    <a:cubicBezTo>
                      <a:pt x="23" y="1026"/>
                      <a:pt x="0" y="1072"/>
                      <a:pt x="23" y="1142"/>
                    </a:cubicBezTo>
                    <a:cubicBezTo>
                      <a:pt x="23" y="1165"/>
                      <a:pt x="93" y="1188"/>
                      <a:pt x="116" y="1188"/>
                    </a:cubicBezTo>
                    <a:cubicBezTo>
                      <a:pt x="131" y="1188"/>
                      <a:pt x="157" y="1178"/>
                      <a:pt x="172" y="1178"/>
                    </a:cubicBezTo>
                    <a:cubicBezTo>
                      <a:pt x="180" y="1178"/>
                      <a:pt x="185" y="1180"/>
                      <a:pt x="185" y="1188"/>
                    </a:cubicBezTo>
                    <a:lnTo>
                      <a:pt x="2057" y="217"/>
                    </a:lnTo>
                    <a:cubicBezTo>
                      <a:pt x="2103" y="194"/>
                      <a:pt x="2149" y="125"/>
                      <a:pt x="2103" y="79"/>
                    </a:cubicBezTo>
                    <a:cubicBezTo>
                      <a:pt x="2085" y="27"/>
                      <a:pt x="2055" y="1"/>
                      <a:pt x="20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6"/>
              <p:cNvSpPr/>
              <p:nvPr/>
            </p:nvSpPr>
            <p:spPr>
              <a:xfrm>
                <a:off x="2667975" y="3339964"/>
                <a:ext cx="30140" cy="15840"/>
              </a:xfrm>
              <a:custGeom>
                <a:avLst/>
                <a:gdLst/>
                <a:ahLst/>
                <a:cxnLst/>
                <a:rect l="l" t="t" r="r" b="b"/>
                <a:pathLst>
                  <a:path w="2173" h="1142" extrusionOk="0">
                    <a:moveTo>
                      <a:pt x="2039" y="1"/>
                    </a:moveTo>
                    <a:cubicBezTo>
                      <a:pt x="2023" y="1"/>
                      <a:pt x="2006" y="4"/>
                      <a:pt x="1988" y="10"/>
                    </a:cubicBezTo>
                    <a:lnTo>
                      <a:pt x="93" y="934"/>
                    </a:lnTo>
                    <a:cubicBezTo>
                      <a:pt x="24" y="957"/>
                      <a:pt x="1" y="1026"/>
                      <a:pt x="24" y="1073"/>
                    </a:cubicBezTo>
                    <a:cubicBezTo>
                      <a:pt x="24" y="1096"/>
                      <a:pt x="93" y="1142"/>
                      <a:pt x="116" y="1142"/>
                    </a:cubicBezTo>
                    <a:lnTo>
                      <a:pt x="186" y="1142"/>
                    </a:lnTo>
                    <a:lnTo>
                      <a:pt x="2080" y="218"/>
                    </a:lnTo>
                    <a:cubicBezTo>
                      <a:pt x="2149" y="172"/>
                      <a:pt x="2172" y="125"/>
                      <a:pt x="2149" y="56"/>
                    </a:cubicBezTo>
                    <a:cubicBezTo>
                      <a:pt x="2116" y="22"/>
                      <a:pt x="2082" y="1"/>
                      <a:pt x="20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6"/>
              <p:cNvSpPr/>
              <p:nvPr/>
            </p:nvSpPr>
            <p:spPr>
              <a:xfrm>
                <a:off x="2648752" y="3379102"/>
                <a:ext cx="41346" cy="15479"/>
              </a:xfrm>
              <a:custGeom>
                <a:avLst/>
                <a:gdLst/>
                <a:ahLst/>
                <a:cxnLst/>
                <a:rect l="l" t="t" r="r" b="b"/>
                <a:pathLst>
                  <a:path w="2981" h="1116" extrusionOk="0">
                    <a:moveTo>
                      <a:pt x="1439" y="1"/>
                    </a:moveTo>
                    <a:cubicBezTo>
                      <a:pt x="959" y="1"/>
                      <a:pt x="511" y="232"/>
                      <a:pt x="24" y="677"/>
                    </a:cubicBezTo>
                    <a:cubicBezTo>
                      <a:pt x="0" y="700"/>
                      <a:pt x="0" y="792"/>
                      <a:pt x="24" y="815"/>
                    </a:cubicBezTo>
                    <a:cubicBezTo>
                      <a:pt x="47" y="838"/>
                      <a:pt x="76" y="850"/>
                      <a:pt x="104" y="850"/>
                    </a:cubicBezTo>
                    <a:cubicBezTo>
                      <a:pt x="133" y="850"/>
                      <a:pt x="162" y="838"/>
                      <a:pt x="185" y="815"/>
                    </a:cubicBezTo>
                    <a:cubicBezTo>
                      <a:pt x="581" y="399"/>
                      <a:pt x="976" y="208"/>
                      <a:pt x="1389" y="208"/>
                    </a:cubicBezTo>
                    <a:cubicBezTo>
                      <a:pt x="1434" y="208"/>
                      <a:pt x="1480" y="210"/>
                      <a:pt x="1525" y="214"/>
                    </a:cubicBezTo>
                    <a:cubicBezTo>
                      <a:pt x="2288" y="307"/>
                      <a:pt x="2773" y="1046"/>
                      <a:pt x="2773" y="1046"/>
                    </a:cubicBezTo>
                    <a:cubicBezTo>
                      <a:pt x="2796" y="1069"/>
                      <a:pt x="2819" y="1115"/>
                      <a:pt x="2865" y="1115"/>
                    </a:cubicBezTo>
                    <a:lnTo>
                      <a:pt x="2912" y="1115"/>
                    </a:lnTo>
                    <a:cubicBezTo>
                      <a:pt x="2981" y="1092"/>
                      <a:pt x="2981" y="1023"/>
                      <a:pt x="2958" y="977"/>
                    </a:cubicBezTo>
                    <a:cubicBezTo>
                      <a:pt x="2912" y="908"/>
                      <a:pt x="2403" y="99"/>
                      <a:pt x="1572" y="7"/>
                    </a:cubicBezTo>
                    <a:cubicBezTo>
                      <a:pt x="1527" y="3"/>
                      <a:pt x="1483" y="1"/>
                      <a:pt x="14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6"/>
              <p:cNvSpPr/>
              <p:nvPr/>
            </p:nvSpPr>
            <p:spPr>
              <a:xfrm>
                <a:off x="2595246" y="3523909"/>
                <a:ext cx="264695" cy="944478"/>
              </a:xfrm>
              <a:custGeom>
                <a:avLst/>
                <a:gdLst/>
                <a:ahLst/>
                <a:cxnLst/>
                <a:rect l="l" t="t" r="r" b="b"/>
                <a:pathLst>
                  <a:path w="19084" h="68095" extrusionOk="0">
                    <a:moveTo>
                      <a:pt x="13467" y="0"/>
                    </a:moveTo>
                    <a:cubicBezTo>
                      <a:pt x="13286" y="0"/>
                      <a:pt x="13123" y="151"/>
                      <a:pt x="13123" y="355"/>
                    </a:cubicBezTo>
                    <a:lnTo>
                      <a:pt x="13123" y="6431"/>
                    </a:lnTo>
                    <a:cubicBezTo>
                      <a:pt x="13123" y="6893"/>
                      <a:pt x="12753" y="7309"/>
                      <a:pt x="12268" y="7309"/>
                    </a:cubicBezTo>
                    <a:lnTo>
                      <a:pt x="6631" y="7309"/>
                    </a:lnTo>
                    <a:cubicBezTo>
                      <a:pt x="6076" y="7309"/>
                      <a:pt x="5661" y="6870"/>
                      <a:pt x="5661" y="6316"/>
                    </a:cubicBezTo>
                    <a:lnTo>
                      <a:pt x="5661" y="494"/>
                    </a:lnTo>
                    <a:cubicBezTo>
                      <a:pt x="5661" y="274"/>
                      <a:pt x="5473" y="76"/>
                      <a:pt x="5237" y="76"/>
                    </a:cubicBezTo>
                    <a:cubicBezTo>
                      <a:pt x="5224" y="76"/>
                      <a:pt x="5211" y="76"/>
                      <a:pt x="5198" y="78"/>
                    </a:cubicBezTo>
                    <a:lnTo>
                      <a:pt x="4297" y="193"/>
                    </a:lnTo>
                    <a:cubicBezTo>
                      <a:pt x="3951" y="262"/>
                      <a:pt x="3651" y="540"/>
                      <a:pt x="3651" y="932"/>
                    </a:cubicBezTo>
                    <a:lnTo>
                      <a:pt x="3651" y="6708"/>
                    </a:lnTo>
                    <a:cubicBezTo>
                      <a:pt x="3651" y="8164"/>
                      <a:pt x="3027" y="9596"/>
                      <a:pt x="1918" y="10567"/>
                    </a:cubicBezTo>
                    <a:lnTo>
                      <a:pt x="647" y="11699"/>
                    </a:lnTo>
                    <a:cubicBezTo>
                      <a:pt x="508" y="11837"/>
                      <a:pt x="416" y="12022"/>
                      <a:pt x="416" y="12207"/>
                    </a:cubicBezTo>
                    <a:lnTo>
                      <a:pt x="0" y="33670"/>
                    </a:lnTo>
                    <a:cubicBezTo>
                      <a:pt x="0" y="34202"/>
                      <a:pt x="393" y="34618"/>
                      <a:pt x="924" y="34618"/>
                    </a:cubicBezTo>
                    <a:lnTo>
                      <a:pt x="2426" y="67471"/>
                    </a:lnTo>
                    <a:cubicBezTo>
                      <a:pt x="2426" y="67771"/>
                      <a:pt x="2934" y="68095"/>
                      <a:pt x="3281" y="68095"/>
                    </a:cubicBezTo>
                    <a:lnTo>
                      <a:pt x="7116" y="68072"/>
                    </a:lnTo>
                    <a:cubicBezTo>
                      <a:pt x="7463" y="68072"/>
                      <a:pt x="7763" y="67818"/>
                      <a:pt x="7763" y="67494"/>
                    </a:cubicBezTo>
                    <a:lnTo>
                      <a:pt x="9149" y="34618"/>
                    </a:lnTo>
                    <a:lnTo>
                      <a:pt x="10050" y="34618"/>
                    </a:lnTo>
                    <a:lnTo>
                      <a:pt x="12199" y="67864"/>
                    </a:lnTo>
                    <a:cubicBezTo>
                      <a:pt x="12199" y="67979"/>
                      <a:pt x="12268" y="68049"/>
                      <a:pt x="12291" y="68072"/>
                    </a:cubicBezTo>
                    <a:lnTo>
                      <a:pt x="17905" y="68072"/>
                    </a:lnTo>
                    <a:cubicBezTo>
                      <a:pt x="18252" y="68072"/>
                      <a:pt x="17905" y="67818"/>
                      <a:pt x="17929" y="67517"/>
                    </a:cubicBezTo>
                    <a:lnTo>
                      <a:pt x="18414" y="34595"/>
                    </a:lnTo>
                    <a:cubicBezTo>
                      <a:pt x="18783" y="34595"/>
                      <a:pt x="19084" y="34317"/>
                      <a:pt x="19084" y="33924"/>
                    </a:cubicBezTo>
                    <a:lnTo>
                      <a:pt x="18529" y="12253"/>
                    </a:lnTo>
                    <a:cubicBezTo>
                      <a:pt x="18529" y="12022"/>
                      <a:pt x="18414" y="11814"/>
                      <a:pt x="18252" y="11629"/>
                    </a:cubicBezTo>
                    <a:lnTo>
                      <a:pt x="17790" y="11237"/>
                    </a:lnTo>
                    <a:cubicBezTo>
                      <a:pt x="16080" y="9781"/>
                      <a:pt x="15087" y="7656"/>
                      <a:pt x="15087" y="5391"/>
                    </a:cubicBezTo>
                    <a:lnTo>
                      <a:pt x="15087" y="771"/>
                    </a:lnTo>
                    <a:cubicBezTo>
                      <a:pt x="15087" y="470"/>
                      <a:pt x="14856" y="170"/>
                      <a:pt x="14555" y="147"/>
                    </a:cubicBezTo>
                    <a:lnTo>
                      <a:pt x="13539" y="8"/>
                    </a:lnTo>
                    <a:cubicBezTo>
                      <a:pt x="13515" y="3"/>
                      <a:pt x="13491" y="0"/>
                      <a:pt x="134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6"/>
              <p:cNvSpPr/>
              <p:nvPr/>
            </p:nvSpPr>
            <p:spPr>
              <a:xfrm>
                <a:off x="2656436" y="3653154"/>
                <a:ext cx="14439" cy="14425"/>
              </a:xfrm>
              <a:custGeom>
                <a:avLst/>
                <a:gdLst/>
                <a:ahLst/>
                <a:cxnLst/>
                <a:rect l="l" t="t" r="r" b="b"/>
                <a:pathLst>
                  <a:path w="1041" h="1040" extrusionOk="0">
                    <a:moveTo>
                      <a:pt x="509" y="0"/>
                    </a:moveTo>
                    <a:cubicBezTo>
                      <a:pt x="232" y="0"/>
                      <a:pt x="1" y="231"/>
                      <a:pt x="1" y="532"/>
                    </a:cubicBezTo>
                    <a:cubicBezTo>
                      <a:pt x="1" y="809"/>
                      <a:pt x="232" y="1040"/>
                      <a:pt x="509" y="1040"/>
                    </a:cubicBezTo>
                    <a:cubicBezTo>
                      <a:pt x="810" y="1040"/>
                      <a:pt x="1041" y="809"/>
                      <a:pt x="1041" y="532"/>
                    </a:cubicBezTo>
                    <a:cubicBezTo>
                      <a:pt x="1041" y="231"/>
                      <a:pt x="810" y="0"/>
                      <a:pt x="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6"/>
              <p:cNvSpPr/>
              <p:nvPr/>
            </p:nvSpPr>
            <p:spPr>
              <a:xfrm>
                <a:off x="2639779" y="3569191"/>
                <a:ext cx="39113" cy="16686"/>
              </a:xfrm>
              <a:custGeom>
                <a:avLst/>
                <a:gdLst/>
                <a:ahLst/>
                <a:cxnLst/>
                <a:rect l="l" t="t" r="r" b="b"/>
                <a:pathLst>
                  <a:path w="2820" h="1203" extrusionOk="0">
                    <a:moveTo>
                      <a:pt x="624" y="1"/>
                    </a:moveTo>
                    <a:cubicBezTo>
                      <a:pt x="278" y="1"/>
                      <a:pt x="1" y="278"/>
                      <a:pt x="1" y="602"/>
                    </a:cubicBezTo>
                    <a:cubicBezTo>
                      <a:pt x="1" y="948"/>
                      <a:pt x="301" y="1202"/>
                      <a:pt x="624" y="1202"/>
                    </a:cubicBezTo>
                    <a:lnTo>
                      <a:pt x="2219" y="1202"/>
                    </a:lnTo>
                    <a:cubicBezTo>
                      <a:pt x="2519" y="1202"/>
                      <a:pt x="2819" y="925"/>
                      <a:pt x="2819" y="602"/>
                    </a:cubicBezTo>
                    <a:cubicBezTo>
                      <a:pt x="2819" y="255"/>
                      <a:pt x="2519" y="1"/>
                      <a:pt x="2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6"/>
              <p:cNvSpPr/>
              <p:nvPr/>
            </p:nvSpPr>
            <p:spPr>
              <a:xfrm>
                <a:off x="2772117" y="3569191"/>
                <a:ext cx="38781" cy="16686"/>
              </a:xfrm>
              <a:custGeom>
                <a:avLst/>
                <a:gdLst/>
                <a:ahLst/>
                <a:cxnLst/>
                <a:rect l="l" t="t" r="r" b="b"/>
                <a:pathLst>
                  <a:path w="2796" h="1203" extrusionOk="0">
                    <a:moveTo>
                      <a:pt x="601" y="1"/>
                    </a:moveTo>
                    <a:cubicBezTo>
                      <a:pt x="255" y="1"/>
                      <a:pt x="0" y="278"/>
                      <a:pt x="0" y="602"/>
                    </a:cubicBezTo>
                    <a:cubicBezTo>
                      <a:pt x="0" y="948"/>
                      <a:pt x="278" y="1202"/>
                      <a:pt x="601" y="1202"/>
                    </a:cubicBezTo>
                    <a:lnTo>
                      <a:pt x="2195" y="1202"/>
                    </a:lnTo>
                    <a:cubicBezTo>
                      <a:pt x="2542" y="1202"/>
                      <a:pt x="2796" y="925"/>
                      <a:pt x="2796" y="602"/>
                    </a:cubicBezTo>
                    <a:cubicBezTo>
                      <a:pt x="2796" y="255"/>
                      <a:pt x="2519" y="1"/>
                      <a:pt x="2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6"/>
              <p:cNvSpPr/>
              <p:nvPr/>
            </p:nvSpPr>
            <p:spPr>
              <a:xfrm>
                <a:off x="2784613" y="3653154"/>
                <a:ext cx="14439" cy="14425"/>
              </a:xfrm>
              <a:custGeom>
                <a:avLst/>
                <a:gdLst/>
                <a:ahLst/>
                <a:cxnLst/>
                <a:rect l="l" t="t" r="r" b="b"/>
                <a:pathLst>
                  <a:path w="1041" h="1040" extrusionOk="0">
                    <a:moveTo>
                      <a:pt x="509" y="0"/>
                    </a:moveTo>
                    <a:cubicBezTo>
                      <a:pt x="231" y="0"/>
                      <a:pt x="0" y="231"/>
                      <a:pt x="0" y="532"/>
                    </a:cubicBezTo>
                    <a:cubicBezTo>
                      <a:pt x="0" y="809"/>
                      <a:pt x="231" y="1040"/>
                      <a:pt x="509" y="1040"/>
                    </a:cubicBezTo>
                    <a:cubicBezTo>
                      <a:pt x="809" y="1040"/>
                      <a:pt x="1040" y="809"/>
                      <a:pt x="1040" y="532"/>
                    </a:cubicBezTo>
                    <a:cubicBezTo>
                      <a:pt x="1040" y="231"/>
                      <a:pt x="809" y="0"/>
                      <a:pt x="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6"/>
              <p:cNvSpPr/>
              <p:nvPr/>
            </p:nvSpPr>
            <p:spPr>
              <a:xfrm>
                <a:off x="2690401" y="3689033"/>
                <a:ext cx="75009" cy="45840"/>
              </a:xfrm>
              <a:custGeom>
                <a:avLst/>
                <a:gdLst/>
                <a:ahLst/>
                <a:cxnLst/>
                <a:rect l="l" t="t" r="r" b="b"/>
                <a:pathLst>
                  <a:path w="5408" h="3305" extrusionOk="0">
                    <a:moveTo>
                      <a:pt x="371" y="1"/>
                    </a:moveTo>
                    <a:cubicBezTo>
                      <a:pt x="186" y="1"/>
                      <a:pt x="1" y="162"/>
                      <a:pt x="1" y="370"/>
                    </a:cubicBezTo>
                    <a:lnTo>
                      <a:pt x="1" y="879"/>
                    </a:lnTo>
                    <a:cubicBezTo>
                      <a:pt x="1" y="2219"/>
                      <a:pt x="1064" y="3305"/>
                      <a:pt x="2427" y="3305"/>
                    </a:cubicBezTo>
                    <a:lnTo>
                      <a:pt x="3189" y="3305"/>
                    </a:lnTo>
                    <a:cubicBezTo>
                      <a:pt x="4391" y="3305"/>
                      <a:pt x="5407" y="2311"/>
                      <a:pt x="5384" y="1087"/>
                    </a:cubicBezTo>
                    <a:lnTo>
                      <a:pt x="5384" y="370"/>
                    </a:lnTo>
                    <a:cubicBezTo>
                      <a:pt x="5384" y="162"/>
                      <a:pt x="5199" y="1"/>
                      <a:pt x="49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6"/>
              <p:cNvSpPr/>
              <p:nvPr/>
            </p:nvSpPr>
            <p:spPr>
              <a:xfrm>
                <a:off x="2669265" y="3393609"/>
                <a:ext cx="14" cy="971"/>
              </a:xfrm>
              <a:custGeom>
                <a:avLst/>
                <a:gdLst/>
                <a:ahLst/>
                <a:cxnLst/>
                <a:rect l="l" t="t" r="r" b="b"/>
                <a:pathLst>
                  <a:path w="1" h="70" extrusionOk="0">
                    <a:moveTo>
                      <a:pt x="0" y="69"/>
                    </a:moveTo>
                    <a:lnTo>
                      <a:pt x="0" y="69"/>
                    </a:lnTo>
                    <a:lnTo>
                      <a:pt x="0" y="0"/>
                    </a:lnTo>
                    <a:close/>
                  </a:path>
                </a:pathLst>
              </a:custGeom>
              <a:solidFill>
                <a:srgbClr val="934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6"/>
              <p:cNvSpPr/>
              <p:nvPr/>
            </p:nvSpPr>
            <p:spPr>
              <a:xfrm>
                <a:off x="2943539" y="3594197"/>
                <a:ext cx="33024" cy="681600"/>
              </a:xfrm>
              <a:custGeom>
                <a:avLst/>
                <a:gdLst/>
                <a:ahLst/>
                <a:cxnLst/>
                <a:rect l="l" t="t" r="r" b="b"/>
                <a:pathLst>
                  <a:path w="2381" h="49142" extrusionOk="0">
                    <a:moveTo>
                      <a:pt x="301" y="0"/>
                    </a:moveTo>
                    <a:lnTo>
                      <a:pt x="1" y="49141"/>
                    </a:lnTo>
                    <a:lnTo>
                      <a:pt x="2080" y="49141"/>
                    </a:lnTo>
                    <a:lnTo>
                      <a:pt x="2380" y="23"/>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6"/>
              <p:cNvSpPr/>
              <p:nvPr/>
            </p:nvSpPr>
            <p:spPr>
              <a:xfrm>
                <a:off x="2896758" y="3569177"/>
                <a:ext cx="128200" cy="79378"/>
              </a:xfrm>
              <a:custGeom>
                <a:avLst/>
                <a:gdLst/>
                <a:ahLst/>
                <a:cxnLst/>
                <a:rect l="l" t="t" r="r" b="b"/>
                <a:pathLst>
                  <a:path w="9243" h="5723" extrusionOk="0">
                    <a:moveTo>
                      <a:pt x="2845" y="0"/>
                    </a:moveTo>
                    <a:cubicBezTo>
                      <a:pt x="2382" y="0"/>
                      <a:pt x="1928" y="228"/>
                      <a:pt x="1641" y="603"/>
                    </a:cubicBezTo>
                    <a:lnTo>
                      <a:pt x="370" y="2335"/>
                    </a:lnTo>
                    <a:cubicBezTo>
                      <a:pt x="1" y="2867"/>
                      <a:pt x="116" y="3583"/>
                      <a:pt x="624" y="3930"/>
                    </a:cubicBezTo>
                    <a:cubicBezTo>
                      <a:pt x="661" y="3959"/>
                      <a:pt x="704" y="3972"/>
                      <a:pt x="747" y="3972"/>
                    </a:cubicBezTo>
                    <a:cubicBezTo>
                      <a:pt x="842" y="3972"/>
                      <a:pt x="939" y="3909"/>
                      <a:pt x="971" y="3814"/>
                    </a:cubicBezTo>
                    <a:lnTo>
                      <a:pt x="1433" y="2520"/>
                    </a:lnTo>
                    <a:lnTo>
                      <a:pt x="671" y="4738"/>
                    </a:lnTo>
                    <a:cubicBezTo>
                      <a:pt x="578" y="4992"/>
                      <a:pt x="740" y="5246"/>
                      <a:pt x="1017" y="5246"/>
                    </a:cubicBezTo>
                    <a:cubicBezTo>
                      <a:pt x="1248" y="5246"/>
                      <a:pt x="1479" y="5131"/>
                      <a:pt x="1595" y="4946"/>
                    </a:cubicBezTo>
                    <a:lnTo>
                      <a:pt x="2912" y="2867"/>
                    </a:lnTo>
                    <a:lnTo>
                      <a:pt x="1733" y="5408"/>
                    </a:lnTo>
                    <a:cubicBezTo>
                      <a:pt x="1654" y="5548"/>
                      <a:pt x="1781" y="5722"/>
                      <a:pt x="1936" y="5722"/>
                    </a:cubicBezTo>
                    <a:cubicBezTo>
                      <a:pt x="1961" y="5722"/>
                      <a:pt x="1986" y="5718"/>
                      <a:pt x="2011" y="5709"/>
                    </a:cubicBezTo>
                    <a:cubicBezTo>
                      <a:pt x="2750" y="5478"/>
                      <a:pt x="3374" y="4992"/>
                      <a:pt x="3790" y="4322"/>
                    </a:cubicBezTo>
                    <a:lnTo>
                      <a:pt x="4021" y="3976"/>
                    </a:lnTo>
                    <a:cubicBezTo>
                      <a:pt x="4048" y="3908"/>
                      <a:pt x="4106" y="3873"/>
                      <a:pt x="4173" y="3873"/>
                    </a:cubicBezTo>
                    <a:cubicBezTo>
                      <a:pt x="4221" y="3873"/>
                      <a:pt x="4273" y="3891"/>
                      <a:pt x="4321" y="3930"/>
                    </a:cubicBezTo>
                    <a:cubicBezTo>
                      <a:pt x="4656" y="4176"/>
                      <a:pt x="5448" y="4638"/>
                      <a:pt x="6502" y="4638"/>
                    </a:cubicBezTo>
                    <a:cubicBezTo>
                      <a:pt x="6830" y="4638"/>
                      <a:pt x="7183" y="4594"/>
                      <a:pt x="7556" y="4484"/>
                    </a:cubicBezTo>
                    <a:cubicBezTo>
                      <a:pt x="7625" y="4438"/>
                      <a:pt x="7671" y="4415"/>
                      <a:pt x="7717" y="4369"/>
                    </a:cubicBezTo>
                    <a:cubicBezTo>
                      <a:pt x="7995" y="3837"/>
                      <a:pt x="9242" y="1157"/>
                      <a:pt x="5222" y="117"/>
                    </a:cubicBezTo>
                    <a:cubicBezTo>
                      <a:pt x="5199" y="129"/>
                      <a:pt x="5187" y="135"/>
                      <a:pt x="5176" y="135"/>
                    </a:cubicBezTo>
                    <a:cubicBezTo>
                      <a:pt x="5164" y="135"/>
                      <a:pt x="5153" y="129"/>
                      <a:pt x="5130" y="117"/>
                    </a:cubicBezTo>
                    <a:lnTo>
                      <a:pt x="2912" y="2"/>
                    </a:lnTo>
                    <a:cubicBezTo>
                      <a:pt x="2890" y="1"/>
                      <a:pt x="2867" y="0"/>
                      <a:pt x="2845"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6"/>
              <p:cNvSpPr/>
              <p:nvPr/>
            </p:nvSpPr>
            <p:spPr>
              <a:xfrm>
                <a:off x="2906370" y="3599842"/>
                <a:ext cx="11873" cy="25243"/>
              </a:xfrm>
              <a:custGeom>
                <a:avLst/>
                <a:gdLst/>
                <a:ahLst/>
                <a:cxnLst/>
                <a:rect l="l" t="t" r="r" b="b"/>
                <a:pathLst>
                  <a:path w="856" h="1820" extrusionOk="0">
                    <a:moveTo>
                      <a:pt x="729" y="0"/>
                    </a:moveTo>
                    <a:cubicBezTo>
                      <a:pt x="694" y="0"/>
                      <a:pt x="659" y="26"/>
                      <a:pt x="625" y="78"/>
                    </a:cubicBezTo>
                    <a:lnTo>
                      <a:pt x="1" y="1649"/>
                    </a:lnTo>
                    <a:cubicBezTo>
                      <a:pt x="1" y="1719"/>
                      <a:pt x="1" y="1742"/>
                      <a:pt x="24" y="1765"/>
                    </a:cubicBezTo>
                    <a:lnTo>
                      <a:pt x="47" y="1811"/>
                    </a:lnTo>
                    <a:cubicBezTo>
                      <a:pt x="64" y="1817"/>
                      <a:pt x="80" y="1820"/>
                      <a:pt x="95" y="1820"/>
                    </a:cubicBezTo>
                    <a:cubicBezTo>
                      <a:pt x="138" y="1820"/>
                      <a:pt x="168" y="1794"/>
                      <a:pt x="186" y="1742"/>
                    </a:cubicBezTo>
                    <a:lnTo>
                      <a:pt x="833" y="148"/>
                    </a:lnTo>
                    <a:cubicBezTo>
                      <a:pt x="856" y="101"/>
                      <a:pt x="833" y="32"/>
                      <a:pt x="763" y="9"/>
                    </a:cubicBezTo>
                    <a:cubicBezTo>
                      <a:pt x="752" y="3"/>
                      <a:pt x="740" y="0"/>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6"/>
              <p:cNvSpPr/>
              <p:nvPr/>
            </p:nvSpPr>
            <p:spPr>
              <a:xfrm>
                <a:off x="2931043" y="3607761"/>
                <a:ext cx="8669" cy="6186"/>
              </a:xfrm>
              <a:custGeom>
                <a:avLst/>
                <a:gdLst/>
                <a:ahLst/>
                <a:cxnLst/>
                <a:rect l="l" t="t" r="r" b="b"/>
                <a:pathLst>
                  <a:path w="625" h="446" extrusionOk="0">
                    <a:moveTo>
                      <a:pt x="111" y="0"/>
                    </a:moveTo>
                    <a:cubicBezTo>
                      <a:pt x="82" y="0"/>
                      <a:pt x="61" y="12"/>
                      <a:pt x="47" y="39"/>
                    </a:cubicBezTo>
                    <a:cubicBezTo>
                      <a:pt x="1" y="85"/>
                      <a:pt x="1" y="131"/>
                      <a:pt x="47" y="154"/>
                    </a:cubicBezTo>
                    <a:cubicBezTo>
                      <a:pt x="70" y="200"/>
                      <a:pt x="232" y="270"/>
                      <a:pt x="440" y="431"/>
                    </a:cubicBezTo>
                    <a:cubicBezTo>
                      <a:pt x="465" y="440"/>
                      <a:pt x="487" y="445"/>
                      <a:pt x="507" y="445"/>
                    </a:cubicBezTo>
                    <a:cubicBezTo>
                      <a:pt x="540" y="445"/>
                      <a:pt x="564" y="429"/>
                      <a:pt x="578" y="385"/>
                    </a:cubicBezTo>
                    <a:cubicBezTo>
                      <a:pt x="625" y="339"/>
                      <a:pt x="625" y="270"/>
                      <a:pt x="555" y="247"/>
                    </a:cubicBezTo>
                    <a:cubicBezTo>
                      <a:pt x="347" y="131"/>
                      <a:pt x="186" y="16"/>
                      <a:pt x="186" y="16"/>
                    </a:cubicBezTo>
                    <a:cubicBezTo>
                      <a:pt x="157" y="6"/>
                      <a:pt x="132" y="0"/>
                      <a:pt x="1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6"/>
              <p:cNvSpPr/>
              <p:nvPr/>
            </p:nvSpPr>
            <p:spPr>
              <a:xfrm>
                <a:off x="2913429" y="3598150"/>
                <a:ext cx="8655" cy="6186"/>
              </a:xfrm>
              <a:custGeom>
                <a:avLst/>
                <a:gdLst/>
                <a:ahLst/>
                <a:cxnLst/>
                <a:rect l="l" t="t" r="r" b="b"/>
                <a:pathLst>
                  <a:path w="624" h="446" extrusionOk="0">
                    <a:moveTo>
                      <a:pt x="111" y="0"/>
                    </a:moveTo>
                    <a:cubicBezTo>
                      <a:pt x="81" y="0"/>
                      <a:pt x="60" y="11"/>
                      <a:pt x="46" y="38"/>
                    </a:cubicBezTo>
                    <a:cubicBezTo>
                      <a:pt x="0" y="85"/>
                      <a:pt x="0" y="131"/>
                      <a:pt x="46" y="154"/>
                    </a:cubicBezTo>
                    <a:cubicBezTo>
                      <a:pt x="69" y="154"/>
                      <a:pt x="231" y="270"/>
                      <a:pt x="439" y="431"/>
                    </a:cubicBezTo>
                    <a:cubicBezTo>
                      <a:pt x="464" y="440"/>
                      <a:pt x="487" y="445"/>
                      <a:pt x="506" y="445"/>
                    </a:cubicBezTo>
                    <a:cubicBezTo>
                      <a:pt x="539" y="445"/>
                      <a:pt x="563" y="429"/>
                      <a:pt x="578" y="385"/>
                    </a:cubicBezTo>
                    <a:cubicBezTo>
                      <a:pt x="624" y="339"/>
                      <a:pt x="624" y="270"/>
                      <a:pt x="555" y="246"/>
                    </a:cubicBezTo>
                    <a:cubicBezTo>
                      <a:pt x="347" y="131"/>
                      <a:pt x="185" y="15"/>
                      <a:pt x="185" y="15"/>
                    </a:cubicBezTo>
                    <a:cubicBezTo>
                      <a:pt x="156" y="6"/>
                      <a:pt x="131" y="0"/>
                      <a:pt x="1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6"/>
              <p:cNvSpPr/>
              <p:nvPr/>
            </p:nvSpPr>
            <p:spPr>
              <a:xfrm>
                <a:off x="2950917" y="3615860"/>
                <a:ext cx="5132" cy="7989"/>
              </a:xfrm>
              <a:custGeom>
                <a:avLst/>
                <a:gdLst/>
                <a:ahLst/>
                <a:cxnLst/>
                <a:rect l="l" t="t" r="r" b="b"/>
                <a:pathLst>
                  <a:path w="370" h="576" extrusionOk="0">
                    <a:moveTo>
                      <a:pt x="243" y="0"/>
                    </a:moveTo>
                    <a:cubicBezTo>
                      <a:pt x="210" y="0"/>
                      <a:pt x="179" y="26"/>
                      <a:pt x="162" y="78"/>
                    </a:cubicBezTo>
                    <a:cubicBezTo>
                      <a:pt x="162" y="78"/>
                      <a:pt x="116" y="263"/>
                      <a:pt x="23" y="425"/>
                    </a:cubicBezTo>
                    <a:cubicBezTo>
                      <a:pt x="0" y="448"/>
                      <a:pt x="0" y="494"/>
                      <a:pt x="23" y="540"/>
                    </a:cubicBezTo>
                    <a:cubicBezTo>
                      <a:pt x="46" y="564"/>
                      <a:pt x="81" y="575"/>
                      <a:pt x="110" y="575"/>
                    </a:cubicBezTo>
                    <a:cubicBezTo>
                      <a:pt x="139" y="575"/>
                      <a:pt x="162" y="564"/>
                      <a:pt x="162" y="540"/>
                    </a:cubicBezTo>
                    <a:cubicBezTo>
                      <a:pt x="277" y="356"/>
                      <a:pt x="347" y="125"/>
                      <a:pt x="347" y="125"/>
                    </a:cubicBezTo>
                    <a:cubicBezTo>
                      <a:pt x="370" y="102"/>
                      <a:pt x="347" y="32"/>
                      <a:pt x="277" y="9"/>
                    </a:cubicBezTo>
                    <a:cubicBezTo>
                      <a:pt x="266" y="3"/>
                      <a:pt x="254" y="0"/>
                      <a:pt x="2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6"/>
              <p:cNvSpPr/>
              <p:nvPr/>
            </p:nvSpPr>
            <p:spPr>
              <a:xfrm>
                <a:off x="2869520" y="4301684"/>
                <a:ext cx="179797" cy="228578"/>
              </a:xfrm>
              <a:custGeom>
                <a:avLst/>
                <a:gdLst/>
                <a:ahLst/>
                <a:cxnLst/>
                <a:rect l="l" t="t" r="r" b="b"/>
                <a:pathLst>
                  <a:path w="12963" h="16480" extrusionOk="0">
                    <a:moveTo>
                      <a:pt x="394" y="1"/>
                    </a:moveTo>
                    <a:lnTo>
                      <a:pt x="93" y="8642"/>
                    </a:lnTo>
                    <a:cubicBezTo>
                      <a:pt x="1" y="10467"/>
                      <a:pt x="810" y="12200"/>
                      <a:pt x="2242" y="13285"/>
                    </a:cubicBezTo>
                    <a:lnTo>
                      <a:pt x="6285" y="16428"/>
                    </a:lnTo>
                    <a:cubicBezTo>
                      <a:pt x="6331" y="16462"/>
                      <a:pt x="6383" y="16480"/>
                      <a:pt x="6438" y="16480"/>
                    </a:cubicBezTo>
                    <a:cubicBezTo>
                      <a:pt x="6493" y="16480"/>
                      <a:pt x="6551" y="16462"/>
                      <a:pt x="6609" y="16428"/>
                    </a:cubicBezTo>
                    <a:lnTo>
                      <a:pt x="10190" y="14094"/>
                    </a:lnTo>
                    <a:cubicBezTo>
                      <a:pt x="11830" y="13031"/>
                      <a:pt x="12847" y="11183"/>
                      <a:pt x="12870" y="9219"/>
                    </a:cubicBezTo>
                    <a:lnTo>
                      <a:pt x="12962" y="232"/>
                    </a:lnTo>
                    <a:lnTo>
                      <a:pt x="394" y="1"/>
                    </a:lnTo>
                    <a:close/>
                  </a:path>
                </a:pathLst>
              </a:custGeom>
              <a:solidFill>
                <a:srgbClr val="43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6"/>
              <p:cNvSpPr/>
              <p:nvPr/>
            </p:nvSpPr>
            <p:spPr>
              <a:xfrm>
                <a:off x="2869520" y="4301684"/>
                <a:ext cx="179797" cy="228578"/>
              </a:xfrm>
              <a:custGeom>
                <a:avLst/>
                <a:gdLst/>
                <a:ahLst/>
                <a:cxnLst/>
                <a:rect l="l" t="t" r="r" b="b"/>
                <a:pathLst>
                  <a:path w="12963" h="16480" extrusionOk="0">
                    <a:moveTo>
                      <a:pt x="394" y="1"/>
                    </a:moveTo>
                    <a:lnTo>
                      <a:pt x="93" y="8642"/>
                    </a:lnTo>
                    <a:cubicBezTo>
                      <a:pt x="1" y="10467"/>
                      <a:pt x="810" y="12200"/>
                      <a:pt x="2242" y="13285"/>
                    </a:cubicBezTo>
                    <a:lnTo>
                      <a:pt x="6285" y="16428"/>
                    </a:lnTo>
                    <a:cubicBezTo>
                      <a:pt x="6331" y="16462"/>
                      <a:pt x="6383" y="16480"/>
                      <a:pt x="6438" y="16480"/>
                    </a:cubicBezTo>
                    <a:cubicBezTo>
                      <a:pt x="6493" y="16480"/>
                      <a:pt x="6551" y="16462"/>
                      <a:pt x="6609" y="16428"/>
                    </a:cubicBezTo>
                    <a:lnTo>
                      <a:pt x="10190" y="14094"/>
                    </a:lnTo>
                    <a:cubicBezTo>
                      <a:pt x="11830" y="13031"/>
                      <a:pt x="12847" y="11183"/>
                      <a:pt x="12870" y="9219"/>
                    </a:cubicBezTo>
                    <a:lnTo>
                      <a:pt x="12962" y="232"/>
                    </a:lnTo>
                    <a:lnTo>
                      <a:pt x="3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6"/>
              <p:cNvSpPr/>
              <p:nvPr/>
            </p:nvSpPr>
            <p:spPr>
              <a:xfrm>
                <a:off x="2891960" y="4301684"/>
                <a:ext cx="135233" cy="172182"/>
              </a:xfrm>
              <a:custGeom>
                <a:avLst/>
                <a:gdLst/>
                <a:ahLst/>
                <a:cxnLst/>
                <a:rect l="l" t="t" r="r" b="b"/>
                <a:pathLst>
                  <a:path w="9750" h="12414" extrusionOk="0">
                    <a:moveTo>
                      <a:pt x="324" y="1"/>
                    </a:moveTo>
                    <a:lnTo>
                      <a:pt x="23" y="6493"/>
                    </a:lnTo>
                    <a:cubicBezTo>
                      <a:pt x="0" y="7856"/>
                      <a:pt x="601" y="9150"/>
                      <a:pt x="1664" y="10005"/>
                    </a:cubicBezTo>
                    <a:lnTo>
                      <a:pt x="4713" y="12361"/>
                    </a:lnTo>
                    <a:cubicBezTo>
                      <a:pt x="4748" y="12396"/>
                      <a:pt x="4788" y="12413"/>
                      <a:pt x="4832" y="12413"/>
                    </a:cubicBezTo>
                    <a:cubicBezTo>
                      <a:pt x="4875" y="12413"/>
                      <a:pt x="4921" y="12396"/>
                      <a:pt x="4967" y="12361"/>
                    </a:cubicBezTo>
                    <a:lnTo>
                      <a:pt x="7647" y="10605"/>
                    </a:lnTo>
                    <a:cubicBezTo>
                      <a:pt x="8895" y="9797"/>
                      <a:pt x="9634" y="8411"/>
                      <a:pt x="9681" y="6932"/>
                    </a:cubicBezTo>
                    <a:lnTo>
                      <a:pt x="9750" y="186"/>
                    </a:lnTo>
                    <a:lnTo>
                      <a:pt x="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6"/>
              <p:cNvSpPr/>
              <p:nvPr/>
            </p:nvSpPr>
            <p:spPr>
              <a:xfrm>
                <a:off x="2937131" y="4225432"/>
                <a:ext cx="41360" cy="168770"/>
              </a:xfrm>
              <a:custGeom>
                <a:avLst/>
                <a:gdLst/>
                <a:ahLst/>
                <a:cxnLst/>
                <a:rect l="l" t="t" r="r" b="b"/>
                <a:pathLst>
                  <a:path w="2982" h="12168" extrusionOk="0">
                    <a:moveTo>
                      <a:pt x="24" y="0"/>
                    </a:moveTo>
                    <a:lnTo>
                      <a:pt x="1" y="9681"/>
                    </a:lnTo>
                    <a:cubicBezTo>
                      <a:pt x="1" y="10143"/>
                      <a:pt x="116" y="10605"/>
                      <a:pt x="347" y="11021"/>
                    </a:cubicBezTo>
                    <a:lnTo>
                      <a:pt x="832" y="11852"/>
                    </a:lnTo>
                    <a:cubicBezTo>
                      <a:pt x="977" y="12057"/>
                      <a:pt x="1209" y="12168"/>
                      <a:pt x="1435" y="12168"/>
                    </a:cubicBezTo>
                    <a:cubicBezTo>
                      <a:pt x="1642" y="12168"/>
                      <a:pt x="1843" y="12075"/>
                      <a:pt x="1965" y="11875"/>
                    </a:cubicBezTo>
                    <a:lnTo>
                      <a:pt x="2404" y="11205"/>
                    </a:lnTo>
                    <a:cubicBezTo>
                      <a:pt x="2750" y="10697"/>
                      <a:pt x="2958" y="10050"/>
                      <a:pt x="2958" y="9427"/>
                    </a:cubicBezTo>
                    <a:lnTo>
                      <a:pt x="29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6"/>
              <p:cNvSpPr/>
              <p:nvPr/>
            </p:nvSpPr>
            <p:spPr>
              <a:xfrm>
                <a:off x="2761868" y="4467668"/>
                <a:ext cx="4078" cy="388"/>
              </a:xfrm>
              <a:custGeom>
                <a:avLst/>
                <a:gdLst/>
                <a:ahLst/>
                <a:cxnLst/>
                <a:rect l="l" t="t" r="r" b="b"/>
                <a:pathLst>
                  <a:path w="294" h="28" extrusionOk="0">
                    <a:moveTo>
                      <a:pt x="0" y="1"/>
                    </a:moveTo>
                    <a:cubicBezTo>
                      <a:pt x="200" y="14"/>
                      <a:pt x="269" y="27"/>
                      <a:pt x="283" y="27"/>
                    </a:cubicBezTo>
                    <a:cubicBezTo>
                      <a:pt x="293" y="27"/>
                      <a:pt x="274" y="20"/>
                      <a:pt x="254" y="1"/>
                    </a:cubicBezTo>
                    <a:close/>
                  </a:path>
                </a:pathLst>
              </a:custGeom>
              <a:solidFill>
                <a:srgbClr val="2E5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6"/>
              <p:cNvSpPr/>
              <p:nvPr/>
            </p:nvSpPr>
            <p:spPr>
              <a:xfrm>
                <a:off x="2756418" y="4407754"/>
                <a:ext cx="156384" cy="127549"/>
              </a:xfrm>
              <a:custGeom>
                <a:avLst/>
                <a:gdLst/>
                <a:ahLst/>
                <a:cxnLst/>
                <a:rect l="l" t="t" r="r" b="b"/>
                <a:pathLst>
                  <a:path w="11275" h="9196" extrusionOk="0">
                    <a:moveTo>
                      <a:pt x="6908" y="0"/>
                    </a:moveTo>
                    <a:lnTo>
                      <a:pt x="0" y="23"/>
                    </a:lnTo>
                    <a:lnTo>
                      <a:pt x="693" y="8433"/>
                    </a:lnTo>
                    <a:cubicBezTo>
                      <a:pt x="693" y="8849"/>
                      <a:pt x="1040" y="9195"/>
                      <a:pt x="1456" y="9195"/>
                    </a:cubicBezTo>
                    <a:lnTo>
                      <a:pt x="11275" y="9195"/>
                    </a:lnTo>
                    <a:lnTo>
                      <a:pt x="11275" y="9080"/>
                    </a:lnTo>
                    <a:cubicBezTo>
                      <a:pt x="11275" y="7024"/>
                      <a:pt x="9635" y="5360"/>
                      <a:pt x="7578" y="5360"/>
                    </a:cubicBezTo>
                    <a:cubicBezTo>
                      <a:pt x="7024" y="5360"/>
                      <a:pt x="6585" y="4829"/>
                      <a:pt x="6700" y="4274"/>
                    </a:cubicBezTo>
                    <a:lnTo>
                      <a:pt x="6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21" name="Google Shape;521;p26"/>
              <p:cNvSpPr/>
              <p:nvPr/>
            </p:nvSpPr>
            <p:spPr>
              <a:xfrm>
                <a:off x="2765710" y="4525350"/>
                <a:ext cx="146772" cy="13149"/>
              </a:xfrm>
              <a:custGeom>
                <a:avLst/>
                <a:gdLst/>
                <a:ahLst/>
                <a:cxnLst/>
                <a:rect l="l" t="t" r="r" b="b"/>
                <a:pathLst>
                  <a:path w="10582" h="948" extrusionOk="0">
                    <a:moveTo>
                      <a:pt x="0" y="0"/>
                    </a:moveTo>
                    <a:lnTo>
                      <a:pt x="0" y="924"/>
                    </a:lnTo>
                    <a:lnTo>
                      <a:pt x="10559" y="947"/>
                    </a:lnTo>
                    <a:lnTo>
                      <a:pt x="10582" y="23"/>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6"/>
              <p:cNvSpPr/>
              <p:nvPr/>
            </p:nvSpPr>
            <p:spPr>
              <a:xfrm>
                <a:off x="2819855" y="4464784"/>
                <a:ext cx="35271" cy="3218"/>
              </a:xfrm>
              <a:custGeom>
                <a:avLst/>
                <a:gdLst/>
                <a:ahLst/>
                <a:cxnLst/>
                <a:rect l="l" t="t" r="r" b="b"/>
                <a:pathLst>
                  <a:path w="2543" h="232" extrusionOk="0">
                    <a:moveTo>
                      <a:pt x="116" y="1"/>
                    </a:moveTo>
                    <a:cubicBezTo>
                      <a:pt x="47" y="1"/>
                      <a:pt x="1" y="47"/>
                      <a:pt x="1" y="116"/>
                    </a:cubicBezTo>
                    <a:cubicBezTo>
                      <a:pt x="1" y="162"/>
                      <a:pt x="47" y="232"/>
                      <a:pt x="116" y="232"/>
                    </a:cubicBezTo>
                    <a:lnTo>
                      <a:pt x="2427" y="232"/>
                    </a:lnTo>
                    <a:cubicBezTo>
                      <a:pt x="2473" y="232"/>
                      <a:pt x="2542" y="162"/>
                      <a:pt x="2542" y="116"/>
                    </a:cubicBezTo>
                    <a:cubicBezTo>
                      <a:pt x="2542" y="47"/>
                      <a:pt x="2473" y="1"/>
                      <a:pt x="24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6"/>
              <p:cNvSpPr/>
              <p:nvPr/>
            </p:nvSpPr>
            <p:spPr>
              <a:xfrm>
                <a:off x="2819855" y="4449403"/>
                <a:ext cx="35271" cy="3218"/>
              </a:xfrm>
              <a:custGeom>
                <a:avLst/>
                <a:gdLst/>
                <a:ahLst/>
                <a:cxnLst/>
                <a:rect l="l" t="t" r="r" b="b"/>
                <a:pathLst>
                  <a:path w="2543" h="232" extrusionOk="0">
                    <a:moveTo>
                      <a:pt x="116" y="1"/>
                    </a:moveTo>
                    <a:cubicBezTo>
                      <a:pt x="47" y="1"/>
                      <a:pt x="1" y="70"/>
                      <a:pt x="1" y="116"/>
                    </a:cubicBezTo>
                    <a:cubicBezTo>
                      <a:pt x="1" y="185"/>
                      <a:pt x="47" y="232"/>
                      <a:pt x="116" y="232"/>
                    </a:cubicBezTo>
                    <a:lnTo>
                      <a:pt x="2427" y="232"/>
                    </a:lnTo>
                    <a:cubicBezTo>
                      <a:pt x="2473" y="232"/>
                      <a:pt x="2542" y="209"/>
                      <a:pt x="2542" y="116"/>
                    </a:cubicBezTo>
                    <a:cubicBezTo>
                      <a:pt x="2542" y="70"/>
                      <a:pt x="2473" y="1"/>
                      <a:pt x="24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6"/>
              <p:cNvSpPr/>
              <p:nvPr/>
            </p:nvSpPr>
            <p:spPr>
              <a:xfrm>
                <a:off x="2822739" y="4477599"/>
                <a:ext cx="35271" cy="7393"/>
              </a:xfrm>
              <a:custGeom>
                <a:avLst/>
                <a:gdLst/>
                <a:ahLst/>
                <a:cxnLst/>
                <a:rect l="l" t="t" r="r" b="b"/>
                <a:pathLst>
                  <a:path w="2543" h="533" extrusionOk="0">
                    <a:moveTo>
                      <a:pt x="2427" y="1"/>
                    </a:moveTo>
                    <a:lnTo>
                      <a:pt x="70" y="347"/>
                    </a:lnTo>
                    <a:cubicBezTo>
                      <a:pt x="24" y="347"/>
                      <a:pt x="1" y="394"/>
                      <a:pt x="1" y="463"/>
                    </a:cubicBezTo>
                    <a:cubicBezTo>
                      <a:pt x="24" y="509"/>
                      <a:pt x="47" y="532"/>
                      <a:pt x="116" y="532"/>
                    </a:cubicBezTo>
                    <a:lnTo>
                      <a:pt x="2450" y="186"/>
                    </a:lnTo>
                    <a:cubicBezTo>
                      <a:pt x="2496" y="186"/>
                      <a:pt x="2542" y="139"/>
                      <a:pt x="2542" y="70"/>
                    </a:cubicBezTo>
                    <a:cubicBezTo>
                      <a:pt x="2542" y="24"/>
                      <a:pt x="2473" y="1"/>
                      <a:pt x="24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6"/>
              <p:cNvSpPr/>
              <p:nvPr/>
            </p:nvSpPr>
            <p:spPr>
              <a:xfrm>
                <a:off x="2554873" y="4407754"/>
                <a:ext cx="156384" cy="127549"/>
              </a:xfrm>
              <a:custGeom>
                <a:avLst/>
                <a:gdLst/>
                <a:ahLst/>
                <a:cxnLst/>
                <a:rect l="l" t="t" r="r" b="b"/>
                <a:pathLst>
                  <a:path w="11275" h="9196" extrusionOk="0">
                    <a:moveTo>
                      <a:pt x="4367" y="0"/>
                    </a:moveTo>
                    <a:lnTo>
                      <a:pt x="4575" y="4274"/>
                    </a:lnTo>
                    <a:cubicBezTo>
                      <a:pt x="4690" y="4829"/>
                      <a:pt x="4251" y="5360"/>
                      <a:pt x="3720" y="5360"/>
                    </a:cubicBezTo>
                    <a:cubicBezTo>
                      <a:pt x="1664" y="5360"/>
                      <a:pt x="0" y="7024"/>
                      <a:pt x="0" y="9080"/>
                    </a:cubicBezTo>
                    <a:lnTo>
                      <a:pt x="0" y="9195"/>
                    </a:lnTo>
                    <a:lnTo>
                      <a:pt x="9842" y="9195"/>
                    </a:lnTo>
                    <a:cubicBezTo>
                      <a:pt x="10235" y="9195"/>
                      <a:pt x="10582" y="8849"/>
                      <a:pt x="10582" y="8433"/>
                    </a:cubicBezTo>
                    <a:lnTo>
                      <a:pt x="11275" y="23"/>
                    </a:lnTo>
                    <a:lnTo>
                      <a:pt x="43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26" name="Google Shape;526;p26"/>
              <p:cNvSpPr/>
              <p:nvPr/>
            </p:nvSpPr>
            <p:spPr>
              <a:xfrm>
                <a:off x="2555192" y="4525669"/>
                <a:ext cx="146772" cy="12830"/>
              </a:xfrm>
              <a:custGeom>
                <a:avLst/>
                <a:gdLst/>
                <a:ahLst/>
                <a:cxnLst/>
                <a:rect l="l" t="t" r="r" b="b"/>
                <a:pathLst>
                  <a:path w="10582" h="925" extrusionOk="0">
                    <a:moveTo>
                      <a:pt x="0" y="0"/>
                    </a:moveTo>
                    <a:lnTo>
                      <a:pt x="0" y="924"/>
                    </a:lnTo>
                    <a:lnTo>
                      <a:pt x="10582" y="924"/>
                    </a:lnTo>
                    <a:lnTo>
                      <a:pt x="105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6"/>
              <p:cNvSpPr/>
              <p:nvPr/>
            </p:nvSpPr>
            <p:spPr>
              <a:xfrm>
                <a:off x="2612221" y="4464784"/>
                <a:ext cx="35271" cy="3218"/>
              </a:xfrm>
              <a:custGeom>
                <a:avLst/>
                <a:gdLst/>
                <a:ahLst/>
                <a:cxnLst/>
                <a:rect l="l" t="t" r="r" b="b"/>
                <a:pathLst>
                  <a:path w="2543" h="232" extrusionOk="0">
                    <a:moveTo>
                      <a:pt x="116" y="1"/>
                    </a:moveTo>
                    <a:cubicBezTo>
                      <a:pt x="70" y="1"/>
                      <a:pt x="1" y="47"/>
                      <a:pt x="1" y="116"/>
                    </a:cubicBezTo>
                    <a:cubicBezTo>
                      <a:pt x="1" y="162"/>
                      <a:pt x="70" y="232"/>
                      <a:pt x="116" y="232"/>
                    </a:cubicBezTo>
                    <a:lnTo>
                      <a:pt x="2427" y="232"/>
                    </a:lnTo>
                    <a:cubicBezTo>
                      <a:pt x="2519" y="232"/>
                      <a:pt x="2542" y="162"/>
                      <a:pt x="2542" y="116"/>
                    </a:cubicBezTo>
                    <a:cubicBezTo>
                      <a:pt x="2542" y="47"/>
                      <a:pt x="2496" y="1"/>
                      <a:pt x="24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6"/>
              <p:cNvSpPr/>
              <p:nvPr/>
            </p:nvSpPr>
            <p:spPr>
              <a:xfrm>
                <a:off x="2612221" y="4449403"/>
                <a:ext cx="35271" cy="3218"/>
              </a:xfrm>
              <a:custGeom>
                <a:avLst/>
                <a:gdLst/>
                <a:ahLst/>
                <a:cxnLst/>
                <a:rect l="l" t="t" r="r" b="b"/>
                <a:pathLst>
                  <a:path w="2543" h="232" extrusionOk="0">
                    <a:moveTo>
                      <a:pt x="116" y="1"/>
                    </a:moveTo>
                    <a:cubicBezTo>
                      <a:pt x="70" y="1"/>
                      <a:pt x="1" y="70"/>
                      <a:pt x="1" y="116"/>
                    </a:cubicBezTo>
                    <a:cubicBezTo>
                      <a:pt x="1" y="185"/>
                      <a:pt x="70" y="232"/>
                      <a:pt x="116" y="232"/>
                    </a:cubicBezTo>
                    <a:lnTo>
                      <a:pt x="2427" y="232"/>
                    </a:lnTo>
                    <a:cubicBezTo>
                      <a:pt x="2519" y="232"/>
                      <a:pt x="2542" y="209"/>
                      <a:pt x="2542" y="116"/>
                    </a:cubicBezTo>
                    <a:cubicBezTo>
                      <a:pt x="2542" y="70"/>
                      <a:pt x="2496" y="1"/>
                      <a:pt x="24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6"/>
              <p:cNvSpPr/>
              <p:nvPr/>
            </p:nvSpPr>
            <p:spPr>
              <a:xfrm>
                <a:off x="2609656" y="4477391"/>
                <a:ext cx="35271" cy="7601"/>
              </a:xfrm>
              <a:custGeom>
                <a:avLst/>
                <a:gdLst/>
                <a:ahLst/>
                <a:cxnLst/>
                <a:rect l="l" t="t" r="r" b="b"/>
                <a:pathLst>
                  <a:path w="2543" h="548" extrusionOk="0">
                    <a:moveTo>
                      <a:pt x="72" y="1"/>
                    </a:moveTo>
                    <a:cubicBezTo>
                      <a:pt x="28" y="1"/>
                      <a:pt x="1" y="50"/>
                      <a:pt x="1" y="85"/>
                    </a:cubicBezTo>
                    <a:cubicBezTo>
                      <a:pt x="1" y="154"/>
                      <a:pt x="24" y="201"/>
                      <a:pt x="70" y="201"/>
                    </a:cubicBezTo>
                    <a:lnTo>
                      <a:pt x="2450" y="547"/>
                    </a:lnTo>
                    <a:cubicBezTo>
                      <a:pt x="2496" y="547"/>
                      <a:pt x="2542" y="524"/>
                      <a:pt x="2542" y="478"/>
                    </a:cubicBezTo>
                    <a:cubicBezTo>
                      <a:pt x="2542" y="409"/>
                      <a:pt x="2496" y="362"/>
                      <a:pt x="2450" y="362"/>
                    </a:cubicBezTo>
                    <a:lnTo>
                      <a:pt x="116" y="16"/>
                    </a:lnTo>
                    <a:cubicBezTo>
                      <a:pt x="100" y="5"/>
                      <a:pt x="85" y="1"/>
                      <a:pt x="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26"/>
            <p:cNvGrpSpPr/>
            <p:nvPr/>
          </p:nvGrpSpPr>
          <p:grpSpPr>
            <a:xfrm flipH="1">
              <a:off x="4815845" y="3215635"/>
              <a:ext cx="2667529" cy="1927922"/>
              <a:chOff x="3217149" y="3242033"/>
              <a:chExt cx="1735994" cy="1253933"/>
            </a:xfrm>
          </p:grpSpPr>
          <p:sp>
            <p:nvSpPr>
              <p:cNvPr id="531" name="Google Shape;531;p26"/>
              <p:cNvSpPr/>
              <p:nvPr/>
            </p:nvSpPr>
            <p:spPr>
              <a:xfrm>
                <a:off x="4629306" y="4242614"/>
                <a:ext cx="61260" cy="172170"/>
              </a:xfrm>
              <a:custGeom>
                <a:avLst/>
                <a:gdLst/>
                <a:ahLst/>
                <a:cxnLst/>
                <a:rect l="l" t="t" r="r" b="b"/>
                <a:pathLst>
                  <a:path w="3905" h="10975" extrusionOk="0">
                    <a:moveTo>
                      <a:pt x="1068" y="1"/>
                    </a:moveTo>
                    <a:cubicBezTo>
                      <a:pt x="420" y="1"/>
                      <a:pt x="30" y="996"/>
                      <a:pt x="30" y="1748"/>
                    </a:cubicBezTo>
                    <a:cubicBezTo>
                      <a:pt x="1" y="5119"/>
                      <a:pt x="1243" y="8461"/>
                      <a:pt x="3490" y="10974"/>
                    </a:cubicBezTo>
                    <a:lnTo>
                      <a:pt x="3816" y="10265"/>
                    </a:lnTo>
                    <a:cubicBezTo>
                      <a:pt x="3904" y="7101"/>
                      <a:pt x="3283" y="3877"/>
                      <a:pt x="2012" y="920"/>
                    </a:cubicBezTo>
                    <a:cubicBezTo>
                      <a:pt x="1864" y="565"/>
                      <a:pt x="1657" y="151"/>
                      <a:pt x="1272" y="33"/>
                    </a:cubicBezTo>
                    <a:cubicBezTo>
                      <a:pt x="1202" y="11"/>
                      <a:pt x="1133" y="1"/>
                      <a:pt x="10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6"/>
              <p:cNvSpPr/>
              <p:nvPr/>
            </p:nvSpPr>
            <p:spPr>
              <a:xfrm>
                <a:off x="4673843" y="4210250"/>
                <a:ext cx="154036" cy="212879"/>
              </a:xfrm>
              <a:custGeom>
                <a:avLst/>
                <a:gdLst/>
                <a:ahLst/>
                <a:cxnLst/>
                <a:rect l="l" t="t" r="r" b="b"/>
                <a:pathLst>
                  <a:path w="9819" h="13570" extrusionOk="0">
                    <a:moveTo>
                      <a:pt x="7836" y="0"/>
                    </a:moveTo>
                    <a:cubicBezTo>
                      <a:pt x="7727" y="0"/>
                      <a:pt x="7619" y="8"/>
                      <a:pt x="7512" y="26"/>
                    </a:cubicBezTo>
                    <a:cubicBezTo>
                      <a:pt x="6566" y="174"/>
                      <a:pt x="5826" y="824"/>
                      <a:pt x="5176" y="1475"/>
                    </a:cubicBezTo>
                    <a:cubicBezTo>
                      <a:pt x="2041" y="4609"/>
                      <a:pt x="149" y="8986"/>
                      <a:pt x="1" y="13422"/>
                    </a:cubicBezTo>
                    <a:lnTo>
                      <a:pt x="60" y="13570"/>
                    </a:lnTo>
                    <a:cubicBezTo>
                      <a:pt x="3727" y="10731"/>
                      <a:pt x="6832" y="7123"/>
                      <a:pt x="9168" y="3131"/>
                    </a:cubicBezTo>
                    <a:cubicBezTo>
                      <a:pt x="9493" y="2598"/>
                      <a:pt x="9819" y="1918"/>
                      <a:pt x="9671" y="1297"/>
                    </a:cubicBezTo>
                    <a:cubicBezTo>
                      <a:pt x="9514" y="487"/>
                      <a:pt x="8664" y="0"/>
                      <a:pt x="7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6"/>
              <p:cNvSpPr/>
              <p:nvPr/>
            </p:nvSpPr>
            <p:spPr>
              <a:xfrm>
                <a:off x="4283224" y="3779879"/>
                <a:ext cx="597537" cy="537014"/>
              </a:xfrm>
              <a:custGeom>
                <a:avLst/>
                <a:gdLst/>
                <a:ahLst/>
                <a:cxnLst/>
                <a:rect l="l" t="t" r="r" b="b"/>
                <a:pathLst>
                  <a:path w="38090" h="34232" extrusionOk="0">
                    <a:moveTo>
                      <a:pt x="26522" y="1"/>
                    </a:moveTo>
                    <a:cubicBezTo>
                      <a:pt x="21511" y="1"/>
                      <a:pt x="16406" y="2528"/>
                      <a:pt x="12539" y="5931"/>
                    </a:cubicBezTo>
                    <a:cubicBezTo>
                      <a:pt x="4555" y="12910"/>
                      <a:pt x="1" y="23615"/>
                      <a:pt x="503" y="34232"/>
                    </a:cubicBezTo>
                    <a:lnTo>
                      <a:pt x="1125" y="33906"/>
                    </a:lnTo>
                    <a:cubicBezTo>
                      <a:pt x="1598" y="28495"/>
                      <a:pt x="4939" y="23615"/>
                      <a:pt x="9375" y="20481"/>
                    </a:cubicBezTo>
                    <a:cubicBezTo>
                      <a:pt x="13811" y="17375"/>
                      <a:pt x="19193" y="15867"/>
                      <a:pt x="24605" y="15394"/>
                    </a:cubicBezTo>
                    <a:cubicBezTo>
                      <a:pt x="26971" y="15158"/>
                      <a:pt x="29396" y="15128"/>
                      <a:pt x="31673" y="14418"/>
                    </a:cubicBezTo>
                    <a:cubicBezTo>
                      <a:pt x="33950" y="13679"/>
                      <a:pt x="36138" y="12171"/>
                      <a:pt x="36878" y="9923"/>
                    </a:cubicBezTo>
                    <a:cubicBezTo>
                      <a:pt x="38090" y="6256"/>
                      <a:pt x="35074" y="2382"/>
                      <a:pt x="31525" y="933"/>
                    </a:cubicBezTo>
                    <a:cubicBezTo>
                      <a:pt x="29902" y="290"/>
                      <a:pt x="28217" y="1"/>
                      <a:pt x="26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6"/>
              <p:cNvSpPr/>
              <p:nvPr/>
            </p:nvSpPr>
            <p:spPr>
              <a:xfrm>
                <a:off x="4292040" y="3871228"/>
                <a:ext cx="505138" cy="458200"/>
              </a:xfrm>
              <a:custGeom>
                <a:avLst/>
                <a:gdLst/>
                <a:ahLst/>
                <a:cxnLst/>
                <a:rect l="l" t="t" r="r" b="b"/>
                <a:pathLst>
                  <a:path w="32200" h="29208" extrusionOk="0">
                    <a:moveTo>
                      <a:pt x="27880" y="1"/>
                    </a:moveTo>
                    <a:cubicBezTo>
                      <a:pt x="23012" y="1"/>
                      <a:pt x="18145" y="2029"/>
                      <a:pt x="14107" y="4573"/>
                    </a:cubicBezTo>
                    <a:cubicBezTo>
                      <a:pt x="12421" y="5608"/>
                      <a:pt x="10795" y="6732"/>
                      <a:pt x="9464" y="8181"/>
                    </a:cubicBezTo>
                    <a:cubicBezTo>
                      <a:pt x="7009" y="10872"/>
                      <a:pt x="4821" y="13918"/>
                      <a:pt x="3165" y="17201"/>
                    </a:cubicBezTo>
                    <a:cubicBezTo>
                      <a:pt x="1331" y="20838"/>
                      <a:pt x="208" y="24771"/>
                      <a:pt x="1" y="28882"/>
                    </a:cubicBezTo>
                    <a:cubicBezTo>
                      <a:pt x="1" y="29097"/>
                      <a:pt x="188" y="29208"/>
                      <a:pt x="384" y="29208"/>
                    </a:cubicBezTo>
                    <a:cubicBezTo>
                      <a:pt x="594" y="29208"/>
                      <a:pt x="813" y="29082"/>
                      <a:pt x="829" y="28823"/>
                    </a:cubicBezTo>
                    <a:cubicBezTo>
                      <a:pt x="1154" y="21696"/>
                      <a:pt x="4555" y="14983"/>
                      <a:pt x="9168" y="9660"/>
                    </a:cubicBezTo>
                    <a:cubicBezTo>
                      <a:pt x="9848" y="8891"/>
                      <a:pt x="10528" y="8122"/>
                      <a:pt x="11327" y="7501"/>
                    </a:cubicBezTo>
                    <a:cubicBezTo>
                      <a:pt x="12066" y="6850"/>
                      <a:pt x="12865" y="6259"/>
                      <a:pt x="13693" y="5756"/>
                    </a:cubicBezTo>
                    <a:cubicBezTo>
                      <a:pt x="16029" y="4189"/>
                      <a:pt x="18543" y="2917"/>
                      <a:pt x="21145" y="2001"/>
                    </a:cubicBezTo>
                    <a:cubicBezTo>
                      <a:pt x="23324" y="1268"/>
                      <a:pt x="25617" y="786"/>
                      <a:pt x="27908" y="786"/>
                    </a:cubicBezTo>
                    <a:cubicBezTo>
                      <a:pt x="29130" y="786"/>
                      <a:pt x="30351" y="923"/>
                      <a:pt x="31554" y="1232"/>
                    </a:cubicBezTo>
                    <a:cubicBezTo>
                      <a:pt x="31591" y="1240"/>
                      <a:pt x="31627" y="1244"/>
                      <a:pt x="31660" y="1244"/>
                    </a:cubicBezTo>
                    <a:cubicBezTo>
                      <a:pt x="32080" y="1244"/>
                      <a:pt x="32200" y="600"/>
                      <a:pt x="31761" y="463"/>
                    </a:cubicBezTo>
                    <a:cubicBezTo>
                      <a:pt x="30478" y="145"/>
                      <a:pt x="29179" y="1"/>
                      <a:pt x="278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6"/>
              <p:cNvSpPr/>
              <p:nvPr/>
            </p:nvSpPr>
            <p:spPr>
              <a:xfrm>
                <a:off x="3860132" y="3973181"/>
                <a:ext cx="316856" cy="343713"/>
              </a:xfrm>
              <a:custGeom>
                <a:avLst/>
                <a:gdLst/>
                <a:ahLst/>
                <a:cxnLst/>
                <a:rect l="l" t="t" r="r" b="b"/>
                <a:pathLst>
                  <a:path w="20198" h="21910" extrusionOk="0">
                    <a:moveTo>
                      <a:pt x="4028" y="0"/>
                    </a:moveTo>
                    <a:cubicBezTo>
                      <a:pt x="3206" y="0"/>
                      <a:pt x="2396" y="100"/>
                      <a:pt x="1686" y="499"/>
                    </a:cubicBezTo>
                    <a:cubicBezTo>
                      <a:pt x="474" y="1239"/>
                      <a:pt x="1" y="2865"/>
                      <a:pt x="296" y="4255"/>
                    </a:cubicBezTo>
                    <a:cubicBezTo>
                      <a:pt x="563" y="5645"/>
                      <a:pt x="1450" y="6828"/>
                      <a:pt x="2426" y="7833"/>
                    </a:cubicBezTo>
                    <a:cubicBezTo>
                      <a:pt x="6122" y="11530"/>
                      <a:pt x="11504" y="12920"/>
                      <a:pt x="15792" y="15995"/>
                    </a:cubicBezTo>
                    <a:cubicBezTo>
                      <a:pt x="17243" y="17056"/>
                      <a:pt x="18647" y="18403"/>
                      <a:pt x="19376" y="20024"/>
                    </a:cubicBezTo>
                    <a:lnTo>
                      <a:pt x="19376" y="20024"/>
                    </a:lnTo>
                    <a:cubicBezTo>
                      <a:pt x="20198" y="14601"/>
                      <a:pt x="18663" y="10213"/>
                      <a:pt x="14964" y="5852"/>
                    </a:cubicBezTo>
                    <a:cubicBezTo>
                      <a:pt x="13663" y="4314"/>
                      <a:pt x="11386" y="1978"/>
                      <a:pt x="8725" y="736"/>
                    </a:cubicBezTo>
                    <a:cubicBezTo>
                      <a:pt x="7542" y="174"/>
                      <a:pt x="6122" y="115"/>
                      <a:pt x="4851" y="26"/>
                    </a:cubicBezTo>
                    <a:cubicBezTo>
                      <a:pt x="4577" y="11"/>
                      <a:pt x="4302" y="0"/>
                      <a:pt x="4028" y="0"/>
                    </a:cubicBezTo>
                    <a:close/>
                    <a:moveTo>
                      <a:pt x="19376" y="20024"/>
                    </a:moveTo>
                    <a:cubicBezTo>
                      <a:pt x="19317" y="20410"/>
                      <a:pt x="19246" y="20802"/>
                      <a:pt x="19164" y="21200"/>
                    </a:cubicBezTo>
                    <a:lnTo>
                      <a:pt x="19873" y="21910"/>
                    </a:lnTo>
                    <a:cubicBezTo>
                      <a:pt x="19818" y="21245"/>
                      <a:pt x="19642" y="20616"/>
                      <a:pt x="19376" y="200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6"/>
              <p:cNvSpPr/>
              <p:nvPr/>
            </p:nvSpPr>
            <p:spPr>
              <a:xfrm>
                <a:off x="3929973" y="4040904"/>
                <a:ext cx="235438" cy="281387"/>
              </a:xfrm>
              <a:custGeom>
                <a:avLst/>
                <a:gdLst/>
                <a:ahLst/>
                <a:cxnLst/>
                <a:rect l="l" t="t" r="r" b="b"/>
                <a:pathLst>
                  <a:path w="15008" h="17937" extrusionOk="0">
                    <a:moveTo>
                      <a:pt x="470" y="0"/>
                    </a:moveTo>
                    <a:cubicBezTo>
                      <a:pt x="103" y="0"/>
                      <a:pt x="0" y="639"/>
                      <a:pt x="399" y="825"/>
                    </a:cubicBezTo>
                    <a:cubicBezTo>
                      <a:pt x="5633" y="2984"/>
                      <a:pt x="10128" y="7095"/>
                      <a:pt x="12701" y="12151"/>
                    </a:cubicBezTo>
                    <a:cubicBezTo>
                      <a:pt x="13558" y="13837"/>
                      <a:pt x="14150" y="15641"/>
                      <a:pt x="14061" y="17534"/>
                    </a:cubicBezTo>
                    <a:cubicBezTo>
                      <a:pt x="14046" y="17804"/>
                      <a:pt x="14252" y="17937"/>
                      <a:pt x="14462" y="17937"/>
                    </a:cubicBezTo>
                    <a:cubicBezTo>
                      <a:pt x="14666" y="17937"/>
                      <a:pt x="14875" y="17811"/>
                      <a:pt x="14889" y="17563"/>
                    </a:cubicBezTo>
                    <a:cubicBezTo>
                      <a:pt x="15007" y="14310"/>
                      <a:pt x="13292" y="11176"/>
                      <a:pt x="11429" y="8573"/>
                    </a:cubicBezTo>
                    <a:cubicBezTo>
                      <a:pt x="9714" y="6178"/>
                      <a:pt x="7555" y="4108"/>
                      <a:pt x="5101" y="2452"/>
                    </a:cubicBezTo>
                    <a:cubicBezTo>
                      <a:pt x="3681" y="1476"/>
                      <a:pt x="2173" y="707"/>
                      <a:pt x="606" y="27"/>
                    </a:cubicBezTo>
                    <a:cubicBezTo>
                      <a:pt x="557" y="9"/>
                      <a:pt x="512" y="0"/>
                      <a:pt x="4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6"/>
              <p:cNvSpPr/>
              <p:nvPr/>
            </p:nvSpPr>
            <p:spPr>
              <a:xfrm>
                <a:off x="4121313" y="3667416"/>
                <a:ext cx="160546" cy="593348"/>
              </a:xfrm>
              <a:custGeom>
                <a:avLst/>
                <a:gdLst/>
                <a:ahLst/>
                <a:cxnLst/>
                <a:rect l="l" t="t" r="r" b="b"/>
                <a:pathLst>
                  <a:path w="10234" h="37823" extrusionOk="0">
                    <a:moveTo>
                      <a:pt x="3892" y="0"/>
                    </a:moveTo>
                    <a:cubicBezTo>
                      <a:pt x="3635" y="0"/>
                      <a:pt x="3372" y="46"/>
                      <a:pt x="3106" y="147"/>
                    </a:cubicBezTo>
                    <a:cubicBezTo>
                      <a:pt x="2248" y="473"/>
                      <a:pt x="1687" y="1271"/>
                      <a:pt x="1332" y="2040"/>
                    </a:cubicBezTo>
                    <a:cubicBezTo>
                      <a:pt x="1" y="4761"/>
                      <a:pt x="238" y="8013"/>
                      <a:pt x="740" y="11059"/>
                    </a:cubicBezTo>
                    <a:cubicBezTo>
                      <a:pt x="2248" y="20256"/>
                      <a:pt x="5679" y="29010"/>
                      <a:pt x="9080" y="37704"/>
                    </a:cubicBezTo>
                    <a:lnTo>
                      <a:pt x="10233" y="37822"/>
                    </a:lnTo>
                    <a:cubicBezTo>
                      <a:pt x="8754" y="32174"/>
                      <a:pt x="8222" y="26260"/>
                      <a:pt x="8784" y="20404"/>
                    </a:cubicBezTo>
                    <a:cubicBezTo>
                      <a:pt x="9021" y="18216"/>
                      <a:pt x="9346" y="16057"/>
                      <a:pt x="9405" y="13869"/>
                    </a:cubicBezTo>
                    <a:cubicBezTo>
                      <a:pt x="9523" y="10350"/>
                      <a:pt x="8902" y="6801"/>
                      <a:pt x="7601" y="3548"/>
                    </a:cubicBezTo>
                    <a:cubicBezTo>
                      <a:pt x="6937" y="1862"/>
                      <a:pt x="5523" y="0"/>
                      <a:pt x="3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6"/>
              <p:cNvSpPr/>
              <p:nvPr/>
            </p:nvSpPr>
            <p:spPr>
              <a:xfrm>
                <a:off x="4264211" y="3618063"/>
                <a:ext cx="237995" cy="390336"/>
              </a:xfrm>
              <a:custGeom>
                <a:avLst/>
                <a:gdLst/>
                <a:ahLst/>
                <a:cxnLst/>
                <a:rect l="l" t="t" r="r" b="b"/>
                <a:pathLst>
                  <a:path w="15171" h="24882" extrusionOk="0">
                    <a:moveTo>
                      <a:pt x="13128" y="1"/>
                    </a:moveTo>
                    <a:cubicBezTo>
                      <a:pt x="13059" y="1"/>
                      <a:pt x="12991" y="4"/>
                      <a:pt x="12923" y="11"/>
                    </a:cubicBezTo>
                    <a:cubicBezTo>
                      <a:pt x="12066" y="40"/>
                      <a:pt x="11238" y="484"/>
                      <a:pt x="10558" y="957"/>
                    </a:cubicBezTo>
                    <a:cubicBezTo>
                      <a:pt x="7305" y="3175"/>
                      <a:pt x="4968" y="6546"/>
                      <a:pt x="3372" y="10184"/>
                    </a:cubicBezTo>
                    <a:cubicBezTo>
                      <a:pt x="1775" y="13791"/>
                      <a:pt x="887" y="17636"/>
                      <a:pt x="0" y="21480"/>
                    </a:cubicBezTo>
                    <a:lnTo>
                      <a:pt x="355" y="24881"/>
                    </a:lnTo>
                    <a:cubicBezTo>
                      <a:pt x="1982" y="20120"/>
                      <a:pt x="4643" y="15684"/>
                      <a:pt x="8103" y="11988"/>
                    </a:cubicBezTo>
                    <a:cubicBezTo>
                      <a:pt x="10794" y="9149"/>
                      <a:pt x="14106" y="6487"/>
                      <a:pt x="14993" y="2643"/>
                    </a:cubicBezTo>
                    <a:cubicBezTo>
                      <a:pt x="15082" y="2140"/>
                      <a:pt x="15171" y="1667"/>
                      <a:pt x="15023" y="1223"/>
                    </a:cubicBezTo>
                    <a:cubicBezTo>
                      <a:pt x="14777" y="486"/>
                      <a:pt x="13951" y="1"/>
                      <a:pt x="13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6"/>
              <p:cNvSpPr/>
              <p:nvPr/>
            </p:nvSpPr>
            <p:spPr>
              <a:xfrm>
                <a:off x="4320811" y="3332848"/>
                <a:ext cx="117374" cy="386054"/>
              </a:xfrm>
              <a:custGeom>
                <a:avLst/>
                <a:gdLst/>
                <a:ahLst/>
                <a:cxnLst/>
                <a:rect l="l" t="t" r="r" b="b"/>
                <a:pathLst>
                  <a:path w="7482" h="24609" extrusionOk="0">
                    <a:moveTo>
                      <a:pt x="5334" y="1"/>
                    </a:moveTo>
                    <a:cubicBezTo>
                      <a:pt x="5311" y="1"/>
                      <a:pt x="5287" y="2"/>
                      <a:pt x="5264" y="5"/>
                    </a:cubicBezTo>
                    <a:cubicBezTo>
                      <a:pt x="4968" y="34"/>
                      <a:pt x="4732" y="212"/>
                      <a:pt x="4495" y="448"/>
                    </a:cubicBezTo>
                    <a:cubicBezTo>
                      <a:pt x="1213" y="3465"/>
                      <a:pt x="385" y="8315"/>
                      <a:pt x="178" y="12780"/>
                    </a:cubicBezTo>
                    <a:cubicBezTo>
                      <a:pt x="0" y="16743"/>
                      <a:pt x="59" y="20705"/>
                      <a:pt x="444" y="24609"/>
                    </a:cubicBezTo>
                    <a:lnTo>
                      <a:pt x="1834" y="20291"/>
                    </a:lnTo>
                    <a:cubicBezTo>
                      <a:pt x="4022" y="15441"/>
                      <a:pt x="5708" y="10414"/>
                      <a:pt x="6890" y="5239"/>
                    </a:cubicBezTo>
                    <a:cubicBezTo>
                      <a:pt x="7305" y="3524"/>
                      <a:pt x="7482" y="1335"/>
                      <a:pt x="6062" y="271"/>
                    </a:cubicBezTo>
                    <a:cubicBezTo>
                      <a:pt x="5846" y="136"/>
                      <a:pt x="5581" y="1"/>
                      <a:pt x="53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6"/>
              <p:cNvSpPr/>
              <p:nvPr/>
            </p:nvSpPr>
            <p:spPr>
              <a:xfrm>
                <a:off x="4407093" y="3242033"/>
                <a:ext cx="295537" cy="332136"/>
              </a:xfrm>
              <a:custGeom>
                <a:avLst/>
                <a:gdLst/>
                <a:ahLst/>
                <a:cxnLst/>
                <a:rect l="l" t="t" r="r" b="b"/>
                <a:pathLst>
                  <a:path w="18839" h="21172" extrusionOk="0">
                    <a:moveTo>
                      <a:pt x="14971" y="0"/>
                    </a:moveTo>
                    <a:cubicBezTo>
                      <a:pt x="13258" y="0"/>
                      <a:pt x="11543" y="1266"/>
                      <a:pt x="10262" y="2570"/>
                    </a:cubicBezTo>
                    <a:cubicBezTo>
                      <a:pt x="5627" y="7316"/>
                      <a:pt x="2289" y="13231"/>
                      <a:pt x="602" y="19656"/>
                    </a:cubicBezTo>
                    <a:lnTo>
                      <a:pt x="602" y="19656"/>
                    </a:lnTo>
                    <a:cubicBezTo>
                      <a:pt x="4191" y="16472"/>
                      <a:pt x="8067" y="13609"/>
                      <a:pt x="12155" y="11117"/>
                    </a:cubicBezTo>
                    <a:cubicBezTo>
                      <a:pt x="14225" y="9845"/>
                      <a:pt x="16472" y="8603"/>
                      <a:pt x="17655" y="6444"/>
                    </a:cubicBezTo>
                    <a:cubicBezTo>
                      <a:pt x="18838" y="4345"/>
                      <a:pt x="18395" y="1062"/>
                      <a:pt x="16118" y="204"/>
                    </a:cubicBezTo>
                    <a:cubicBezTo>
                      <a:pt x="15739" y="64"/>
                      <a:pt x="15355" y="0"/>
                      <a:pt x="14971" y="0"/>
                    </a:cubicBezTo>
                    <a:close/>
                    <a:moveTo>
                      <a:pt x="602" y="19656"/>
                    </a:moveTo>
                    <a:cubicBezTo>
                      <a:pt x="401" y="19835"/>
                      <a:pt x="200" y="20015"/>
                      <a:pt x="1" y="20195"/>
                    </a:cubicBezTo>
                    <a:lnTo>
                      <a:pt x="237" y="21171"/>
                    </a:lnTo>
                    <a:cubicBezTo>
                      <a:pt x="349" y="20663"/>
                      <a:pt x="470" y="20158"/>
                      <a:pt x="602" y="196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6"/>
              <p:cNvSpPr/>
              <p:nvPr/>
            </p:nvSpPr>
            <p:spPr>
              <a:xfrm>
                <a:off x="4247974" y="3317396"/>
                <a:ext cx="377065" cy="987214"/>
              </a:xfrm>
              <a:custGeom>
                <a:avLst/>
                <a:gdLst/>
                <a:ahLst/>
                <a:cxnLst/>
                <a:rect l="l" t="t" r="r" b="b"/>
                <a:pathLst>
                  <a:path w="24036" h="62930" extrusionOk="0">
                    <a:moveTo>
                      <a:pt x="23521" y="0"/>
                    </a:moveTo>
                    <a:cubicBezTo>
                      <a:pt x="23453" y="0"/>
                      <a:pt x="23380" y="22"/>
                      <a:pt x="23303" y="73"/>
                    </a:cubicBezTo>
                    <a:cubicBezTo>
                      <a:pt x="16472" y="4864"/>
                      <a:pt x="11090" y="11547"/>
                      <a:pt x="7364" y="19029"/>
                    </a:cubicBezTo>
                    <a:cubicBezTo>
                      <a:pt x="3224" y="27368"/>
                      <a:pt x="1124" y="36595"/>
                      <a:pt x="414" y="45821"/>
                    </a:cubicBezTo>
                    <a:cubicBezTo>
                      <a:pt x="0" y="51381"/>
                      <a:pt x="59" y="56941"/>
                      <a:pt x="414" y="62530"/>
                    </a:cubicBezTo>
                    <a:cubicBezTo>
                      <a:pt x="459" y="62796"/>
                      <a:pt x="673" y="62929"/>
                      <a:pt x="876" y="62929"/>
                    </a:cubicBezTo>
                    <a:cubicBezTo>
                      <a:pt x="1080" y="62929"/>
                      <a:pt x="1272" y="62796"/>
                      <a:pt x="1272" y="62530"/>
                    </a:cubicBezTo>
                    <a:cubicBezTo>
                      <a:pt x="592" y="52801"/>
                      <a:pt x="887" y="42953"/>
                      <a:pt x="3105" y="33401"/>
                    </a:cubicBezTo>
                    <a:cubicBezTo>
                      <a:pt x="5028" y="25121"/>
                      <a:pt x="8488" y="17136"/>
                      <a:pt x="13692" y="10423"/>
                    </a:cubicBezTo>
                    <a:cubicBezTo>
                      <a:pt x="16531" y="6727"/>
                      <a:pt x="19902" y="3415"/>
                      <a:pt x="23717" y="753"/>
                    </a:cubicBezTo>
                    <a:cubicBezTo>
                      <a:pt x="24036" y="508"/>
                      <a:pt x="23847" y="0"/>
                      <a:pt x="235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6"/>
              <p:cNvSpPr/>
              <p:nvPr/>
            </p:nvSpPr>
            <p:spPr>
              <a:xfrm>
                <a:off x="3581318" y="4116486"/>
                <a:ext cx="196721" cy="310816"/>
              </a:xfrm>
              <a:custGeom>
                <a:avLst/>
                <a:gdLst/>
                <a:ahLst/>
                <a:cxnLst/>
                <a:rect l="l" t="t" r="r" b="b"/>
                <a:pathLst>
                  <a:path w="12540" h="19813" extrusionOk="0">
                    <a:moveTo>
                      <a:pt x="8340" y="1"/>
                    </a:moveTo>
                    <a:cubicBezTo>
                      <a:pt x="8193" y="1"/>
                      <a:pt x="8044" y="10"/>
                      <a:pt x="7897" y="29"/>
                    </a:cubicBezTo>
                    <a:cubicBezTo>
                      <a:pt x="5915" y="295"/>
                      <a:pt x="4437" y="2070"/>
                      <a:pt x="3431" y="3785"/>
                    </a:cubicBezTo>
                    <a:cubicBezTo>
                      <a:pt x="740" y="8605"/>
                      <a:pt x="1" y="14431"/>
                      <a:pt x="1361" y="19813"/>
                    </a:cubicBezTo>
                    <a:lnTo>
                      <a:pt x="1686" y="19369"/>
                    </a:lnTo>
                    <a:cubicBezTo>
                      <a:pt x="2396" y="15762"/>
                      <a:pt x="5058" y="12893"/>
                      <a:pt x="7808" y="10498"/>
                    </a:cubicBezTo>
                    <a:cubicBezTo>
                      <a:pt x="8991" y="9463"/>
                      <a:pt x="10203" y="8487"/>
                      <a:pt x="11090" y="7186"/>
                    </a:cubicBezTo>
                    <a:cubicBezTo>
                      <a:pt x="11978" y="5943"/>
                      <a:pt x="12539" y="4287"/>
                      <a:pt x="12096" y="2809"/>
                    </a:cubicBezTo>
                    <a:cubicBezTo>
                      <a:pt x="11634" y="1205"/>
                      <a:pt x="10022" y="1"/>
                      <a:pt x="83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6"/>
              <p:cNvSpPr/>
              <p:nvPr/>
            </p:nvSpPr>
            <p:spPr>
              <a:xfrm>
                <a:off x="3334052" y="4008838"/>
                <a:ext cx="266311" cy="407797"/>
              </a:xfrm>
              <a:custGeom>
                <a:avLst/>
                <a:gdLst/>
                <a:ahLst/>
                <a:cxnLst/>
                <a:rect l="l" t="t" r="r" b="b"/>
                <a:pathLst>
                  <a:path w="16976" h="25995" extrusionOk="0">
                    <a:moveTo>
                      <a:pt x="4021" y="1"/>
                    </a:moveTo>
                    <a:cubicBezTo>
                      <a:pt x="3802" y="1"/>
                      <a:pt x="3585" y="19"/>
                      <a:pt x="3372" y="60"/>
                    </a:cubicBezTo>
                    <a:cubicBezTo>
                      <a:pt x="858" y="533"/>
                      <a:pt x="1" y="3993"/>
                      <a:pt x="1124" y="6300"/>
                    </a:cubicBezTo>
                    <a:cubicBezTo>
                      <a:pt x="2278" y="8577"/>
                      <a:pt x="4555" y="10026"/>
                      <a:pt x="6625" y="11534"/>
                    </a:cubicBezTo>
                    <a:cubicBezTo>
                      <a:pt x="11268" y="14935"/>
                      <a:pt x="15319" y="19578"/>
                      <a:pt x="16620" y="25137"/>
                    </a:cubicBezTo>
                    <a:lnTo>
                      <a:pt x="16975" y="25995"/>
                    </a:lnTo>
                    <a:cubicBezTo>
                      <a:pt x="16058" y="21115"/>
                      <a:pt x="16058" y="16088"/>
                      <a:pt x="14728" y="11327"/>
                    </a:cubicBezTo>
                    <a:cubicBezTo>
                      <a:pt x="13426" y="6566"/>
                      <a:pt x="10440" y="1834"/>
                      <a:pt x="5708" y="296"/>
                    </a:cubicBezTo>
                    <a:cubicBezTo>
                      <a:pt x="5173" y="125"/>
                      <a:pt x="4592" y="1"/>
                      <a:pt x="40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6"/>
              <p:cNvSpPr/>
              <p:nvPr/>
            </p:nvSpPr>
            <p:spPr>
              <a:xfrm>
                <a:off x="3436962" y="4094806"/>
                <a:ext cx="173363" cy="338066"/>
              </a:xfrm>
              <a:custGeom>
                <a:avLst/>
                <a:gdLst/>
                <a:ahLst/>
                <a:cxnLst/>
                <a:rect l="l" t="t" r="r" b="b"/>
                <a:pathLst>
                  <a:path w="11051" h="21550" extrusionOk="0">
                    <a:moveTo>
                      <a:pt x="584" y="0"/>
                    </a:moveTo>
                    <a:cubicBezTo>
                      <a:pt x="279" y="0"/>
                      <a:pt x="1" y="417"/>
                      <a:pt x="301" y="672"/>
                    </a:cubicBezTo>
                    <a:cubicBezTo>
                      <a:pt x="4649" y="4841"/>
                      <a:pt x="7783" y="10253"/>
                      <a:pt x="9321" y="16108"/>
                    </a:cubicBezTo>
                    <a:cubicBezTo>
                      <a:pt x="9765" y="17794"/>
                      <a:pt x="10060" y="19480"/>
                      <a:pt x="10208" y="21195"/>
                    </a:cubicBezTo>
                    <a:cubicBezTo>
                      <a:pt x="10238" y="21432"/>
                      <a:pt x="10460" y="21550"/>
                      <a:pt x="10663" y="21550"/>
                    </a:cubicBezTo>
                    <a:cubicBezTo>
                      <a:pt x="10866" y="21550"/>
                      <a:pt x="11051" y="21432"/>
                      <a:pt x="11007" y="21195"/>
                    </a:cubicBezTo>
                    <a:cubicBezTo>
                      <a:pt x="10415" y="15014"/>
                      <a:pt x="8079" y="9011"/>
                      <a:pt x="4353" y="4073"/>
                    </a:cubicBezTo>
                    <a:cubicBezTo>
                      <a:pt x="3288" y="2653"/>
                      <a:pt x="2135" y="1322"/>
                      <a:pt x="834" y="110"/>
                    </a:cubicBezTo>
                    <a:cubicBezTo>
                      <a:pt x="756" y="32"/>
                      <a:pt x="669" y="0"/>
                      <a:pt x="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6"/>
              <p:cNvSpPr/>
              <p:nvPr/>
            </p:nvSpPr>
            <p:spPr>
              <a:xfrm>
                <a:off x="3595939" y="4203928"/>
                <a:ext cx="105702" cy="217115"/>
              </a:xfrm>
              <a:custGeom>
                <a:avLst/>
                <a:gdLst/>
                <a:ahLst/>
                <a:cxnLst/>
                <a:rect l="l" t="t" r="r" b="b"/>
                <a:pathLst>
                  <a:path w="6738" h="13840" extrusionOk="0">
                    <a:moveTo>
                      <a:pt x="6205" y="0"/>
                    </a:moveTo>
                    <a:cubicBezTo>
                      <a:pt x="6112" y="0"/>
                      <a:pt x="6016" y="39"/>
                      <a:pt x="5930" y="133"/>
                    </a:cubicBezTo>
                    <a:cubicBezTo>
                      <a:pt x="2706" y="3918"/>
                      <a:pt x="695" y="8561"/>
                      <a:pt x="15" y="13440"/>
                    </a:cubicBezTo>
                    <a:cubicBezTo>
                      <a:pt x="0" y="13707"/>
                      <a:pt x="200" y="13840"/>
                      <a:pt x="407" y="13840"/>
                    </a:cubicBezTo>
                    <a:cubicBezTo>
                      <a:pt x="614" y="13840"/>
                      <a:pt x="828" y="13707"/>
                      <a:pt x="843" y="13440"/>
                    </a:cubicBezTo>
                    <a:cubicBezTo>
                      <a:pt x="1464" y="8768"/>
                      <a:pt x="3445" y="4273"/>
                      <a:pt x="6491" y="695"/>
                    </a:cubicBezTo>
                    <a:cubicBezTo>
                      <a:pt x="6738" y="381"/>
                      <a:pt x="6492" y="0"/>
                      <a:pt x="6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6"/>
              <p:cNvSpPr/>
              <p:nvPr/>
            </p:nvSpPr>
            <p:spPr>
              <a:xfrm>
                <a:off x="3217149" y="4232228"/>
                <a:ext cx="1735524" cy="263738"/>
              </a:xfrm>
              <a:custGeom>
                <a:avLst/>
                <a:gdLst/>
                <a:ahLst/>
                <a:cxnLst/>
                <a:rect l="l" t="t" r="r" b="b"/>
                <a:pathLst>
                  <a:path w="110631" h="16812" extrusionOk="0">
                    <a:moveTo>
                      <a:pt x="65797" y="1"/>
                    </a:moveTo>
                    <a:cubicBezTo>
                      <a:pt x="61461" y="1"/>
                      <a:pt x="57100" y="1818"/>
                      <a:pt x="54384" y="5131"/>
                    </a:cubicBezTo>
                    <a:cubicBezTo>
                      <a:pt x="53279" y="4427"/>
                      <a:pt x="51971" y="4081"/>
                      <a:pt x="50660" y="4081"/>
                    </a:cubicBezTo>
                    <a:cubicBezTo>
                      <a:pt x="48884" y="4081"/>
                      <a:pt x="47101" y="4717"/>
                      <a:pt x="45808" y="5959"/>
                    </a:cubicBezTo>
                    <a:cubicBezTo>
                      <a:pt x="44506" y="3852"/>
                      <a:pt x="41935" y="2844"/>
                      <a:pt x="39414" y="2844"/>
                    </a:cubicBezTo>
                    <a:cubicBezTo>
                      <a:pt x="38785" y="2844"/>
                      <a:pt x="38159" y="2907"/>
                      <a:pt x="37557" y="3031"/>
                    </a:cubicBezTo>
                    <a:cubicBezTo>
                      <a:pt x="34482" y="3652"/>
                      <a:pt x="31909" y="5515"/>
                      <a:pt x="29454" y="7467"/>
                    </a:cubicBezTo>
                    <a:cubicBezTo>
                      <a:pt x="28301" y="8384"/>
                      <a:pt x="27059" y="9389"/>
                      <a:pt x="25581" y="9389"/>
                    </a:cubicBezTo>
                    <a:cubicBezTo>
                      <a:pt x="24220" y="9359"/>
                      <a:pt x="22978" y="8472"/>
                      <a:pt x="21618" y="8236"/>
                    </a:cubicBezTo>
                    <a:cubicBezTo>
                      <a:pt x="21379" y="8196"/>
                      <a:pt x="21144" y="8178"/>
                      <a:pt x="20912" y="8178"/>
                    </a:cubicBezTo>
                    <a:cubicBezTo>
                      <a:pt x="17504" y="8178"/>
                      <a:pt x="14840" y="12197"/>
                      <a:pt x="11267" y="12612"/>
                    </a:cubicBezTo>
                    <a:cubicBezTo>
                      <a:pt x="11019" y="12644"/>
                      <a:pt x="10766" y="12657"/>
                      <a:pt x="10511" y="12657"/>
                    </a:cubicBezTo>
                    <a:cubicBezTo>
                      <a:pt x="9826" y="12657"/>
                      <a:pt x="9126" y="12567"/>
                      <a:pt x="8458" y="12524"/>
                    </a:cubicBezTo>
                    <a:cubicBezTo>
                      <a:pt x="8397" y="12523"/>
                      <a:pt x="8336" y="12522"/>
                      <a:pt x="8275" y="12522"/>
                    </a:cubicBezTo>
                    <a:cubicBezTo>
                      <a:pt x="5112" y="12522"/>
                      <a:pt x="1944" y="14020"/>
                      <a:pt x="0" y="16486"/>
                    </a:cubicBezTo>
                    <a:lnTo>
                      <a:pt x="110631" y="16812"/>
                    </a:lnTo>
                    <a:cubicBezTo>
                      <a:pt x="109300" y="15185"/>
                      <a:pt x="107348" y="14121"/>
                      <a:pt x="105278" y="13854"/>
                    </a:cubicBezTo>
                    <a:cubicBezTo>
                      <a:pt x="104095" y="13707"/>
                      <a:pt x="102824" y="13795"/>
                      <a:pt x="101877" y="13115"/>
                    </a:cubicBezTo>
                    <a:cubicBezTo>
                      <a:pt x="100724" y="12317"/>
                      <a:pt x="100340" y="10631"/>
                      <a:pt x="99097" y="10040"/>
                    </a:cubicBezTo>
                    <a:cubicBezTo>
                      <a:pt x="98780" y="9883"/>
                      <a:pt x="98454" y="9820"/>
                      <a:pt x="98123" y="9820"/>
                    </a:cubicBezTo>
                    <a:cubicBezTo>
                      <a:pt x="96697" y="9820"/>
                      <a:pt x="95157" y="10997"/>
                      <a:pt x="93597" y="11045"/>
                    </a:cubicBezTo>
                    <a:cubicBezTo>
                      <a:pt x="93542" y="11048"/>
                      <a:pt x="93486" y="11049"/>
                      <a:pt x="93432" y="11049"/>
                    </a:cubicBezTo>
                    <a:cubicBezTo>
                      <a:pt x="90049" y="11049"/>
                      <a:pt x="87793" y="6186"/>
                      <a:pt x="84724" y="6186"/>
                    </a:cubicBezTo>
                    <a:cubicBezTo>
                      <a:pt x="84446" y="6186"/>
                      <a:pt x="84161" y="6226"/>
                      <a:pt x="83868" y="6313"/>
                    </a:cubicBezTo>
                    <a:cubicBezTo>
                      <a:pt x="83107" y="6539"/>
                      <a:pt x="82427" y="7086"/>
                      <a:pt x="81622" y="7086"/>
                    </a:cubicBezTo>
                    <a:cubicBezTo>
                      <a:pt x="81582" y="7086"/>
                      <a:pt x="81542" y="7085"/>
                      <a:pt x="81502" y="7082"/>
                    </a:cubicBezTo>
                    <a:cubicBezTo>
                      <a:pt x="80703" y="7053"/>
                      <a:pt x="80053" y="6432"/>
                      <a:pt x="79461" y="5870"/>
                    </a:cubicBezTo>
                    <a:cubicBezTo>
                      <a:pt x="76061" y="2617"/>
                      <a:pt x="71625" y="369"/>
                      <a:pt x="66952" y="44"/>
                    </a:cubicBezTo>
                    <a:cubicBezTo>
                      <a:pt x="66568" y="15"/>
                      <a:pt x="66182" y="1"/>
                      <a:pt x="65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6"/>
              <p:cNvSpPr/>
              <p:nvPr/>
            </p:nvSpPr>
            <p:spPr>
              <a:xfrm>
                <a:off x="4226624" y="4231601"/>
                <a:ext cx="726520" cy="263911"/>
              </a:xfrm>
              <a:custGeom>
                <a:avLst/>
                <a:gdLst/>
                <a:ahLst/>
                <a:cxnLst/>
                <a:rect l="l" t="t" r="r" b="b"/>
                <a:pathLst>
                  <a:path w="46312" h="16823" extrusionOk="0">
                    <a:moveTo>
                      <a:pt x="1514" y="1"/>
                    </a:moveTo>
                    <a:cubicBezTo>
                      <a:pt x="1008" y="1"/>
                      <a:pt x="499" y="33"/>
                      <a:pt x="1" y="84"/>
                    </a:cubicBezTo>
                    <a:cubicBezTo>
                      <a:pt x="4437" y="1770"/>
                      <a:pt x="8222" y="5171"/>
                      <a:pt x="10233" y="9518"/>
                    </a:cubicBezTo>
                    <a:cubicBezTo>
                      <a:pt x="11077" y="9220"/>
                      <a:pt x="11962" y="9078"/>
                      <a:pt x="12847" y="9078"/>
                    </a:cubicBezTo>
                    <a:cubicBezTo>
                      <a:pt x="15651" y="9078"/>
                      <a:pt x="18456" y="10499"/>
                      <a:pt x="19962" y="12859"/>
                    </a:cubicBezTo>
                    <a:cubicBezTo>
                      <a:pt x="20647" y="12593"/>
                      <a:pt x="21378" y="12466"/>
                      <a:pt x="22112" y="12466"/>
                    </a:cubicBezTo>
                    <a:cubicBezTo>
                      <a:pt x="24070" y="12466"/>
                      <a:pt x="26046" y="13375"/>
                      <a:pt x="27208" y="14989"/>
                    </a:cubicBezTo>
                    <a:cubicBezTo>
                      <a:pt x="27681" y="15639"/>
                      <a:pt x="28065" y="16408"/>
                      <a:pt x="28804" y="16763"/>
                    </a:cubicBezTo>
                    <a:cubicBezTo>
                      <a:pt x="28834" y="16793"/>
                      <a:pt x="28923" y="16793"/>
                      <a:pt x="28952" y="16793"/>
                    </a:cubicBezTo>
                    <a:lnTo>
                      <a:pt x="46311" y="16822"/>
                    </a:lnTo>
                    <a:cubicBezTo>
                      <a:pt x="44951" y="15196"/>
                      <a:pt x="42999" y="14131"/>
                      <a:pt x="40929" y="13865"/>
                    </a:cubicBezTo>
                    <a:cubicBezTo>
                      <a:pt x="39776" y="13717"/>
                      <a:pt x="38475" y="13776"/>
                      <a:pt x="37528" y="13126"/>
                    </a:cubicBezTo>
                    <a:cubicBezTo>
                      <a:pt x="36375" y="12298"/>
                      <a:pt x="36020" y="10641"/>
                      <a:pt x="34748" y="10050"/>
                    </a:cubicBezTo>
                    <a:cubicBezTo>
                      <a:pt x="34419" y="9894"/>
                      <a:pt x="34086" y="9830"/>
                      <a:pt x="33749" y="9830"/>
                    </a:cubicBezTo>
                    <a:cubicBezTo>
                      <a:pt x="32300" y="9830"/>
                      <a:pt x="30784" y="11007"/>
                      <a:pt x="29248" y="11055"/>
                    </a:cubicBezTo>
                    <a:cubicBezTo>
                      <a:pt x="29193" y="11058"/>
                      <a:pt x="29139" y="11059"/>
                      <a:pt x="29085" y="11059"/>
                    </a:cubicBezTo>
                    <a:cubicBezTo>
                      <a:pt x="25754" y="11059"/>
                      <a:pt x="23502" y="6197"/>
                      <a:pt x="20388" y="6197"/>
                    </a:cubicBezTo>
                    <a:cubicBezTo>
                      <a:pt x="20106" y="6197"/>
                      <a:pt x="19817" y="6237"/>
                      <a:pt x="19519" y="6324"/>
                    </a:cubicBezTo>
                    <a:cubicBezTo>
                      <a:pt x="18773" y="6545"/>
                      <a:pt x="18079" y="7101"/>
                      <a:pt x="17315" y="7101"/>
                    </a:cubicBezTo>
                    <a:cubicBezTo>
                      <a:pt x="17262" y="7101"/>
                      <a:pt x="17207" y="7099"/>
                      <a:pt x="17153" y="7093"/>
                    </a:cubicBezTo>
                    <a:cubicBezTo>
                      <a:pt x="16354" y="7063"/>
                      <a:pt x="15704" y="6442"/>
                      <a:pt x="15112" y="5880"/>
                    </a:cubicBezTo>
                    <a:cubicBezTo>
                      <a:pt x="11712" y="2657"/>
                      <a:pt x="7276" y="380"/>
                      <a:pt x="2603" y="55"/>
                    </a:cubicBezTo>
                    <a:cubicBezTo>
                      <a:pt x="2244" y="17"/>
                      <a:pt x="1880" y="1"/>
                      <a:pt x="1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76"/>
                                        </p:tgtEl>
                                        <p:attrNameLst>
                                          <p:attrName>style.visibility</p:attrName>
                                        </p:attrNameLst>
                                      </p:cBhvr>
                                      <p:to>
                                        <p:strVal val="visible"/>
                                      </p:to>
                                    </p:set>
                                    <p:anim calcmode="lin" valueType="num">
                                      <p:cBhvr additive="base">
                                        <p:cTn id="7" dur="500" fill="hold"/>
                                        <p:tgtEl>
                                          <p:spTgt spid="476"/>
                                        </p:tgtEl>
                                        <p:attrNameLst>
                                          <p:attrName>ppt_x</p:attrName>
                                        </p:attrNameLst>
                                      </p:cBhvr>
                                      <p:tavLst>
                                        <p:tav tm="0">
                                          <p:val>
                                            <p:strVal val="1+#ppt_w/2"/>
                                          </p:val>
                                        </p:tav>
                                        <p:tav tm="100000">
                                          <p:val>
                                            <p:strVal val="#ppt_x"/>
                                          </p:val>
                                        </p:tav>
                                      </p:tavLst>
                                    </p:anim>
                                    <p:anim calcmode="lin" valueType="num">
                                      <p:cBhvr additive="base">
                                        <p:cTn id="8" dur="500" fill="hold"/>
                                        <p:tgtEl>
                                          <p:spTgt spid="4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942"/>
        <p:cNvGrpSpPr/>
        <p:nvPr/>
      </p:nvGrpSpPr>
      <p:grpSpPr>
        <a:xfrm>
          <a:off x="0" y="0"/>
          <a:ext cx="0" cy="0"/>
          <a:chOff x="0" y="0"/>
          <a:chExt cx="0" cy="0"/>
        </a:xfrm>
      </p:grpSpPr>
      <p:sp>
        <p:nvSpPr>
          <p:cNvPr id="943" name="Google Shape;943;p35"/>
          <p:cNvSpPr txBox="1">
            <a:spLocks noGrp="1"/>
          </p:cNvSpPr>
          <p:nvPr>
            <p:ph type="title"/>
          </p:nvPr>
        </p:nvSpPr>
        <p:spPr>
          <a:xfrm>
            <a:off x="735540" y="1294430"/>
            <a:ext cx="5746500" cy="218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200" b="0" dirty="0">
                <a:latin typeface="Poppins"/>
                <a:ea typeface="Poppins"/>
                <a:cs typeface="Poppins"/>
                <a:sym typeface="Poppins"/>
              </a:rPr>
              <a:t>Thank you</a:t>
            </a:r>
            <a:endParaRPr sz="5200" b="0">
              <a:latin typeface="Poppins"/>
              <a:ea typeface="Poppins"/>
              <a:cs typeface="Poppins"/>
              <a:sym typeface="Poppins"/>
            </a:endParaRPr>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551"/>
        <p:cNvGrpSpPr/>
        <p:nvPr/>
      </p:nvGrpSpPr>
      <p:grpSpPr>
        <a:xfrm>
          <a:off x="0" y="0"/>
          <a:ext cx="0" cy="0"/>
          <a:chOff x="0" y="0"/>
          <a:chExt cx="0" cy="0"/>
        </a:xfrm>
      </p:grpSpPr>
      <p:sp>
        <p:nvSpPr>
          <p:cNvPr id="552" name="Google Shape;552;p27"/>
          <p:cNvSpPr txBox="1">
            <a:spLocks noGrp="1"/>
          </p:cNvSpPr>
          <p:nvPr>
            <p:ph type="subTitle" idx="1"/>
          </p:nvPr>
        </p:nvSpPr>
        <p:spPr>
          <a:xfrm>
            <a:off x="536850" y="1114600"/>
            <a:ext cx="8070300" cy="3381000"/>
          </a:xfrm>
          <a:prstGeom prst="rect">
            <a:avLst/>
          </a:prstGeom>
        </p:spPr>
        <p:txBody>
          <a:bodyPr spcFirstLastPara="1" wrap="square" lIns="91425" tIns="91425" rIns="91425" bIns="91425" anchor="t" anchorCtr="0">
            <a:noAutofit/>
          </a:bodyPr>
          <a:lstStyle/>
          <a:p>
            <a:pPr marL="457200" lvl="0" indent="-412750" algn="l" rtl="0">
              <a:spcBef>
                <a:spcPts val="0"/>
              </a:spcBef>
              <a:spcAft>
                <a:spcPts val="0"/>
              </a:spcAft>
              <a:buClr>
                <a:srgbClr val="0E2A47"/>
              </a:buClr>
              <a:buSzPts val="2900"/>
              <a:buFont typeface="Patrick Hand"/>
              <a:buChar char="●"/>
            </a:pPr>
            <a:r>
              <a:rPr lang="en" sz="2900" b="1">
                <a:solidFill>
                  <a:srgbClr val="0E2A47"/>
                </a:solidFill>
                <a:latin typeface="Patrick Hand"/>
                <a:ea typeface="Patrick Hand"/>
                <a:cs typeface="Patrick Hand"/>
                <a:sym typeface="Patrick Hand"/>
              </a:rPr>
              <a:t>Introduction</a:t>
            </a:r>
            <a:endParaRPr sz="2900" b="1">
              <a:solidFill>
                <a:srgbClr val="0E2A47"/>
              </a:solidFill>
              <a:latin typeface="Patrick Hand"/>
              <a:ea typeface="Patrick Hand"/>
              <a:cs typeface="Patrick Hand"/>
              <a:sym typeface="Patrick Hand"/>
            </a:endParaRPr>
          </a:p>
          <a:p>
            <a:pPr marL="457200" lvl="0" indent="-412750" algn="l" rtl="0">
              <a:spcBef>
                <a:spcPts val="0"/>
              </a:spcBef>
              <a:spcAft>
                <a:spcPts val="0"/>
              </a:spcAft>
              <a:buClr>
                <a:srgbClr val="0E2A47"/>
              </a:buClr>
              <a:buSzPts val="2900"/>
              <a:buFont typeface="Patrick Hand"/>
              <a:buChar char="●"/>
            </a:pPr>
            <a:r>
              <a:rPr lang="en" sz="2900" b="1">
                <a:solidFill>
                  <a:srgbClr val="0E2A47"/>
                </a:solidFill>
                <a:latin typeface="Patrick Hand"/>
                <a:ea typeface="Patrick Hand"/>
                <a:cs typeface="Patrick Hand"/>
                <a:sym typeface="Patrick Hand"/>
              </a:rPr>
              <a:t>Problem</a:t>
            </a:r>
            <a:endParaRPr sz="2900" b="1">
              <a:solidFill>
                <a:srgbClr val="0E2A47"/>
              </a:solidFill>
              <a:latin typeface="Patrick Hand"/>
              <a:ea typeface="Patrick Hand"/>
              <a:cs typeface="Patrick Hand"/>
              <a:sym typeface="Patrick Hand"/>
            </a:endParaRPr>
          </a:p>
          <a:p>
            <a:pPr marL="457200" lvl="0" indent="-412750" algn="l" rtl="0">
              <a:spcBef>
                <a:spcPts val="0"/>
              </a:spcBef>
              <a:spcAft>
                <a:spcPts val="0"/>
              </a:spcAft>
              <a:buClr>
                <a:srgbClr val="0E2A47"/>
              </a:buClr>
              <a:buSzPts val="2900"/>
              <a:buFont typeface="Patrick Hand"/>
              <a:buChar char="●"/>
            </a:pPr>
            <a:r>
              <a:rPr lang="en" sz="2900" b="1">
                <a:solidFill>
                  <a:srgbClr val="0E2A47"/>
                </a:solidFill>
                <a:latin typeface="Patrick Hand"/>
                <a:ea typeface="Patrick Hand"/>
                <a:cs typeface="Patrick Hand"/>
                <a:sym typeface="Patrick Hand"/>
              </a:rPr>
              <a:t>Solution</a:t>
            </a:r>
            <a:endParaRPr sz="2900" b="1">
              <a:solidFill>
                <a:srgbClr val="0E2A47"/>
              </a:solidFill>
              <a:latin typeface="Patrick Hand"/>
              <a:ea typeface="Patrick Hand"/>
              <a:cs typeface="Patrick Hand"/>
              <a:sym typeface="Patrick Hand"/>
            </a:endParaRPr>
          </a:p>
          <a:p>
            <a:pPr marL="457200" lvl="0" indent="-412750" algn="l" rtl="0">
              <a:spcBef>
                <a:spcPts val="0"/>
              </a:spcBef>
              <a:spcAft>
                <a:spcPts val="0"/>
              </a:spcAft>
              <a:buClr>
                <a:srgbClr val="0E2A47"/>
              </a:buClr>
              <a:buSzPts val="2900"/>
              <a:buFont typeface="Patrick Hand"/>
              <a:buChar char="●"/>
            </a:pPr>
            <a:r>
              <a:rPr lang="en" sz="2900" b="1">
                <a:solidFill>
                  <a:srgbClr val="0E2A47"/>
                </a:solidFill>
                <a:latin typeface="Patrick Hand"/>
                <a:ea typeface="Patrick Hand"/>
                <a:cs typeface="Patrick Hand"/>
                <a:sym typeface="Patrick Hand"/>
              </a:rPr>
              <a:t>Working</a:t>
            </a:r>
            <a:endParaRPr sz="2900" b="1">
              <a:solidFill>
                <a:srgbClr val="0E2A47"/>
              </a:solidFill>
              <a:latin typeface="Patrick Hand"/>
              <a:ea typeface="Patrick Hand"/>
              <a:cs typeface="Patrick Hand"/>
              <a:sym typeface="Patrick Hand"/>
            </a:endParaRPr>
          </a:p>
          <a:p>
            <a:pPr marL="457200" lvl="0" indent="-412750" algn="l" rtl="0">
              <a:spcBef>
                <a:spcPts val="0"/>
              </a:spcBef>
              <a:spcAft>
                <a:spcPts val="0"/>
              </a:spcAft>
              <a:buClr>
                <a:srgbClr val="0E2A47"/>
              </a:buClr>
              <a:buSzPts val="2900"/>
              <a:buFont typeface="Patrick Hand"/>
              <a:buChar char="●"/>
            </a:pPr>
            <a:r>
              <a:rPr lang="en" sz="2900" b="1">
                <a:solidFill>
                  <a:srgbClr val="0E2A47"/>
                </a:solidFill>
                <a:latin typeface="Patrick Hand"/>
                <a:ea typeface="Patrick Hand"/>
                <a:cs typeface="Patrick Hand"/>
                <a:sym typeface="Patrick Hand"/>
              </a:rPr>
              <a:t>Graph and technology used</a:t>
            </a:r>
            <a:endParaRPr sz="2900" b="1">
              <a:solidFill>
                <a:srgbClr val="0E2A47"/>
              </a:solidFill>
              <a:latin typeface="Patrick Hand"/>
              <a:ea typeface="Patrick Hand"/>
              <a:cs typeface="Patrick Hand"/>
              <a:sym typeface="Patrick Hand"/>
            </a:endParaRPr>
          </a:p>
          <a:p>
            <a:pPr marL="457200" lvl="0" indent="-412750" algn="l" rtl="0">
              <a:spcBef>
                <a:spcPts val="0"/>
              </a:spcBef>
              <a:spcAft>
                <a:spcPts val="0"/>
              </a:spcAft>
              <a:buClr>
                <a:srgbClr val="0E2A47"/>
              </a:buClr>
              <a:buSzPts val="2900"/>
              <a:buFont typeface="Patrick Hand"/>
              <a:buChar char="●"/>
            </a:pPr>
            <a:r>
              <a:rPr lang="en" sz="2900" b="1">
                <a:solidFill>
                  <a:srgbClr val="0E2A47"/>
                </a:solidFill>
                <a:latin typeface="Patrick Hand"/>
                <a:ea typeface="Patrick Hand"/>
                <a:cs typeface="Patrick Hand"/>
                <a:sym typeface="Patrick Hand"/>
              </a:rPr>
              <a:t>Show stopper</a:t>
            </a:r>
            <a:endParaRPr sz="2900" b="1">
              <a:solidFill>
                <a:srgbClr val="0E2A47"/>
              </a:solidFill>
              <a:latin typeface="Patrick Hand"/>
              <a:ea typeface="Patrick Hand"/>
              <a:cs typeface="Patrick Hand"/>
              <a:sym typeface="Patrick Hand"/>
            </a:endParaRPr>
          </a:p>
          <a:p>
            <a:pPr marL="457200" lvl="0" indent="-412750" algn="l" rtl="0">
              <a:spcBef>
                <a:spcPts val="0"/>
              </a:spcBef>
              <a:spcAft>
                <a:spcPts val="0"/>
              </a:spcAft>
              <a:buClr>
                <a:srgbClr val="0E2A47"/>
              </a:buClr>
              <a:buSzPts val="2900"/>
              <a:buFont typeface="Patrick Hand"/>
              <a:buChar char="●"/>
            </a:pPr>
            <a:r>
              <a:rPr lang="en" sz="2900" b="1">
                <a:solidFill>
                  <a:srgbClr val="0E2A47"/>
                </a:solidFill>
                <a:latin typeface="Patrick Hand"/>
                <a:ea typeface="Patrick Hand"/>
                <a:cs typeface="Patrick Hand"/>
                <a:sym typeface="Patrick Hand"/>
              </a:rPr>
              <a:t>Conclusion</a:t>
            </a:r>
            <a:endParaRPr sz="2900" b="1">
              <a:solidFill>
                <a:srgbClr val="0E2A47"/>
              </a:solidFill>
              <a:latin typeface="Patrick Hand"/>
              <a:ea typeface="Patrick Hand"/>
              <a:cs typeface="Patrick Hand"/>
              <a:sym typeface="Patrick Hand"/>
            </a:endParaRPr>
          </a:p>
          <a:p>
            <a:pPr marL="0" lvl="0" indent="0" algn="l" rtl="0">
              <a:spcBef>
                <a:spcPts val="1600"/>
              </a:spcBef>
              <a:spcAft>
                <a:spcPts val="0"/>
              </a:spcAft>
              <a:buNone/>
            </a:pPr>
            <a:endParaRPr sz="2000">
              <a:solidFill>
                <a:srgbClr val="657E93"/>
              </a:solidFill>
              <a:latin typeface="Patrick Hand"/>
              <a:ea typeface="Patrick Hand"/>
              <a:cs typeface="Patrick Hand"/>
              <a:sym typeface="Patrick Hand"/>
            </a:endParaRPr>
          </a:p>
          <a:p>
            <a:pPr marL="0" lvl="0" indent="0" algn="l" rtl="0">
              <a:spcBef>
                <a:spcPts val="1600"/>
              </a:spcBef>
              <a:spcAft>
                <a:spcPts val="1600"/>
              </a:spcAft>
              <a:buNone/>
            </a:pPr>
            <a:endParaRPr>
              <a:latin typeface="Patrick Hand"/>
              <a:ea typeface="Patrick Hand"/>
              <a:cs typeface="Patrick Hand"/>
              <a:sym typeface="Patrick Hand"/>
            </a:endParaRPr>
          </a:p>
        </p:txBody>
      </p:sp>
      <p:sp>
        <p:nvSpPr>
          <p:cNvPr id="553" name="Google Shape;553;p27"/>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CONTENTS </a:t>
            </a:r>
            <a:endParaRPr/>
          </a:p>
        </p:txBody>
      </p:sp>
      <p:pic>
        <p:nvPicPr>
          <p:cNvPr id="554" name="Google Shape;554;p27" descr="Agricultural Yield Prediction Using Deep Learning by RSIP Vision"/>
          <p:cNvPicPr preferRelativeResize="0"/>
          <p:nvPr/>
        </p:nvPicPr>
        <p:blipFill>
          <a:blip r:embed="rId3">
            <a:alphaModFix/>
          </a:blip>
          <a:stretch>
            <a:fillRect/>
          </a:stretch>
        </p:blipFill>
        <p:spPr>
          <a:xfrm>
            <a:off x="5112875" y="1589788"/>
            <a:ext cx="3645923" cy="2430618"/>
          </a:xfrm>
          <a:prstGeom prst="rect">
            <a:avLst/>
          </a:prstGeom>
          <a:noFill/>
          <a:ln>
            <a:noFill/>
          </a:ln>
        </p:spPr>
      </p:pic>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558"/>
        <p:cNvGrpSpPr/>
        <p:nvPr/>
      </p:nvGrpSpPr>
      <p:grpSpPr>
        <a:xfrm>
          <a:off x="0" y="0"/>
          <a:ext cx="0" cy="0"/>
          <a:chOff x="0" y="0"/>
          <a:chExt cx="0" cy="0"/>
        </a:xfrm>
      </p:grpSpPr>
      <p:sp>
        <p:nvSpPr>
          <p:cNvPr id="559" name="Google Shape;559;p28"/>
          <p:cNvSpPr txBox="1">
            <a:spLocks noGrp="1"/>
          </p:cNvSpPr>
          <p:nvPr>
            <p:ph type="title"/>
          </p:nvPr>
        </p:nvSpPr>
        <p:spPr>
          <a:xfrm>
            <a:off x="1714500" y="458250"/>
            <a:ext cx="5510700" cy="42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a:t>INTRODUCTION</a:t>
            </a:r>
            <a:endParaRPr sz="4600"/>
          </a:p>
        </p:txBody>
      </p:sp>
      <p:sp>
        <p:nvSpPr>
          <p:cNvPr id="560" name="Google Shape;560;p28"/>
          <p:cNvSpPr txBox="1">
            <a:spLocks noGrp="1"/>
          </p:cNvSpPr>
          <p:nvPr>
            <p:ph type="body" idx="1"/>
          </p:nvPr>
        </p:nvSpPr>
        <p:spPr>
          <a:xfrm>
            <a:off x="2197500" y="1677549"/>
            <a:ext cx="4749000" cy="19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Crop recommendation means the suggestion of suitable crop by sensing various parameters of soil which include type of soil, PH, Nitrogen, Phosphate, etc and also some atmosphere related parameters such as rainfall, temperature, humidity and sunshine hours.</a:t>
            </a:r>
            <a:endParaRPr sz="2000"/>
          </a:p>
        </p:txBody>
      </p:sp>
      <p:grpSp>
        <p:nvGrpSpPr>
          <p:cNvPr id="561" name="Google Shape;561;p28"/>
          <p:cNvGrpSpPr/>
          <p:nvPr/>
        </p:nvGrpSpPr>
        <p:grpSpPr>
          <a:xfrm>
            <a:off x="575089" y="1732541"/>
            <a:ext cx="2079463" cy="3372907"/>
            <a:chOff x="2680800" y="1044275"/>
            <a:chExt cx="2220225" cy="3601225"/>
          </a:xfrm>
        </p:grpSpPr>
        <p:sp>
          <p:nvSpPr>
            <p:cNvPr id="562" name="Google Shape;562;p28"/>
            <p:cNvSpPr/>
            <p:nvPr/>
          </p:nvSpPr>
          <p:spPr>
            <a:xfrm>
              <a:off x="2680800" y="3732575"/>
              <a:ext cx="2220225" cy="912925"/>
            </a:xfrm>
            <a:custGeom>
              <a:avLst/>
              <a:gdLst/>
              <a:ahLst/>
              <a:cxnLst/>
              <a:rect l="l" t="t" r="r" b="b"/>
              <a:pathLst>
                <a:path w="88809" h="36517" extrusionOk="0">
                  <a:moveTo>
                    <a:pt x="53643" y="0"/>
                  </a:moveTo>
                  <a:lnTo>
                    <a:pt x="53643" y="0"/>
                  </a:lnTo>
                  <a:cubicBezTo>
                    <a:pt x="46035" y="823"/>
                    <a:pt x="38720" y="3349"/>
                    <a:pt x="32227" y="7403"/>
                  </a:cubicBezTo>
                  <a:cubicBezTo>
                    <a:pt x="28387" y="9824"/>
                    <a:pt x="24049" y="12853"/>
                    <a:pt x="19812" y="12853"/>
                  </a:cubicBezTo>
                  <a:cubicBezTo>
                    <a:pt x="18701" y="12853"/>
                    <a:pt x="17597" y="12645"/>
                    <a:pt x="16510" y="12163"/>
                  </a:cubicBezTo>
                  <a:lnTo>
                    <a:pt x="16510" y="12163"/>
                  </a:lnTo>
                  <a:lnTo>
                    <a:pt x="19918" y="15747"/>
                  </a:lnTo>
                  <a:cubicBezTo>
                    <a:pt x="18884" y="15343"/>
                    <a:pt x="17787" y="15143"/>
                    <a:pt x="16687" y="15143"/>
                  </a:cubicBezTo>
                  <a:cubicBezTo>
                    <a:pt x="15788" y="15143"/>
                    <a:pt x="14886" y="15277"/>
                    <a:pt x="14013" y="15541"/>
                  </a:cubicBezTo>
                  <a:lnTo>
                    <a:pt x="17685" y="19096"/>
                  </a:lnTo>
                  <a:lnTo>
                    <a:pt x="11604" y="22034"/>
                  </a:lnTo>
                  <a:cubicBezTo>
                    <a:pt x="11700" y="22027"/>
                    <a:pt x="11795" y="22024"/>
                    <a:pt x="11890" y="22024"/>
                  </a:cubicBezTo>
                  <a:cubicBezTo>
                    <a:pt x="13052" y="22024"/>
                    <a:pt x="14163" y="22518"/>
                    <a:pt x="14924" y="23414"/>
                  </a:cubicBezTo>
                  <a:cubicBezTo>
                    <a:pt x="9342" y="26205"/>
                    <a:pt x="4289" y="29965"/>
                    <a:pt x="0" y="34519"/>
                  </a:cubicBezTo>
                  <a:cubicBezTo>
                    <a:pt x="1851" y="33314"/>
                    <a:pt x="3966" y="32639"/>
                    <a:pt x="6169" y="32551"/>
                  </a:cubicBezTo>
                  <a:lnTo>
                    <a:pt x="6169" y="32551"/>
                  </a:lnTo>
                  <a:lnTo>
                    <a:pt x="3437" y="35635"/>
                  </a:lnTo>
                  <a:lnTo>
                    <a:pt x="3437" y="35635"/>
                  </a:lnTo>
                  <a:lnTo>
                    <a:pt x="6698" y="33726"/>
                  </a:lnTo>
                  <a:lnTo>
                    <a:pt x="4789" y="36487"/>
                  </a:lnTo>
                  <a:cubicBezTo>
                    <a:pt x="7080" y="36223"/>
                    <a:pt x="9195" y="35165"/>
                    <a:pt x="10811" y="33491"/>
                  </a:cubicBezTo>
                  <a:lnTo>
                    <a:pt x="10811" y="33491"/>
                  </a:lnTo>
                  <a:lnTo>
                    <a:pt x="10370" y="35342"/>
                  </a:lnTo>
                  <a:cubicBezTo>
                    <a:pt x="20272" y="34676"/>
                    <a:pt x="30188" y="34342"/>
                    <a:pt x="40102" y="34342"/>
                  </a:cubicBezTo>
                  <a:cubicBezTo>
                    <a:pt x="54692" y="34342"/>
                    <a:pt x="69279" y="35065"/>
                    <a:pt x="83814" y="36517"/>
                  </a:cubicBezTo>
                  <a:lnTo>
                    <a:pt x="76235" y="32580"/>
                  </a:lnTo>
                  <a:lnTo>
                    <a:pt x="87104" y="32463"/>
                  </a:lnTo>
                  <a:cubicBezTo>
                    <a:pt x="84255" y="31875"/>
                    <a:pt x="81464" y="30994"/>
                    <a:pt x="78820" y="29789"/>
                  </a:cubicBezTo>
                  <a:lnTo>
                    <a:pt x="87839" y="28790"/>
                  </a:lnTo>
                  <a:lnTo>
                    <a:pt x="84666" y="27733"/>
                  </a:lnTo>
                  <a:lnTo>
                    <a:pt x="88808" y="27968"/>
                  </a:lnTo>
                  <a:cubicBezTo>
                    <a:pt x="82754" y="25397"/>
                    <a:pt x="76231" y="24074"/>
                    <a:pt x="69656" y="24074"/>
                  </a:cubicBezTo>
                  <a:cubicBezTo>
                    <a:pt x="69244" y="24074"/>
                    <a:pt x="68832" y="24080"/>
                    <a:pt x="68420" y="24090"/>
                  </a:cubicBezTo>
                  <a:cubicBezTo>
                    <a:pt x="69331" y="22504"/>
                    <a:pt x="70829" y="21387"/>
                    <a:pt x="72592" y="20947"/>
                  </a:cubicBezTo>
                  <a:cubicBezTo>
                    <a:pt x="66511" y="16922"/>
                    <a:pt x="59725" y="14131"/>
                    <a:pt x="52556" y="12691"/>
                  </a:cubicBezTo>
                  <a:cubicBezTo>
                    <a:pt x="54877" y="9901"/>
                    <a:pt x="58168" y="8109"/>
                    <a:pt x="61752" y="7668"/>
                  </a:cubicBezTo>
                  <a:lnTo>
                    <a:pt x="52057" y="7492"/>
                  </a:lnTo>
                  <a:cubicBezTo>
                    <a:pt x="53173" y="5817"/>
                    <a:pt x="54525" y="4378"/>
                    <a:pt x="56111" y="3144"/>
                  </a:cubicBezTo>
                  <a:lnTo>
                    <a:pt x="56111" y="3144"/>
                  </a:lnTo>
                  <a:cubicBezTo>
                    <a:pt x="54084" y="3996"/>
                    <a:pt x="51910" y="4495"/>
                    <a:pt x="49707" y="4583"/>
                  </a:cubicBezTo>
                  <a:lnTo>
                    <a:pt x="536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3531275" y="1590225"/>
              <a:ext cx="116050" cy="1847125"/>
            </a:xfrm>
            <a:custGeom>
              <a:avLst/>
              <a:gdLst/>
              <a:ahLst/>
              <a:cxnLst/>
              <a:rect l="l" t="t" r="r" b="b"/>
              <a:pathLst>
                <a:path w="4642" h="73885" extrusionOk="0">
                  <a:moveTo>
                    <a:pt x="1205" y="0"/>
                  </a:moveTo>
                  <a:lnTo>
                    <a:pt x="0" y="59"/>
                  </a:lnTo>
                  <a:lnTo>
                    <a:pt x="3437" y="73885"/>
                  </a:lnTo>
                  <a:lnTo>
                    <a:pt x="4642" y="73855"/>
                  </a:lnTo>
                  <a:lnTo>
                    <a:pt x="1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346925" y="3409350"/>
              <a:ext cx="583175" cy="617750"/>
            </a:xfrm>
            <a:custGeom>
              <a:avLst/>
              <a:gdLst/>
              <a:ahLst/>
              <a:cxnLst/>
              <a:rect l="l" t="t" r="r" b="b"/>
              <a:pathLst>
                <a:path w="23327" h="24710" extrusionOk="0">
                  <a:moveTo>
                    <a:pt x="17730" y="1"/>
                  </a:moveTo>
                  <a:cubicBezTo>
                    <a:pt x="17676" y="1"/>
                    <a:pt x="17622" y="2"/>
                    <a:pt x="17568" y="3"/>
                  </a:cubicBezTo>
                  <a:lnTo>
                    <a:pt x="4965" y="415"/>
                  </a:lnTo>
                  <a:cubicBezTo>
                    <a:pt x="2174" y="503"/>
                    <a:pt x="0" y="2823"/>
                    <a:pt x="118" y="5614"/>
                  </a:cubicBezTo>
                  <a:lnTo>
                    <a:pt x="882" y="23211"/>
                  </a:lnTo>
                  <a:lnTo>
                    <a:pt x="2086" y="22565"/>
                  </a:lnTo>
                  <a:lnTo>
                    <a:pt x="1322" y="5585"/>
                  </a:lnTo>
                  <a:cubicBezTo>
                    <a:pt x="1234" y="3470"/>
                    <a:pt x="2879" y="1707"/>
                    <a:pt x="4995" y="1619"/>
                  </a:cubicBezTo>
                  <a:lnTo>
                    <a:pt x="17598" y="1208"/>
                  </a:lnTo>
                  <a:cubicBezTo>
                    <a:pt x="17634" y="1207"/>
                    <a:pt x="17670" y="1206"/>
                    <a:pt x="17706" y="1206"/>
                  </a:cubicBezTo>
                  <a:cubicBezTo>
                    <a:pt x="19744" y="1206"/>
                    <a:pt x="21448" y="2830"/>
                    <a:pt x="21534" y="4880"/>
                  </a:cubicBezTo>
                  <a:lnTo>
                    <a:pt x="22122" y="24710"/>
                  </a:lnTo>
                  <a:lnTo>
                    <a:pt x="23326" y="24680"/>
                  </a:lnTo>
                  <a:lnTo>
                    <a:pt x="22739" y="4851"/>
                  </a:lnTo>
                  <a:cubicBezTo>
                    <a:pt x="22652" y="2143"/>
                    <a:pt x="20420" y="1"/>
                    <a:pt x="177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3706075" y="3425575"/>
              <a:ext cx="56575" cy="583175"/>
            </a:xfrm>
            <a:custGeom>
              <a:avLst/>
              <a:gdLst/>
              <a:ahLst/>
              <a:cxnLst/>
              <a:rect l="l" t="t" r="r" b="b"/>
              <a:pathLst>
                <a:path w="2263" h="23327" extrusionOk="0">
                  <a:moveTo>
                    <a:pt x="1205" y="1"/>
                  </a:moveTo>
                  <a:lnTo>
                    <a:pt x="0" y="30"/>
                  </a:lnTo>
                  <a:lnTo>
                    <a:pt x="1058" y="23326"/>
                  </a:lnTo>
                  <a:lnTo>
                    <a:pt x="2262" y="23268"/>
                  </a:lnTo>
                  <a:lnTo>
                    <a:pt x="12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3526850" y="3427775"/>
              <a:ext cx="56600" cy="609625"/>
            </a:xfrm>
            <a:custGeom>
              <a:avLst/>
              <a:gdLst/>
              <a:ahLst/>
              <a:cxnLst/>
              <a:rect l="l" t="t" r="r" b="b"/>
              <a:pathLst>
                <a:path w="2264" h="24385" extrusionOk="0">
                  <a:moveTo>
                    <a:pt x="1205" y="1"/>
                  </a:moveTo>
                  <a:lnTo>
                    <a:pt x="1" y="59"/>
                  </a:lnTo>
                  <a:lnTo>
                    <a:pt x="1147" y="24384"/>
                  </a:lnTo>
                  <a:lnTo>
                    <a:pt x="2263" y="23943"/>
                  </a:lnTo>
                  <a:lnTo>
                    <a:pt x="12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3504825" y="1044275"/>
              <a:ext cx="156475" cy="2092200"/>
            </a:xfrm>
            <a:custGeom>
              <a:avLst/>
              <a:gdLst/>
              <a:ahLst/>
              <a:cxnLst/>
              <a:rect l="l" t="t" r="r" b="b"/>
              <a:pathLst>
                <a:path w="6259" h="83688" extrusionOk="0">
                  <a:moveTo>
                    <a:pt x="1735" y="1"/>
                  </a:moveTo>
                  <a:cubicBezTo>
                    <a:pt x="1686" y="1"/>
                    <a:pt x="1637" y="4"/>
                    <a:pt x="1587" y="11"/>
                  </a:cubicBezTo>
                  <a:cubicBezTo>
                    <a:pt x="676" y="99"/>
                    <a:pt x="1" y="1215"/>
                    <a:pt x="59" y="2508"/>
                  </a:cubicBezTo>
                  <a:lnTo>
                    <a:pt x="2997" y="81563"/>
                  </a:lnTo>
                  <a:cubicBezTo>
                    <a:pt x="3025" y="82756"/>
                    <a:pt x="3708" y="83687"/>
                    <a:pt x="4527" y="83687"/>
                  </a:cubicBezTo>
                  <a:cubicBezTo>
                    <a:pt x="4575" y="83687"/>
                    <a:pt x="4623" y="83684"/>
                    <a:pt x="4672" y="83678"/>
                  </a:cubicBezTo>
                  <a:cubicBezTo>
                    <a:pt x="5582" y="83560"/>
                    <a:pt x="6258" y="82444"/>
                    <a:pt x="6199" y="81181"/>
                  </a:cubicBezTo>
                  <a:lnTo>
                    <a:pt x="3262" y="2126"/>
                  </a:lnTo>
                  <a:cubicBezTo>
                    <a:pt x="3234" y="906"/>
                    <a:pt x="2552" y="1"/>
                    <a:pt x="17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3576075" y="2980500"/>
              <a:ext cx="85225" cy="155975"/>
            </a:xfrm>
            <a:custGeom>
              <a:avLst/>
              <a:gdLst/>
              <a:ahLst/>
              <a:cxnLst/>
              <a:rect l="l" t="t" r="r" b="b"/>
              <a:pathLst>
                <a:path w="3409" h="6239" extrusionOk="0">
                  <a:moveTo>
                    <a:pt x="3232" y="1"/>
                  </a:moveTo>
                  <a:cubicBezTo>
                    <a:pt x="3085" y="206"/>
                    <a:pt x="2909" y="383"/>
                    <a:pt x="2703" y="530"/>
                  </a:cubicBezTo>
                  <a:cubicBezTo>
                    <a:pt x="2358" y="791"/>
                    <a:pt x="1984" y="908"/>
                    <a:pt x="1607" y="908"/>
                  </a:cubicBezTo>
                  <a:cubicBezTo>
                    <a:pt x="1052" y="908"/>
                    <a:pt x="490" y="655"/>
                    <a:pt x="0" y="236"/>
                  </a:cubicBezTo>
                  <a:lnTo>
                    <a:pt x="0" y="236"/>
                  </a:lnTo>
                  <a:lnTo>
                    <a:pt x="147" y="4114"/>
                  </a:lnTo>
                  <a:cubicBezTo>
                    <a:pt x="203" y="5307"/>
                    <a:pt x="861" y="6238"/>
                    <a:pt x="1702" y="6238"/>
                  </a:cubicBezTo>
                  <a:cubicBezTo>
                    <a:pt x="1751" y="6238"/>
                    <a:pt x="1801" y="6235"/>
                    <a:pt x="1851" y="6229"/>
                  </a:cubicBezTo>
                  <a:cubicBezTo>
                    <a:pt x="2732" y="6141"/>
                    <a:pt x="3408" y="4995"/>
                    <a:pt x="3379" y="3732"/>
                  </a:cubicBezTo>
                  <a:lnTo>
                    <a:pt x="32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3481775" y="4008725"/>
              <a:ext cx="604750" cy="315400"/>
            </a:xfrm>
            <a:custGeom>
              <a:avLst/>
              <a:gdLst/>
              <a:ahLst/>
              <a:cxnLst/>
              <a:rect l="l" t="t" r="r" b="b"/>
              <a:pathLst>
                <a:path w="24190" h="12616" extrusionOk="0">
                  <a:moveTo>
                    <a:pt x="12488" y="0"/>
                  </a:moveTo>
                  <a:cubicBezTo>
                    <a:pt x="10243" y="0"/>
                    <a:pt x="7989" y="230"/>
                    <a:pt x="5799" y="588"/>
                  </a:cubicBezTo>
                  <a:cubicBezTo>
                    <a:pt x="3919" y="911"/>
                    <a:pt x="2068" y="1293"/>
                    <a:pt x="247" y="1734"/>
                  </a:cubicBezTo>
                  <a:cubicBezTo>
                    <a:pt x="0" y="1788"/>
                    <a:pt x="86" y="2151"/>
                    <a:pt x="314" y="2151"/>
                  </a:cubicBezTo>
                  <a:cubicBezTo>
                    <a:pt x="330" y="2151"/>
                    <a:pt x="347" y="2149"/>
                    <a:pt x="364" y="2145"/>
                  </a:cubicBezTo>
                  <a:lnTo>
                    <a:pt x="364" y="2115"/>
                  </a:lnTo>
                  <a:cubicBezTo>
                    <a:pt x="4315" y="1204"/>
                    <a:pt x="8425" y="403"/>
                    <a:pt x="12512" y="403"/>
                  </a:cubicBezTo>
                  <a:cubicBezTo>
                    <a:pt x="14747" y="403"/>
                    <a:pt x="16975" y="642"/>
                    <a:pt x="19166" y="1234"/>
                  </a:cubicBezTo>
                  <a:cubicBezTo>
                    <a:pt x="20632" y="1634"/>
                    <a:pt x="22050" y="2179"/>
                    <a:pt x="23397" y="2913"/>
                  </a:cubicBezTo>
                  <a:lnTo>
                    <a:pt x="23397" y="2913"/>
                  </a:lnTo>
                  <a:cubicBezTo>
                    <a:pt x="21241" y="3620"/>
                    <a:pt x="19137" y="4480"/>
                    <a:pt x="17110" y="5494"/>
                  </a:cubicBezTo>
                  <a:cubicBezTo>
                    <a:pt x="16963" y="5582"/>
                    <a:pt x="16992" y="5817"/>
                    <a:pt x="17168" y="5876"/>
                  </a:cubicBezTo>
                  <a:lnTo>
                    <a:pt x="22181" y="7148"/>
                  </a:lnTo>
                  <a:lnTo>
                    <a:pt x="22181" y="7148"/>
                  </a:lnTo>
                  <a:cubicBezTo>
                    <a:pt x="21110" y="7387"/>
                    <a:pt x="20061" y="7688"/>
                    <a:pt x="19049" y="8079"/>
                  </a:cubicBezTo>
                  <a:cubicBezTo>
                    <a:pt x="18872" y="8109"/>
                    <a:pt x="18843" y="8344"/>
                    <a:pt x="18990" y="8461"/>
                  </a:cubicBezTo>
                  <a:cubicBezTo>
                    <a:pt x="19962" y="9078"/>
                    <a:pt x="20935" y="9656"/>
                    <a:pt x="21938" y="10181"/>
                  </a:cubicBezTo>
                  <a:lnTo>
                    <a:pt x="21938" y="10181"/>
                  </a:lnTo>
                  <a:lnTo>
                    <a:pt x="18050" y="10253"/>
                  </a:lnTo>
                  <a:cubicBezTo>
                    <a:pt x="17873" y="10253"/>
                    <a:pt x="17785" y="10488"/>
                    <a:pt x="17903" y="10635"/>
                  </a:cubicBezTo>
                  <a:cubicBezTo>
                    <a:pt x="18206" y="10910"/>
                    <a:pt x="18522" y="11166"/>
                    <a:pt x="18850" y="11402"/>
                  </a:cubicBezTo>
                  <a:lnTo>
                    <a:pt x="18850" y="11402"/>
                  </a:lnTo>
                  <a:cubicBezTo>
                    <a:pt x="16620" y="10771"/>
                    <a:pt x="14311" y="10450"/>
                    <a:pt x="11984" y="10450"/>
                  </a:cubicBezTo>
                  <a:cubicBezTo>
                    <a:pt x="11763" y="10450"/>
                    <a:pt x="11543" y="10453"/>
                    <a:pt x="11322" y="10459"/>
                  </a:cubicBezTo>
                  <a:cubicBezTo>
                    <a:pt x="11087" y="10488"/>
                    <a:pt x="11087" y="10870"/>
                    <a:pt x="11322" y="10899"/>
                  </a:cubicBezTo>
                  <a:cubicBezTo>
                    <a:pt x="11602" y="10890"/>
                    <a:pt x="11882" y="10885"/>
                    <a:pt x="12162" y="10885"/>
                  </a:cubicBezTo>
                  <a:cubicBezTo>
                    <a:pt x="15108" y="10885"/>
                    <a:pt x="18019" y="11428"/>
                    <a:pt x="20776" y="12476"/>
                  </a:cubicBezTo>
                  <a:lnTo>
                    <a:pt x="20776" y="12476"/>
                  </a:lnTo>
                  <a:cubicBezTo>
                    <a:pt x="20884" y="12520"/>
                    <a:pt x="20994" y="12563"/>
                    <a:pt x="21105" y="12603"/>
                  </a:cubicBezTo>
                  <a:cubicBezTo>
                    <a:pt x="21128" y="12612"/>
                    <a:pt x="21149" y="12616"/>
                    <a:pt x="21169" y="12616"/>
                  </a:cubicBezTo>
                  <a:cubicBezTo>
                    <a:pt x="21359" y="12616"/>
                    <a:pt x="21432" y="12272"/>
                    <a:pt x="21193" y="12192"/>
                  </a:cubicBezTo>
                  <a:cubicBezTo>
                    <a:pt x="20280" y="11822"/>
                    <a:pt x="19409" y="11328"/>
                    <a:pt x="18649" y="10709"/>
                  </a:cubicBezTo>
                  <a:lnTo>
                    <a:pt x="18649" y="10709"/>
                  </a:lnTo>
                  <a:lnTo>
                    <a:pt x="22780" y="10606"/>
                  </a:lnTo>
                  <a:cubicBezTo>
                    <a:pt x="22985" y="10606"/>
                    <a:pt x="23073" y="10312"/>
                    <a:pt x="22897" y="10224"/>
                  </a:cubicBezTo>
                  <a:cubicBezTo>
                    <a:pt x="21764" y="9644"/>
                    <a:pt x="20655" y="9017"/>
                    <a:pt x="19590" y="8343"/>
                  </a:cubicBezTo>
                  <a:lnTo>
                    <a:pt x="19590" y="8343"/>
                  </a:lnTo>
                  <a:cubicBezTo>
                    <a:pt x="20771" y="7940"/>
                    <a:pt x="21958" y="7613"/>
                    <a:pt x="23191" y="7403"/>
                  </a:cubicBezTo>
                  <a:cubicBezTo>
                    <a:pt x="23396" y="7345"/>
                    <a:pt x="23396" y="7051"/>
                    <a:pt x="23191" y="6992"/>
                  </a:cubicBezTo>
                  <a:lnTo>
                    <a:pt x="17840" y="5635"/>
                  </a:lnTo>
                  <a:lnTo>
                    <a:pt x="17840" y="5635"/>
                  </a:lnTo>
                  <a:cubicBezTo>
                    <a:pt x="19828" y="4679"/>
                    <a:pt x="21869" y="3851"/>
                    <a:pt x="23984" y="3173"/>
                  </a:cubicBezTo>
                  <a:cubicBezTo>
                    <a:pt x="24160" y="3114"/>
                    <a:pt x="24190" y="2879"/>
                    <a:pt x="24043" y="2791"/>
                  </a:cubicBezTo>
                  <a:cubicBezTo>
                    <a:pt x="20499" y="737"/>
                    <a:pt x="16508" y="0"/>
                    <a:pt x="124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3260250" y="4322925"/>
              <a:ext cx="359425" cy="266550"/>
            </a:xfrm>
            <a:custGeom>
              <a:avLst/>
              <a:gdLst/>
              <a:ahLst/>
              <a:cxnLst/>
              <a:rect l="l" t="t" r="r" b="b"/>
              <a:pathLst>
                <a:path w="14377" h="10662" extrusionOk="0">
                  <a:moveTo>
                    <a:pt x="8218" y="0"/>
                  </a:moveTo>
                  <a:cubicBezTo>
                    <a:pt x="8202" y="0"/>
                    <a:pt x="8185" y="2"/>
                    <a:pt x="8168" y="6"/>
                  </a:cubicBezTo>
                  <a:lnTo>
                    <a:pt x="8168" y="35"/>
                  </a:lnTo>
                  <a:cubicBezTo>
                    <a:pt x="5171" y="770"/>
                    <a:pt x="2410" y="2268"/>
                    <a:pt x="148" y="4383"/>
                  </a:cubicBezTo>
                  <a:cubicBezTo>
                    <a:pt x="1" y="4501"/>
                    <a:pt x="89" y="4765"/>
                    <a:pt x="295" y="4765"/>
                  </a:cubicBezTo>
                  <a:lnTo>
                    <a:pt x="5013" y="4238"/>
                  </a:lnTo>
                  <a:lnTo>
                    <a:pt x="5013" y="4238"/>
                  </a:lnTo>
                  <a:cubicBezTo>
                    <a:pt x="3645" y="5663"/>
                    <a:pt x="2207" y="7037"/>
                    <a:pt x="720" y="8340"/>
                  </a:cubicBezTo>
                  <a:lnTo>
                    <a:pt x="720" y="8340"/>
                  </a:lnTo>
                  <a:cubicBezTo>
                    <a:pt x="716" y="8343"/>
                    <a:pt x="711" y="8346"/>
                    <a:pt x="706" y="8349"/>
                  </a:cubicBezTo>
                  <a:lnTo>
                    <a:pt x="708" y="8351"/>
                  </a:lnTo>
                  <a:lnTo>
                    <a:pt x="708" y="8351"/>
                  </a:lnTo>
                  <a:cubicBezTo>
                    <a:pt x="697" y="8360"/>
                    <a:pt x="687" y="8369"/>
                    <a:pt x="677" y="8378"/>
                  </a:cubicBezTo>
                  <a:cubicBezTo>
                    <a:pt x="532" y="8499"/>
                    <a:pt x="665" y="8739"/>
                    <a:pt x="831" y="8739"/>
                  </a:cubicBezTo>
                  <a:cubicBezTo>
                    <a:pt x="867" y="8739"/>
                    <a:pt x="904" y="8728"/>
                    <a:pt x="941" y="8702"/>
                  </a:cubicBezTo>
                  <a:cubicBezTo>
                    <a:pt x="2371" y="7802"/>
                    <a:pt x="3943" y="7116"/>
                    <a:pt x="5573" y="6645"/>
                  </a:cubicBezTo>
                  <a:lnTo>
                    <a:pt x="5573" y="6645"/>
                  </a:lnTo>
                  <a:lnTo>
                    <a:pt x="3027" y="10347"/>
                  </a:lnTo>
                  <a:cubicBezTo>
                    <a:pt x="2929" y="10494"/>
                    <a:pt x="3076" y="10662"/>
                    <a:pt x="3230" y="10662"/>
                  </a:cubicBezTo>
                  <a:cubicBezTo>
                    <a:pt x="3261" y="10662"/>
                    <a:pt x="3292" y="10655"/>
                    <a:pt x="3321" y="10641"/>
                  </a:cubicBezTo>
                  <a:cubicBezTo>
                    <a:pt x="6611" y="8496"/>
                    <a:pt x="10283" y="7027"/>
                    <a:pt x="14102" y="6263"/>
                  </a:cubicBezTo>
                  <a:cubicBezTo>
                    <a:pt x="14376" y="6208"/>
                    <a:pt x="14292" y="5846"/>
                    <a:pt x="14065" y="5846"/>
                  </a:cubicBezTo>
                  <a:cubicBezTo>
                    <a:pt x="14048" y="5846"/>
                    <a:pt x="14032" y="5848"/>
                    <a:pt x="14014" y="5852"/>
                  </a:cubicBezTo>
                  <a:cubicBezTo>
                    <a:pt x="10467" y="6551"/>
                    <a:pt x="7067" y="7864"/>
                    <a:pt x="3973" y="9724"/>
                  </a:cubicBezTo>
                  <a:lnTo>
                    <a:pt x="3973" y="9724"/>
                  </a:lnTo>
                  <a:lnTo>
                    <a:pt x="6229" y="6410"/>
                  </a:lnTo>
                  <a:cubicBezTo>
                    <a:pt x="6332" y="6281"/>
                    <a:pt x="6208" y="6106"/>
                    <a:pt x="6057" y="6106"/>
                  </a:cubicBezTo>
                  <a:cubicBezTo>
                    <a:pt x="6036" y="6106"/>
                    <a:pt x="6015" y="6109"/>
                    <a:pt x="5994" y="6116"/>
                  </a:cubicBezTo>
                  <a:cubicBezTo>
                    <a:pt x="4741" y="6415"/>
                    <a:pt x="3516" y="6861"/>
                    <a:pt x="2345" y="7437"/>
                  </a:cubicBezTo>
                  <a:lnTo>
                    <a:pt x="2345" y="7437"/>
                  </a:lnTo>
                  <a:cubicBezTo>
                    <a:pt x="3501" y="6368"/>
                    <a:pt x="4623" y="5259"/>
                    <a:pt x="5700" y="4119"/>
                  </a:cubicBezTo>
                  <a:cubicBezTo>
                    <a:pt x="5788" y="3972"/>
                    <a:pt x="5730" y="3737"/>
                    <a:pt x="5553" y="3737"/>
                  </a:cubicBezTo>
                  <a:lnTo>
                    <a:pt x="909" y="4256"/>
                  </a:lnTo>
                  <a:lnTo>
                    <a:pt x="909" y="4256"/>
                  </a:lnTo>
                  <a:cubicBezTo>
                    <a:pt x="3023" y="2419"/>
                    <a:pt x="5552" y="1100"/>
                    <a:pt x="8285" y="417"/>
                  </a:cubicBezTo>
                  <a:cubicBezTo>
                    <a:pt x="8532" y="362"/>
                    <a:pt x="8446" y="0"/>
                    <a:pt x="82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8"/>
            <p:cNvSpPr/>
            <p:nvPr/>
          </p:nvSpPr>
          <p:spPr>
            <a:xfrm>
              <a:off x="4133325" y="4298300"/>
              <a:ext cx="365400" cy="259900"/>
            </a:xfrm>
            <a:custGeom>
              <a:avLst/>
              <a:gdLst/>
              <a:ahLst/>
              <a:cxnLst/>
              <a:rect l="l" t="t" r="r" b="b"/>
              <a:pathLst>
                <a:path w="14616" h="10396" extrusionOk="0">
                  <a:moveTo>
                    <a:pt x="8884" y="0"/>
                  </a:moveTo>
                  <a:cubicBezTo>
                    <a:pt x="8852" y="0"/>
                    <a:pt x="8821" y="7"/>
                    <a:pt x="8792" y="21"/>
                  </a:cubicBezTo>
                  <a:cubicBezTo>
                    <a:pt x="5736" y="1461"/>
                    <a:pt x="2828" y="3253"/>
                    <a:pt x="184" y="5309"/>
                  </a:cubicBezTo>
                  <a:cubicBezTo>
                    <a:pt x="0" y="5447"/>
                    <a:pt x="158" y="5658"/>
                    <a:pt x="334" y="5658"/>
                  </a:cubicBezTo>
                  <a:cubicBezTo>
                    <a:pt x="383" y="5658"/>
                    <a:pt x="433" y="5641"/>
                    <a:pt x="478" y="5603"/>
                  </a:cubicBezTo>
                  <a:lnTo>
                    <a:pt x="448" y="5603"/>
                  </a:lnTo>
                  <a:cubicBezTo>
                    <a:pt x="2904" y="3741"/>
                    <a:pt x="5509" y="2102"/>
                    <a:pt x="8262" y="732"/>
                  </a:cubicBezTo>
                  <a:lnTo>
                    <a:pt x="8262" y="732"/>
                  </a:lnTo>
                  <a:cubicBezTo>
                    <a:pt x="7137" y="2255"/>
                    <a:pt x="6152" y="3869"/>
                    <a:pt x="5325" y="5574"/>
                  </a:cubicBezTo>
                  <a:cubicBezTo>
                    <a:pt x="5247" y="5679"/>
                    <a:pt x="5332" y="5877"/>
                    <a:pt x="5497" y="5877"/>
                  </a:cubicBezTo>
                  <a:cubicBezTo>
                    <a:pt x="5517" y="5877"/>
                    <a:pt x="5538" y="5874"/>
                    <a:pt x="5560" y="5868"/>
                  </a:cubicBezTo>
                  <a:cubicBezTo>
                    <a:pt x="7301" y="5171"/>
                    <a:pt x="9115" y="4646"/>
                    <a:pt x="10957" y="4314"/>
                  </a:cubicBezTo>
                  <a:lnTo>
                    <a:pt x="10957" y="4314"/>
                  </a:lnTo>
                  <a:cubicBezTo>
                    <a:pt x="10137" y="5403"/>
                    <a:pt x="9171" y="6401"/>
                    <a:pt x="8116" y="7270"/>
                  </a:cubicBezTo>
                  <a:lnTo>
                    <a:pt x="8116" y="7270"/>
                  </a:lnTo>
                  <a:lnTo>
                    <a:pt x="8087" y="7278"/>
                  </a:lnTo>
                  <a:lnTo>
                    <a:pt x="8093" y="7289"/>
                  </a:lnTo>
                  <a:lnTo>
                    <a:pt x="8093" y="7289"/>
                  </a:lnTo>
                  <a:cubicBezTo>
                    <a:pt x="8061" y="7315"/>
                    <a:pt x="8030" y="7340"/>
                    <a:pt x="7999" y="7366"/>
                  </a:cubicBezTo>
                  <a:cubicBezTo>
                    <a:pt x="7831" y="7477"/>
                    <a:pt x="7981" y="7721"/>
                    <a:pt x="8172" y="7721"/>
                  </a:cubicBezTo>
                  <a:cubicBezTo>
                    <a:pt x="8183" y="7721"/>
                    <a:pt x="8193" y="7720"/>
                    <a:pt x="8204" y="7718"/>
                  </a:cubicBezTo>
                  <a:lnTo>
                    <a:pt x="13642" y="6320"/>
                  </a:lnTo>
                  <a:lnTo>
                    <a:pt x="13642" y="6320"/>
                  </a:lnTo>
                  <a:cubicBezTo>
                    <a:pt x="12195" y="7825"/>
                    <a:pt x="10501" y="9069"/>
                    <a:pt x="8645" y="10010"/>
                  </a:cubicBezTo>
                  <a:cubicBezTo>
                    <a:pt x="8447" y="10109"/>
                    <a:pt x="8562" y="10395"/>
                    <a:pt x="8743" y="10395"/>
                  </a:cubicBezTo>
                  <a:cubicBezTo>
                    <a:pt x="8777" y="10395"/>
                    <a:pt x="8813" y="10385"/>
                    <a:pt x="8850" y="10362"/>
                  </a:cubicBezTo>
                  <a:cubicBezTo>
                    <a:pt x="10966" y="9305"/>
                    <a:pt x="12875" y="7836"/>
                    <a:pt x="14462" y="6044"/>
                  </a:cubicBezTo>
                  <a:cubicBezTo>
                    <a:pt x="14616" y="5916"/>
                    <a:pt x="14523" y="5675"/>
                    <a:pt x="14340" y="5675"/>
                  </a:cubicBezTo>
                  <a:cubicBezTo>
                    <a:pt x="14314" y="5675"/>
                    <a:pt x="14286" y="5680"/>
                    <a:pt x="14256" y="5691"/>
                  </a:cubicBezTo>
                  <a:lnTo>
                    <a:pt x="9018" y="7038"/>
                  </a:lnTo>
                  <a:lnTo>
                    <a:pt x="9018" y="7038"/>
                  </a:lnTo>
                  <a:cubicBezTo>
                    <a:pt x="9987" y="6164"/>
                    <a:pt x="10862" y="5192"/>
                    <a:pt x="11641" y="4105"/>
                  </a:cubicBezTo>
                  <a:cubicBezTo>
                    <a:pt x="11750" y="3969"/>
                    <a:pt x="11582" y="3808"/>
                    <a:pt x="11417" y="3808"/>
                  </a:cubicBezTo>
                  <a:cubicBezTo>
                    <a:pt x="11403" y="3808"/>
                    <a:pt x="11390" y="3809"/>
                    <a:pt x="11377" y="3811"/>
                  </a:cubicBezTo>
                  <a:cubicBezTo>
                    <a:pt x="9526" y="4106"/>
                    <a:pt x="7699" y="4597"/>
                    <a:pt x="5942" y="5262"/>
                  </a:cubicBezTo>
                  <a:lnTo>
                    <a:pt x="5942" y="5262"/>
                  </a:lnTo>
                  <a:cubicBezTo>
                    <a:pt x="6853" y="3516"/>
                    <a:pt x="7908" y="1867"/>
                    <a:pt x="9085" y="315"/>
                  </a:cubicBezTo>
                  <a:cubicBezTo>
                    <a:pt x="9208" y="168"/>
                    <a:pt x="9044" y="0"/>
                    <a:pt x="88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28"/>
          <p:cNvGrpSpPr/>
          <p:nvPr/>
        </p:nvGrpSpPr>
        <p:grpSpPr>
          <a:xfrm>
            <a:off x="7020066" y="3812138"/>
            <a:ext cx="1798267" cy="1249346"/>
            <a:chOff x="1164425" y="4291100"/>
            <a:chExt cx="1089925" cy="757225"/>
          </a:xfrm>
        </p:grpSpPr>
        <p:sp>
          <p:nvSpPr>
            <p:cNvPr id="573" name="Google Shape;573;p28"/>
            <p:cNvSpPr/>
            <p:nvPr/>
          </p:nvSpPr>
          <p:spPr>
            <a:xfrm>
              <a:off x="1208475" y="4507025"/>
              <a:ext cx="1003275" cy="51450"/>
            </a:xfrm>
            <a:custGeom>
              <a:avLst/>
              <a:gdLst/>
              <a:ahLst/>
              <a:cxnLst/>
              <a:rect l="l" t="t" r="r" b="b"/>
              <a:pathLst>
                <a:path w="40131" h="2058" extrusionOk="0">
                  <a:moveTo>
                    <a:pt x="1" y="1"/>
                  </a:moveTo>
                  <a:lnTo>
                    <a:pt x="1" y="2057"/>
                  </a:lnTo>
                  <a:lnTo>
                    <a:pt x="40130" y="2057"/>
                  </a:lnTo>
                  <a:lnTo>
                    <a:pt x="401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1208475" y="4778775"/>
              <a:ext cx="1003275" cy="51425"/>
            </a:xfrm>
            <a:custGeom>
              <a:avLst/>
              <a:gdLst/>
              <a:ahLst/>
              <a:cxnLst/>
              <a:rect l="l" t="t" r="r" b="b"/>
              <a:pathLst>
                <a:path w="40131" h="2057" extrusionOk="0">
                  <a:moveTo>
                    <a:pt x="1" y="0"/>
                  </a:moveTo>
                  <a:lnTo>
                    <a:pt x="1" y="2057"/>
                  </a:lnTo>
                  <a:lnTo>
                    <a:pt x="40130" y="2057"/>
                  </a:lnTo>
                  <a:lnTo>
                    <a:pt x="401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1991400" y="4291100"/>
              <a:ext cx="173350" cy="755025"/>
            </a:xfrm>
            <a:custGeom>
              <a:avLst/>
              <a:gdLst/>
              <a:ahLst/>
              <a:cxnLst/>
              <a:rect l="l" t="t" r="r" b="b"/>
              <a:pathLst>
                <a:path w="6934" h="30201" extrusionOk="0">
                  <a:moveTo>
                    <a:pt x="3379" y="1"/>
                  </a:moveTo>
                  <a:lnTo>
                    <a:pt x="0" y="2086"/>
                  </a:lnTo>
                  <a:lnTo>
                    <a:pt x="0" y="30201"/>
                  </a:lnTo>
                  <a:lnTo>
                    <a:pt x="6933" y="30201"/>
                  </a:lnTo>
                  <a:lnTo>
                    <a:pt x="6933" y="2086"/>
                  </a:lnTo>
                  <a:lnTo>
                    <a:pt x="33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8"/>
            <p:cNvSpPr/>
            <p:nvPr/>
          </p:nvSpPr>
          <p:spPr>
            <a:xfrm>
              <a:off x="2075125" y="4291100"/>
              <a:ext cx="89625" cy="755025"/>
            </a:xfrm>
            <a:custGeom>
              <a:avLst/>
              <a:gdLst/>
              <a:ahLst/>
              <a:cxnLst/>
              <a:rect l="l" t="t" r="r" b="b"/>
              <a:pathLst>
                <a:path w="3585" h="30201" extrusionOk="0">
                  <a:moveTo>
                    <a:pt x="30" y="1"/>
                  </a:moveTo>
                  <a:lnTo>
                    <a:pt x="0" y="30"/>
                  </a:lnTo>
                  <a:lnTo>
                    <a:pt x="2967" y="2380"/>
                  </a:lnTo>
                  <a:lnTo>
                    <a:pt x="3026" y="30201"/>
                  </a:lnTo>
                  <a:lnTo>
                    <a:pt x="3584" y="30201"/>
                  </a:lnTo>
                  <a:lnTo>
                    <a:pt x="3584" y="2086"/>
                  </a:lnTo>
                  <a:lnTo>
                    <a:pt x="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8"/>
            <p:cNvSpPr/>
            <p:nvPr/>
          </p:nvSpPr>
          <p:spPr>
            <a:xfrm>
              <a:off x="1757100" y="4291100"/>
              <a:ext cx="173350" cy="755025"/>
            </a:xfrm>
            <a:custGeom>
              <a:avLst/>
              <a:gdLst/>
              <a:ahLst/>
              <a:cxnLst/>
              <a:rect l="l" t="t" r="r" b="b"/>
              <a:pathLst>
                <a:path w="6934" h="30201" extrusionOk="0">
                  <a:moveTo>
                    <a:pt x="3379" y="1"/>
                  </a:moveTo>
                  <a:lnTo>
                    <a:pt x="1" y="2086"/>
                  </a:lnTo>
                  <a:lnTo>
                    <a:pt x="1" y="30201"/>
                  </a:lnTo>
                  <a:lnTo>
                    <a:pt x="6934" y="30201"/>
                  </a:lnTo>
                  <a:lnTo>
                    <a:pt x="6934" y="2086"/>
                  </a:lnTo>
                  <a:lnTo>
                    <a:pt x="33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1840825" y="4291100"/>
              <a:ext cx="89625" cy="755025"/>
            </a:xfrm>
            <a:custGeom>
              <a:avLst/>
              <a:gdLst/>
              <a:ahLst/>
              <a:cxnLst/>
              <a:rect l="l" t="t" r="r" b="b"/>
              <a:pathLst>
                <a:path w="3585" h="30201" extrusionOk="0">
                  <a:moveTo>
                    <a:pt x="30" y="1"/>
                  </a:moveTo>
                  <a:lnTo>
                    <a:pt x="1" y="30"/>
                  </a:lnTo>
                  <a:lnTo>
                    <a:pt x="2939" y="2380"/>
                  </a:lnTo>
                  <a:lnTo>
                    <a:pt x="3027" y="30201"/>
                  </a:lnTo>
                  <a:lnTo>
                    <a:pt x="3585" y="30201"/>
                  </a:lnTo>
                  <a:lnTo>
                    <a:pt x="3585" y="2086"/>
                  </a:lnTo>
                  <a:lnTo>
                    <a:pt x="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8"/>
            <p:cNvSpPr/>
            <p:nvPr/>
          </p:nvSpPr>
          <p:spPr>
            <a:xfrm>
              <a:off x="1513275" y="4291100"/>
              <a:ext cx="173350" cy="755025"/>
            </a:xfrm>
            <a:custGeom>
              <a:avLst/>
              <a:gdLst/>
              <a:ahLst/>
              <a:cxnLst/>
              <a:rect l="l" t="t" r="r" b="b"/>
              <a:pathLst>
                <a:path w="6934" h="30201" extrusionOk="0">
                  <a:moveTo>
                    <a:pt x="3379" y="1"/>
                  </a:moveTo>
                  <a:lnTo>
                    <a:pt x="0" y="2086"/>
                  </a:lnTo>
                  <a:lnTo>
                    <a:pt x="0" y="30201"/>
                  </a:lnTo>
                  <a:lnTo>
                    <a:pt x="6934" y="30201"/>
                  </a:lnTo>
                  <a:lnTo>
                    <a:pt x="6934" y="2086"/>
                  </a:lnTo>
                  <a:lnTo>
                    <a:pt x="33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p:nvPr/>
          </p:nvSpPr>
          <p:spPr>
            <a:xfrm>
              <a:off x="1595525" y="4291100"/>
              <a:ext cx="89625" cy="755025"/>
            </a:xfrm>
            <a:custGeom>
              <a:avLst/>
              <a:gdLst/>
              <a:ahLst/>
              <a:cxnLst/>
              <a:rect l="l" t="t" r="r" b="b"/>
              <a:pathLst>
                <a:path w="3585" h="30201" extrusionOk="0">
                  <a:moveTo>
                    <a:pt x="30" y="1"/>
                  </a:moveTo>
                  <a:lnTo>
                    <a:pt x="1" y="30"/>
                  </a:lnTo>
                  <a:lnTo>
                    <a:pt x="2938" y="2380"/>
                  </a:lnTo>
                  <a:lnTo>
                    <a:pt x="3027" y="30201"/>
                  </a:lnTo>
                  <a:lnTo>
                    <a:pt x="3585" y="30201"/>
                  </a:lnTo>
                  <a:lnTo>
                    <a:pt x="3585" y="2086"/>
                  </a:lnTo>
                  <a:lnTo>
                    <a:pt x="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8"/>
            <p:cNvSpPr/>
            <p:nvPr/>
          </p:nvSpPr>
          <p:spPr>
            <a:xfrm>
              <a:off x="1278250" y="4291100"/>
              <a:ext cx="174100" cy="755025"/>
            </a:xfrm>
            <a:custGeom>
              <a:avLst/>
              <a:gdLst/>
              <a:ahLst/>
              <a:cxnLst/>
              <a:rect l="l" t="t" r="r" b="b"/>
              <a:pathLst>
                <a:path w="6964" h="30201" extrusionOk="0">
                  <a:moveTo>
                    <a:pt x="3408" y="1"/>
                  </a:moveTo>
                  <a:lnTo>
                    <a:pt x="1" y="2086"/>
                  </a:lnTo>
                  <a:lnTo>
                    <a:pt x="1" y="30201"/>
                  </a:lnTo>
                  <a:lnTo>
                    <a:pt x="6963" y="30201"/>
                  </a:lnTo>
                  <a:lnTo>
                    <a:pt x="6963" y="2086"/>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8"/>
            <p:cNvSpPr/>
            <p:nvPr/>
          </p:nvSpPr>
          <p:spPr>
            <a:xfrm>
              <a:off x="1361250" y="4291100"/>
              <a:ext cx="89625" cy="755025"/>
            </a:xfrm>
            <a:custGeom>
              <a:avLst/>
              <a:gdLst/>
              <a:ahLst/>
              <a:cxnLst/>
              <a:rect l="l" t="t" r="r" b="b"/>
              <a:pathLst>
                <a:path w="3585" h="30201" extrusionOk="0">
                  <a:moveTo>
                    <a:pt x="30" y="1"/>
                  </a:moveTo>
                  <a:lnTo>
                    <a:pt x="0" y="30"/>
                  </a:lnTo>
                  <a:lnTo>
                    <a:pt x="2938" y="2380"/>
                  </a:lnTo>
                  <a:lnTo>
                    <a:pt x="2997" y="30201"/>
                  </a:lnTo>
                  <a:lnTo>
                    <a:pt x="3584" y="30201"/>
                  </a:lnTo>
                  <a:lnTo>
                    <a:pt x="3584" y="2086"/>
                  </a:lnTo>
                  <a:lnTo>
                    <a:pt x="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2046475" y="4507025"/>
              <a:ext cx="52175" cy="44650"/>
            </a:xfrm>
            <a:custGeom>
              <a:avLst/>
              <a:gdLst/>
              <a:ahLst/>
              <a:cxnLst/>
              <a:rect l="l" t="t" r="r" b="b"/>
              <a:pathLst>
                <a:path w="2087" h="1786" extrusionOk="0">
                  <a:moveTo>
                    <a:pt x="1205" y="1"/>
                  </a:moveTo>
                  <a:cubicBezTo>
                    <a:pt x="412" y="1"/>
                    <a:pt x="1" y="970"/>
                    <a:pt x="559" y="1528"/>
                  </a:cubicBezTo>
                  <a:cubicBezTo>
                    <a:pt x="746" y="1706"/>
                    <a:pt x="969" y="1786"/>
                    <a:pt x="1186" y="1786"/>
                  </a:cubicBezTo>
                  <a:cubicBezTo>
                    <a:pt x="1650" y="1786"/>
                    <a:pt x="2086" y="1422"/>
                    <a:pt x="2086" y="882"/>
                  </a:cubicBezTo>
                  <a:cubicBezTo>
                    <a:pt x="2086" y="412"/>
                    <a:pt x="1704" y="1"/>
                    <a:pt x="12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1812200" y="4507025"/>
              <a:ext cx="52150" cy="44650"/>
            </a:xfrm>
            <a:custGeom>
              <a:avLst/>
              <a:gdLst/>
              <a:ahLst/>
              <a:cxnLst/>
              <a:rect l="l" t="t" r="r" b="b"/>
              <a:pathLst>
                <a:path w="2086" h="1786" extrusionOk="0">
                  <a:moveTo>
                    <a:pt x="1205" y="1"/>
                  </a:moveTo>
                  <a:cubicBezTo>
                    <a:pt x="411" y="1"/>
                    <a:pt x="0" y="970"/>
                    <a:pt x="558" y="1528"/>
                  </a:cubicBezTo>
                  <a:cubicBezTo>
                    <a:pt x="736" y="1706"/>
                    <a:pt x="956" y="1786"/>
                    <a:pt x="1172" y="1786"/>
                  </a:cubicBezTo>
                  <a:cubicBezTo>
                    <a:pt x="1636" y="1786"/>
                    <a:pt x="2086" y="1422"/>
                    <a:pt x="2086" y="882"/>
                  </a:cubicBezTo>
                  <a:cubicBezTo>
                    <a:pt x="2086" y="412"/>
                    <a:pt x="1704" y="1"/>
                    <a:pt x="12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1569825" y="4507025"/>
              <a:ext cx="52175" cy="44650"/>
            </a:xfrm>
            <a:custGeom>
              <a:avLst/>
              <a:gdLst/>
              <a:ahLst/>
              <a:cxnLst/>
              <a:rect l="l" t="t" r="r" b="b"/>
              <a:pathLst>
                <a:path w="2087" h="1786" extrusionOk="0">
                  <a:moveTo>
                    <a:pt x="1205" y="1"/>
                  </a:moveTo>
                  <a:cubicBezTo>
                    <a:pt x="412" y="1"/>
                    <a:pt x="1" y="970"/>
                    <a:pt x="559" y="1528"/>
                  </a:cubicBezTo>
                  <a:cubicBezTo>
                    <a:pt x="737" y="1706"/>
                    <a:pt x="956" y="1786"/>
                    <a:pt x="1173" y="1786"/>
                  </a:cubicBezTo>
                  <a:cubicBezTo>
                    <a:pt x="1636" y="1786"/>
                    <a:pt x="2086" y="1422"/>
                    <a:pt x="2086" y="882"/>
                  </a:cubicBezTo>
                  <a:cubicBezTo>
                    <a:pt x="2086" y="412"/>
                    <a:pt x="1675" y="1"/>
                    <a:pt x="12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335550" y="4507025"/>
              <a:ext cx="52150" cy="44650"/>
            </a:xfrm>
            <a:custGeom>
              <a:avLst/>
              <a:gdLst/>
              <a:ahLst/>
              <a:cxnLst/>
              <a:rect l="l" t="t" r="r" b="b"/>
              <a:pathLst>
                <a:path w="2086" h="1786" extrusionOk="0">
                  <a:moveTo>
                    <a:pt x="1205" y="1"/>
                  </a:moveTo>
                  <a:cubicBezTo>
                    <a:pt x="382" y="1"/>
                    <a:pt x="0" y="970"/>
                    <a:pt x="558" y="1528"/>
                  </a:cubicBezTo>
                  <a:cubicBezTo>
                    <a:pt x="736" y="1706"/>
                    <a:pt x="956" y="1786"/>
                    <a:pt x="1172" y="1786"/>
                  </a:cubicBezTo>
                  <a:cubicBezTo>
                    <a:pt x="1636" y="1786"/>
                    <a:pt x="2086" y="1422"/>
                    <a:pt x="2086" y="882"/>
                  </a:cubicBezTo>
                  <a:cubicBezTo>
                    <a:pt x="2086" y="412"/>
                    <a:pt x="1675" y="1"/>
                    <a:pt x="12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2054550" y="4778025"/>
              <a:ext cx="44100" cy="44100"/>
            </a:xfrm>
            <a:custGeom>
              <a:avLst/>
              <a:gdLst/>
              <a:ahLst/>
              <a:cxnLst/>
              <a:rect l="l" t="t" r="r" b="b"/>
              <a:pathLst>
                <a:path w="1764" h="1764" extrusionOk="0">
                  <a:moveTo>
                    <a:pt x="882" y="1"/>
                  </a:moveTo>
                  <a:cubicBezTo>
                    <a:pt x="383" y="1"/>
                    <a:pt x="1" y="383"/>
                    <a:pt x="1" y="882"/>
                  </a:cubicBezTo>
                  <a:cubicBezTo>
                    <a:pt x="1" y="1382"/>
                    <a:pt x="383" y="1764"/>
                    <a:pt x="882" y="1764"/>
                  </a:cubicBezTo>
                  <a:cubicBezTo>
                    <a:pt x="1381" y="1764"/>
                    <a:pt x="1763" y="1382"/>
                    <a:pt x="1763" y="882"/>
                  </a:cubicBezTo>
                  <a:cubicBezTo>
                    <a:pt x="1763" y="383"/>
                    <a:pt x="1381" y="1"/>
                    <a:pt x="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8"/>
            <p:cNvSpPr/>
            <p:nvPr/>
          </p:nvSpPr>
          <p:spPr>
            <a:xfrm>
              <a:off x="1812200" y="4778025"/>
              <a:ext cx="52150" cy="44425"/>
            </a:xfrm>
            <a:custGeom>
              <a:avLst/>
              <a:gdLst/>
              <a:ahLst/>
              <a:cxnLst/>
              <a:rect l="l" t="t" r="r" b="b"/>
              <a:pathLst>
                <a:path w="2086" h="1777" extrusionOk="0">
                  <a:moveTo>
                    <a:pt x="1205" y="1"/>
                  </a:moveTo>
                  <a:cubicBezTo>
                    <a:pt x="411" y="1"/>
                    <a:pt x="0" y="941"/>
                    <a:pt x="558" y="1499"/>
                  </a:cubicBezTo>
                  <a:cubicBezTo>
                    <a:pt x="741" y="1691"/>
                    <a:pt x="968" y="1777"/>
                    <a:pt x="1190" y="1777"/>
                  </a:cubicBezTo>
                  <a:cubicBezTo>
                    <a:pt x="1647" y="1777"/>
                    <a:pt x="2086" y="1416"/>
                    <a:pt x="2086" y="882"/>
                  </a:cubicBezTo>
                  <a:cubicBezTo>
                    <a:pt x="2086" y="383"/>
                    <a:pt x="1704" y="1"/>
                    <a:pt x="12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1569825" y="4778025"/>
              <a:ext cx="52175" cy="44425"/>
            </a:xfrm>
            <a:custGeom>
              <a:avLst/>
              <a:gdLst/>
              <a:ahLst/>
              <a:cxnLst/>
              <a:rect l="l" t="t" r="r" b="b"/>
              <a:pathLst>
                <a:path w="2087" h="1777" extrusionOk="0">
                  <a:moveTo>
                    <a:pt x="1205" y="1"/>
                  </a:moveTo>
                  <a:cubicBezTo>
                    <a:pt x="412" y="1"/>
                    <a:pt x="1" y="941"/>
                    <a:pt x="559" y="1499"/>
                  </a:cubicBezTo>
                  <a:cubicBezTo>
                    <a:pt x="741" y="1691"/>
                    <a:pt x="968" y="1777"/>
                    <a:pt x="1190" y="1777"/>
                  </a:cubicBezTo>
                  <a:cubicBezTo>
                    <a:pt x="1647" y="1777"/>
                    <a:pt x="2086" y="1416"/>
                    <a:pt x="2086" y="882"/>
                  </a:cubicBezTo>
                  <a:cubicBezTo>
                    <a:pt x="2086" y="383"/>
                    <a:pt x="1675" y="1"/>
                    <a:pt x="12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8"/>
            <p:cNvSpPr/>
            <p:nvPr/>
          </p:nvSpPr>
          <p:spPr>
            <a:xfrm>
              <a:off x="1335550" y="4778025"/>
              <a:ext cx="52150" cy="44425"/>
            </a:xfrm>
            <a:custGeom>
              <a:avLst/>
              <a:gdLst/>
              <a:ahLst/>
              <a:cxnLst/>
              <a:rect l="l" t="t" r="r" b="b"/>
              <a:pathLst>
                <a:path w="2086" h="1777" extrusionOk="0">
                  <a:moveTo>
                    <a:pt x="1205" y="1"/>
                  </a:moveTo>
                  <a:cubicBezTo>
                    <a:pt x="382" y="1"/>
                    <a:pt x="0" y="941"/>
                    <a:pt x="558" y="1499"/>
                  </a:cubicBezTo>
                  <a:cubicBezTo>
                    <a:pt x="741" y="1691"/>
                    <a:pt x="968" y="1777"/>
                    <a:pt x="1190" y="1777"/>
                  </a:cubicBezTo>
                  <a:cubicBezTo>
                    <a:pt x="1647" y="1777"/>
                    <a:pt x="2086" y="1416"/>
                    <a:pt x="2086" y="882"/>
                  </a:cubicBezTo>
                  <a:cubicBezTo>
                    <a:pt x="2086" y="383"/>
                    <a:pt x="1675" y="1"/>
                    <a:pt x="12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8"/>
            <p:cNvSpPr/>
            <p:nvPr/>
          </p:nvSpPr>
          <p:spPr>
            <a:xfrm>
              <a:off x="2124325" y="4862500"/>
              <a:ext cx="130025" cy="185825"/>
            </a:xfrm>
            <a:custGeom>
              <a:avLst/>
              <a:gdLst/>
              <a:ahLst/>
              <a:cxnLst/>
              <a:rect l="l" t="t" r="r" b="b"/>
              <a:pathLst>
                <a:path w="5201" h="7433" extrusionOk="0">
                  <a:moveTo>
                    <a:pt x="5200" y="0"/>
                  </a:moveTo>
                  <a:lnTo>
                    <a:pt x="5200" y="0"/>
                  </a:lnTo>
                  <a:cubicBezTo>
                    <a:pt x="2409" y="1322"/>
                    <a:pt x="412" y="4260"/>
                    <a:pt x="1" y="7286"/>
                  </a:cubicBezTo>
                  <a:lnTo>
                    <a:pt x="1616" y="7433"/>
                  </a:lnTo>
                  <a:cubicBezTo>
                    <a:pt x="2321" y="6787"/>
                    <a:pt x="3115" y="6228"/>
                    <a:pt x="3937" y="5729"/>
                  </a:cubicBezTo>
                  <a:cubicBezTo>
                    <a:pt x="3836" y="5712"/>
                    <a:pt x="3733" y="5704"/>
                    <a:pt x="3630" y="5704"/>
                  </a:cubicBezTo>
                  <a:cubicBezTo>
                    <a:pt x="3198" y="5704"/>
                    <a:pt x="2765" y="5850"/>
                    <a:pt x="2409" y="6111"/>
                  </a:cubicBezTo>
                  <a:cubicBezTo>
                    <a:pt x="3232" y="5141"/>
                    <a:pt x="4113" y="4260"/>
                    <a:pt x="5024" y="3379"/>
                  </a:cubicBezTo>
                  <a:lnTo>
                    <a:pt x="5024" y="3379"/>
                  </a:lnTo>
                  <a:cubicBezTo>
                    <a:pt x="3496" y="4054"/>
                    <a:pt x="2145" y="5053"/>
                    <a:pt x="1029" y="6346"/>
                  </a:cubicBezTo>
                  <a:cubicBezTo>
                    <a:pt x="1675" y="3878"/>
                    <a:pt x="3467" y="1881"/>
                    <a:pt x="5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1164425" y="4871300"/>
              <a:ext cx="249000" cy="174825"/>
            </a:xfrm>
            <a:custGeom>
              <a:avLst/>
              <a:gdLst/>
              <a:ahLst/>
              <a:cxnLst/>
              <a:rect l="l" t="t" r="r" b="b"/>
              <a:pathLst>
                <a:path w="9960" h="6993" extrusionOk="0">
                  <a:moveTo>
                    <a:pt x="3437" y="1"/>
                  </a:moveTo>
                  <a:lnTo>
                    <a:pt x="5905" y="5230"/>
                  </a:lnTo>
                  <a:cubicBezTo>
                    <a:pt x="4407" y="3291"/>
                    <a:pt x="2409" y="1764"/>
                    <a:pt x="118" y="882"/>
                  </a:cubicBezTo>
                  <a:lnTo>
                    <a:pt x="118" y="882"/>
                  </a:lnTo>
                  <a:cubicBezTo>
                    <a:pt x="1939" y="2145"/>
                    <a:pt x="3290" y="3937"/>
                    <a:pt x="4612" y="5700"/>
                  </a:cubicBezTo>
                  <a:cubicBezTo>
                    <a:pt x="3261" y="4701"/>
                    <a:pt x="1675" y="4026"/>
                    <a:pt x="0" y="3702"/>
                  </a:cubicBezTo>
                  <a:lnTo>
                    <a:pt x="0" y="3702"/>
                  </a:lnTo>
                  <a:cubicBezTo>
                    <a:pt x="1704" y="4437"/>
                    <a:pt x="3202" y="5553"/>
                    <a:pt x="4377" y="6993"/>
                  </a:cubicBezTo>
                  <a:lnTo>
                    <a:pt x="9166" y="6993"/>
                  </a:lnTo>
                  <a:cubicBezTo>
                    <a:pt x="9460" y="6699"/>
                    <a:pt x="9724" y="6346"/>
                    <a:pt x="9959" y="6023"/>
                  </a:cubicBezTo>
                  <a:cubicBezTo>
                    <a:pt x="9548" y="6023"/>
                    <a:pt x="9107" y="6082"/>
                    <a:pt x="8696" y="6258"/>
                  </a:cubicBezTo>
                  <a:lnTo>
                    <a:pt x="9577" y="4789"/>
                  </a:lnTo>
                  <a:lnTo>
                    <a:pt x="9577" y="4789"/>
                  </a:lnTo>
                  <a:cubicBezTo>
                    <a:pt x="8960" y="4878"/>
                    <a:pt x="8402" y="5142"/>
                    <a:pt x="7903" y="5553"/>
                  </a:cubicBezTo>
                  <a:lnTo>
                    <a:pt x="8373" y="3027"/>
                  </a:lnTo>
                  <a:lnTo>
                    <a:pt x="8373" y="3027"/>
                  </a:lnTo>
                  <a:cubicBezTo>
                    <a:pt x="7697" y="3614"/>
                    <a:pt x="7198" y="4378"/>
                    <a:pt x="6904" y="5230"/>
                  </a:cubicBezTo>
                  <a:cubicBezTo>
                    <a:pt x="6404" y="3115"/>
                    <a:pt x="5171" y="1264"/>
                    <a:pt x="34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8"/>
            <p:cNvSpPr/>
            <p:nvPr/>
          </p:nvSpPr>
          <p:spPr>
            <a:xfrm>
              <a:off x="1851850" y="4839000"/>
              <a:ext cx="224025" cy="205650"/>
            </a:xfrm>
            <a:custGeom>
              <a:avLst/>
              <a:gdLst/>
              <a:ahLst/>
              <a:cxnLst/>
              <a:rect l="l" t="t" r="r" b="b"/>
              <a:pathLst>
                <a:path w="8961" h="8226" extrusionOk="0">
                  <a:moveTo>
                    <a:pt x="5670" y="0"/>
                  </a:moveTo>
                  <a:lnTo>
                    <a:pt x="5670" y="0"/>
                  </a:lnTo>
                  <a:cubicBezTo>
                    <a:pt x="3996" y="1763"/>
                    <a:pt x="3408" y="4319"/>
                    <a:pt x="4172" y="6610"/>
                  </a:cubicBezTo>
                  <a:cubicBezTo>
                    <a:pt x="3232" y="5376"/>
                    <a:pt x="2028" y="4348"/>
                    <a:pt x="617" y="3672"/>
                  </a:cubicBezTo>
                  <a:lnTo>
                    <a:pt x="617" y="3672"/>
                  </a:lnTo>
                  <a:lnTo>
                    <a:pt x="2850" y="6933"/>
                  </a:lnTo>
                  <a:cubicBezTo>
                    <a:pt x="2096" y="6368"/>
                    <a:pt x="1195" y="6074"/>
                    <a:pt x="258" y="6074"/>
                  </a:cubicBezTo>
                  <a:cubicBezTo>
                    <a:pt x="172" y="6074"/>
                    <a:pt x="86" y="6077"/>
                    <a:pt x="0" y="6081"/>
                  </a:cubicBezTo>
                  <a:cubicBezTo>
                    <a:pt x="764" y="6434"/>
                    <a:pt x="1499" y="7550"/>
                    <a:pt x="2028" y="8226"/>
                  </a:cubicBezTo>
                  <a:lnTo>
                    <a:pt x="7521" y="8226"/>
                  </a:lnTo>
                  <a:cubicBezTo>
                    <a:pt x="8021" y="8226"/>
                    <a:pt x="8520" y="8079"/>
                    <a:pt x="8961" y="7785"/>
                  </a:cubicBezTo>
                  <a:cubicBezTo>
                    <a:pt x="8569" y="7629"/>
                    <a:pt x="8138" y="7550"/>
                    <a:pt x="7712" y="7550"/>
                  </a:cubicBezTo>
                  <a:cubicBezTo>
                    <a:pt x="7498" y="7550"/>
                    <a:pt x="7286" y="7570"/>
                    <a:pt x="7080" y="7609"/>
                  </a:cubicBezTo>
                  <a:cubicBezTo>
                    <a:pt x="7697" y="7110"/>
                    <a:pt x="8285" y="6551"/>
                    <a:pt x="8814" y="5935"/>
                  </a:cubicBezTo>
                  <a:lnTo>
                    <a:pt x="8814" y="5935"/>
                  </a:lnTo>
                  <a:lnTo>
                    <a:pt x="6493" y="6610"/>
                  </a:lnTo>
                  <a:cubicBezTo>
                    <a:pt x="7139" y="5729"/>
                    <a:pt x="7786" y="4848"/>
                    <a:pt x="8432" y="3996"/>
                  </a:cubicBezTo>
                  <a:lnTo>
                    <a:pt x="8432" y="3996"/>
                  </a:lnTo>
                  <a:cubicBezTo>
                    <a:pt x="7521" y="4289"/>
                    <a:pt x="6728" y="4789"/>
                    <a:pt x="6082" y="5494"/>
                  </a:cubicBezTo>
                  <a:cubicBezTo>
                    <a:pt x="6229" y="3408"/>
                    <a:pt x="6816" y="2497"/>
                    <a:pt x="8079" y="735"/>
                  </a:cubicBezTo>
                  <a:lnTo>
                    <a:pt x="8079" y="735"/>
                  </a:lnTo>
                  <a:cubicBezTo>
                    <a:pt x="6493" y="2292"/>
                    <a:pt x="5876" y="2497"/>
                    <a:pt x="5142" y="4701"/>
                  </a:cubicBezTo>
                  <a:cubicBezTo>
                    <a:pt x="5083" y="2586"/>
                    <a:pt x="5200" y="2057"/>
                    <a:pt x="5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597"/>
        <p:cNvGrpSpPr/>
        <p:nvPr/>
      </p:nvGrpSpPr>
      <p:grpSpPr>
        <a:xfrm>
          <a:off x="0" y="0"/>
          <a:ext cx="0" cy="0"/>
          <a:chOff x="0" y="0"/>
          <a:chExt cx="0" cy="0"/>
        </a:xfrm>
      </p:grpSpPr>
      <p:sp>
        <p:nvSpPr>
          <p:cNvPr id="598" name="Google Shape;598;p29"/>
          <p:cNvSpPr txBox="1">
            <a:spLocks noGrp="1"/>
          </p:cNvSpPr>
          <p:nvPr>
            <p:ph type="title"/>
          </p:nvPr>
        </p:nvSpPr>
        <p:spPr>
          <a:xfrm>
            <a:off x="646625" y="1477350"/>
            <a:ext cx="5746500" cy="218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a:latin typeface="Patrick Hand"/>
                <a:ea typeface="Patrick Hand"/>
                <a:cs typeface="Patrick Hand"/>
                <a:sym typeface="Patrick Hand"/>
              </a:rPr>
              <a:t>Most of the times farmers don’t know that which crop is most suitable for growing in their field and they end up choosing the wrong one which causes so much loss to them and results in crops of less nutritional value.</a:t>
            </a:r>
            <a:endParaRPr b="0">
              <a:latin typeface="Patrick Hand"/>
              <a:ea typeface="Patrick Hand"/>
              <a:cs typeface="Patrick Hand"/>
              <a:sym typeface="Patrick Hand"/>
            </a:endParaRPr>
          </a:p>
        </p:txBody>
      </p:sp>
      <p:sp>
        <p:nvSpPr>
          <p:cNvPr id="599" name="Google Shape;599;p29"/>
          <p:cNvSpPr txBox="1"/>
          <p:nvPr/>
        </p:nvSpPr>
        <p:spPr>
          <a:xfrm>
            <a:off x="2372725" y="408850"/>
            <a:ext cx="4898700" cy="70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200" b="1">
                <a:solidFill>
                  <a:srgbClr val="0B5394"/>
                </a:solidFill>
                <a:latin typeface="Patrick Hand"/>
                <a:ea typeface="Patrick Hand"/>
                <a:cs typeface="Patrick Hand"/>
                <a:sym typeface="Patrick Hand"/>
              </a:rPr>
              <a:t>Problem</a:t>
            </a:r>
            <a:endParaRPr sz="4200" b="1">
              <a:solidFill>
                <a:srgbClr val="0B5394"/>
              </a:solidFill>
              <a:latin typeface="Patrick Hand"/>
              <a:ea typeface="Patrick Hand"/>
              <a:cs typeface="Patrick Hand"/>
              <a:sym typeface="Patrick Hand"/>
            </a:endParaRPr>
          </a:p>
        </p:txBody>
      </p:sp>
      <p:grpSp>
        <p:nvGrpSpPr>
          <p:cNvPr id="600" name="Google Shape;600;p29"/>
          <p:cNvGrpSpPr/>
          <p:nvPr/>
        </p:nvGrpSpPr>
        <p:grpSpPr>
          <a:xfrm>
            <a:off x="6268450" y="564704"/>
            <a:ext cx="2429503" cy="4305066"/>
            <a:chOff x="6911350" y="2125475"/>
            <a:chExt cx="1607240" cy="2848019"/>
          </a:xfrm>
        </p:grpSpPr>
        <p:sp>
          <p:nvSpPr>
            <p:cNvPr id="601" name="Google Shape;601;p29"/>
            <p:cNvSpPr/>
            <p:nvPr/>
          </p:nvSpPr>
          <p:spPr>
            <a:xfrm>
              <a:off x="7466148" y="3423006"/>
              <a:ext cx="203177" cy="205244"/>
            </a:xfrm>
            <a:custGeom>
              <a:avLst/>
              <a:gdLst/>
              <a:ahLst/>
              <a:cxnLst/>
              <a:rect l="l" t="t" r="r" b="b"/>
              <a:pathLst>
                <a:path w="3134" h="3166" extrusionOk="0">
                  <a:moveTo>
                    <a:pt x="1534" y="1"/>
                  </a:moveTo>
                  <a:cubicBezTo>
                    <a:pt x="1466" y="1"/>
                    <a:pt x="1398" y="6"/>
                    <a:pt x="1329" y="17"/>
                  </a:cubicBezTo>
                  <a:cubicBezTo>
                    <a:pt x="529" y="152"/>
                    <a:pt x="0" y="952"/>
                    <a:pt x="136" y="1820"/>
                  </a:cubicBezTo>
                  <a:cubicBezTo>
                    <a:pt x="260" y="2600"/>
                    <a:pt x="903" y="3165"/>
                    <a:pt x="1612" y="3165"/>
                  </a:cubicBezTo>
                  <a:cubicBezTo>
                    <a:pt x="1680" y="3165"/>
                    <a:pt x="1749" y="3160"/>
                    <a:pt x="1818" y="3150"/>
                  </a:cubicBezTo>
                  <a:cubicBezTo>
                    <a:pt x="2604" y="3027"/>
                    <a:pt x="3133" y="2214"/>
                    <a:pt x="2997" y="1359"/>
                  </a:cubicBezTo>
                  <a:cubicBezTo>
                    <a:pt x="2874" y="567"/>
                    <a:pt x="2241" y="1"/>
                    <a:pt x="15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9"/>
            <p:cNvSpPr/>
            <p:nvPr/>
          </p:nvSpPr>
          <p:spPr>
            <a:xfrm>
              <a:off x="7230498" y="3238960"/>
              <a:ext cx="168882" cy="142556"/>
            </a:xfrm>
            <a:custGeom>
              <a:avLst/>
              <a:gdLst/>
              <a:ahLst/>
              <a:cxnLst/>
              <a:rect l="l" t="t" r="r" b="b"/>
              <a:pathLst>
                <a:path w="2605" h="2199" extrusionOk="0">
                  <a:moveTo>
                    <a:pt x="1353" y="1"/>
                  </a:moveTo>
                  <a:cubicBezTo>
                    <a:pt x="1256" y="1"/>
                    <a:pt x="1157" y="12"/>
                    <a:pt x="1059" y="35"/>
                  </a:cubicBezTo>
                  <a:cubicBezTo>
                    <a:pt x="408" y="184"/>
                    <a:pt x="1" y="781"/>
                    <a:pt x="136" y="1377"/>
                  </a:cubicBezTo>
                  <a:cubicBezTo>
                    <a:pt x="262" y="1870"/>
                    <a:pt x="727" y="2198"/>
                    <a:pt x="1253" y="2198"/>
                  </a:cubicBezTo>
                  <a:cubicBezTo>
                    <a:pt x="1349" y="2198"/>
                    <a:pt x="1448" y="2187"/>
                    <a:pt x="1547" y="2164"/>
                  </a:cubicBezTo>
                  <a:cubicBezTo>
                    <a:pt x="2198" y="2015"/>
                    <a:pt x="2605" y="1418"/>
                    <a:pt x="2469" y="835"/>
                  </a:cubicBezTo>
                  <a:cubicBezTo>
                    <a:pt x="2354" y="331"/>
                    <a:pt x="1881" y="1"/>
                    <a:pt x="13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9"/>
            <p:cNvSpPr/>
            <p:nvPr/>
          </p:nvSpPr>
          <p:spPr>
            <a:xfrm>
              <a:off x="8232803" y="4014886"/>
              <a:ext cx="222497" cy="589087"/>
            </a:xfrm>
            <a:custGeom>
              <a:avLst/>
              <a:gdLst/>
              <a:ahLst/>
              <a:cxnLst/>
              <a:rect l="l" t="t" r="r" b="b"/>
              <a:pathLst>
                <a:path w="3432" h="9087" extrusionOk="0">
                  <a:moveTo>
                    <a:pt x="0" y="0"/>
                  </a:moveTo>
                  <a:cubicBezTo>
                    <a:pt x="0" y="0"/>
                    <a:pt x="583" y="3594"/>
                    <a:pt x="624" y="4747"/>
                  </a:cubicBezTo>
                  <a:cubicBezTo>
                    <a:pt x="665" y="5886"/>
                    <a:pt x="1221" y="9087"/>
                    <a:pt x="1221" y="9087"/>
                  </a:cubicBezTo>
                  <a:lnTo>
                    <a:pt x="3201" y="9087"/>
                  </a:lnTo>
                  <a:cubicBezTo>
                    <a:pt x="3391" y="8422"/>
                    <a:pt x="3201" y="5615"/>
                    <a:pt x="3201" y="5615"/>
                  </a:cubicBezTo>
                  <a:cubicBezTo>
                    <a:pt x="3201" y="5615"/>
                    <a:pt x="3391" y="204"/>
                    <a:pt x="3431"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9"/>
            <p:cNvSpPr/>
            <p:nvPr/>
          </p:nvSpPr>
          <p:spPr>
            <a:xfrm>
              <a:off x="7715800" y="3989084"/>
              <a:ext cx="281427" cy="629864"/>
            </a:xfrm>
            <a:custGeom>
              <a:avLst/>
              <a:gdLst/>
              <a:ahLst/>
              <a:cxnLst/>
              <a:rect l="l" t="t" r="r" b="b"/>
              <a:pathLst>
                <a:path w="4341" h="9716" extrusionOk="0">
                  <a:moveTo>
                    <a:pt x="744" y="0"/>
                  </a:moveTo>
                  <a:cubicBezTo>
                    <a:pt x="725" y="0"/>
                    <a:pt x="712" y="2"/>
                    <a:pt x="706" y="5"/>
                  </a:cubicBezTo>
                  <a:cubicBezTo>
                    <a:pt x="598" y="86"/>
                    <a:pt x="1" y="2826"/>
                    <a:pt x="28" y="3328"/>
                  </a:cubicBezTo>
                  <a:cubicBezTo>
                    <a:pt x="55" y="3843"/>
                    <a:pt x="2713" y="9715"/>
                    <a:pt x="2713" y="9715"/>
                  </a:cubicBezTo>
                  <a:lnTo>
                    <a:pt x="4341" y="8888"/>
                  </a:lnTo>
                  <a:lnTo>
                    <a:pt x="4341" y="8413"/>
                  </a:lnTo>
                  <a:cubicBezTo>
                    <a:pt x="4219" y="6528"/>
                    <a:pt x="3771" y="4684"/>
                    <a:pt x="2998" y="2975"/>
                  </a:cubicBezTo>
                  <a:lnTo>
                    <a:pt x="3920" y="602"/>
                  </a:lnTo>
                  <a:cubicBezTo>
                    <a:pt x="3920" y="602"/>
                    <a:pt x="1121" y="0"/>
                    <a:pt x="744"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9"/>
            <p:cNvSpPr/>
            <p:nvPr/>
          </p:nvSpPr>
          <p:spPr>
            <a:xfrm>
              <a:off x="7717551" y="3472405"/>
              <a:ext cx="801039" cy="584161"/>
            </a:xfrm>
            <a:custGeom>
              <a:avLst/>
              <a:gdLst/>
              <a:ahLst/>
              <a:cxnLst/>
              <a:rect l="l" t="t" r="r" b="b"/>
              <a:pathLst>
                <a:path w="12356" h="9011" extrusionOk="0">
                  <a:moveTo>
                    <a:pt x="11854" y="1"/>
                  </a:moveTo>
                  <a:cubicBezTo>
                    <a:pt x="11850" y="1"/>
                    <a:pt x="11847" y="1"/>
                    <a:pt x="11843" y="1"/>
                  </a:cubicBezTo>
                  <a:lnTo>
                    <a:pt x="11843" y="1"/>
                  </a:lnTo>
                  <a:lnTo>
                    <a:pt x="11854" y="1"/>
                  </a:lnTo>
                  <a:close/>
                  <a:moveTo>
                    <a:pt x="11843" y="1"/>
                  </a:moveTo>
                  <a:lnTo>
                    <a:pt x="2334" y="231"/>
                  </a:lnTo>
                  <a:cubicBezTo>
                    <a:pt x="1927" y="1940"/>
                    <a:pt x="1" y="8138"/>
                    <a:pt x="1" y="8138"/>
                  </a:cubicBezTo>
                  <a:cubicBezTo>
                    <a:pt x="1" y="8138"/>
                    <a:pt x="4440" y="9011"/>
                    <a:pt x="5116" y="9011"/>
                  </a:cubicBezTo>
                  <a:cubicBezTo>
                    <a:pt x="5145" y="9011"/>
                    <a:pt x="5167" y="9009"/>
                    <a:pt x="5182" y="9006"/>
                  </a:cubicBezTo>
                  <a:cubicBezTo>
                    <a:pt x="5534" y="8924"/>
                    <a:pt x="6334" y="5168"/>
                    <a:pt x="6334" y="5168"/>
                  </a:cubicBezTo>
                  <a:lnTo>
                    <a:pt x="7270" y="9006"/>
                  </a:lnTo>
                  <a:cubicBezTo>
                    <a:pt x="7270" y="9006"/>
                    <a:pt x="12356" y="8843"/>
                    <a:pt x="11854" y="8612"/>
                  </a:cubicBezTo>
                  <a:cubicBezTo>
                    <a:pt x="11030" y="8220"/>
                    <a:pt x="10744" y="54"/>
                    <a:pt x="118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9"/>
            <p:cNvSpPr/>
            <p:nvPr/>
          </p:nvSpPr>
          <p:spPr>
            <a:xfrm>
              <a:off x="7857384" y="3472405"/>
              <a:ext cx="631315" cy="57243"/>
            </a:xfrm>
            <a:custGeom>
              <a:avLst/>
              <a:gdLst/>
              <a:ahLst/>
              <a:cxnLst/>
              <a:rect l="l" t="t" r="r" b="b"/>
              <a:pathLst>
                <a:path w="9738" h="883" extrusionOk="0">
                  <a:moveTo>
                    <a:pt x="9711" y="1"/>
                  </a:moveTo>
                  <a:lnTo>
                    <a:pt x="177" y="231"/>
                  </a:lnTo>
                  <a:cubicBezTo>
                    <a:pt x="136" y="407"/>
                    <a:pt x="82" y="611"/>
                    <a:pt x="0" y="869"/>
                  </a:cubicBezTo>
                  <a:cubicBezTo>
                    <a:pt x="14" y="855"/>
                    <a:pt x="27" y="855"/>
                    <a:pt x="55" y="855"/>
                  </a:cubicBezTo>
                  <a:cubicBezTo>
                    <a:pt x="476" y="871"/>
                    <a:pt x="901" y="877"/>
                    <a:pt x="1326" y="877"/>
                  </a:cubicBezTo>
                  <a:cubicBezTo>
                    <a:pt x="1627" y="877"/>
                    <a:pt x="1927" y="874"/>
                    <a:pt x="2224" y="869"/>
                  </a:cubicBezTo>
                  <a:cubicBezTo>
                    <a:pt x="2943" y="841"/>
                    <a:pt x="3689" y="828"/>
                    <a:pt x="4422" y="801"/>
                  </a:cubicBezTo>
                  <a:cubicBezTo>
                    <a:pt x="4992" y="790"/>
                    <a:pt x="5554" y="770"/>
                    <a:pt x="6121" y="770"/>
                  </a:cubicBezTo>
                  <a:cubicBezTo>
                    <a:pt x="6255" y="770"/>
                    <a:pt x="6389" y="771"/>
                    <a:pt x="6524" y="774"/>
                  </a:cubicBezTo>
                  <a:cubicBezTo>
                    <a:pt x="7270" y="801"/>
                    <a:pt x="8015" y="869"/>
                    <a:pt x="8761" y="882"/>
                  </a:cubicBezTo>
                  <a:lnTo>
                    <a:pt x="9738" y="882"/>
                  </a:lnTo>
                  <a:cubicBezTo>
                    <a:pt x="9724" y="340"/>
                    <a:pt x="9711" y="1"/>
                    <a:pt x="9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9"/>
            <p:cNvSpPr/>
            <p:nvPr/>
          </p:nvSpPr>
          <p:spPr>
            <a:xfrm>
              <a:off x="8135172" y="4603912"/>
              <a:ext cx="305155" cy="322711"/>
            </a:xfrm>
            <a:custGeom>
              <a:avLst/>
              <a:gdLst/>
              <a:ahLst/>
              <a:cxnLst/>
              <a:rect l="l" t="t" r="r" b="b"/>
              <a:pathLst>
                <a:path w="4707" h="4978" extrusionOk="0">
                  <a:moveTo>
                    <a:pt x="2727" y="1"/>
                  </a:moveTo>
                  <a:lnTo>
                    <a:pt x="2727" y="2808"/>
                  </a:lnTo>
                  <a:cubicBezTo>
                    <a:pt x="2727" y="2808"/>
                    <a:pt x="2539" y="2783"/>
                    <a:pt x="2261" y="2783"/>
                  </a:cubicBezTo>
                  <a:cubicBezTo>
                    <a:pt x="1499" y="2783"/>
                    <a:pt x="61" y="2973"/>
                    <a:pt x="1" y="4395"/>
                  </a:cubicBezTo>
                  <a:lnTo>
                    <a:pt x="1" y="4978"/>
                  </a:lnTo>
                  <a:lnTo>
                    <a:pt x="4626" y="4978"/>
                  </a:lnTo>
                  <a:lnTo>
                    <a:pt x="47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9"/>
            <p:cNvSpPr/>
            <p:nvPr/>
          </p:nvSpPr>
          <p:spPr>
            <a:xfrm>
              <a:off x="7717551" y="4566118"/>
              <a:ext cx="379061" cy="407376"/>
            </a:xfrm>
            <a:custGeom>
              <a:avLst/>
              <a:gdLst/>
              <a:ahLst/>
              <a:cxnLst/>
              <a:rect l="l" t="t" r="r" b="b"/>
              <a:pathLst>
                <a:path w="5847" h="6284" extrusionOk="0">
                  <a:moveTo>
                    <a:pt x="4314" y="1"/>
                  </a:moveTo>
                  <a:lnTo>
                    <a:pt x="2686" y="828"/>
                  </a:lnTo>
                  <a:lnTo>
                    <a:pt x="3432" y="2754"/>
                  </a:lnTo>
                  <a:lnTo>
                    <a:pt x="2727" y="3079"/>
                  </a:lnTo>
                  <a:cubicBezTo>
                    <a:pt x="1" y="4259"/>
                    <a:pt x="1344" y="6158"/>
                    <a:pt x="1303" y="6280"/>
                  </a:cubicBezTo>
                  <a:cubicBezTo>
                    <a:pt x="1302" y="6282"/>
                    <a:pt x="1304" y="6283"/>
                    <a:pt x="1307" y="6283"/>
                  </a:cubicBezTo>
                  <a:cubicBezTo>
                    <a:pt x="1466" y="6283"/>
                    <a:pt x="5846" y="3866"/>
                    <a:pt x="5846" y="3866"/>
                  </a:cubicBezTo>
                  <a:lnTo>
                    <a:pt x="43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9"/>
            <p:cNvSpPr/>
            <p:nvPr/>
          </p:nvSpPr>
          <p:spPr>
            <a:xfrm>
              <a:off x="7716708" y="2710158"/>
              <a:ext cx="797798" cy="793748"/>
            </a:xfrm>
            <a:custGeom>
              <a:avLst/>
              <a:gdLst/>
              <a:ahLst/>
              <a:cxnLst/>
              <a:rect l="l" t="t" r="r" b="b"/>
              <a:pathLst>
                <a:path w="12306" h="12244" extrusionOk="0">
                  <a:moveTo>
                    <a:pt x="7717" y="0"/>
                  </a:moveTo>
                  <a:lnTo>
                    <a:pt x="3906" y="543"/>
                  </a:lnTo>
                  <a:cubicBezTo>
                    <a:pt x="3228" y="719"/>
                    <a:pt x="2645" y="1126"/>
                    <a:pt x="2225" y="1682"/>
                  </a:cubicBezTo>
                  <a:cubicBezTo>
                    <a:pt x="1574" y="2604"/>
                    <a:pt x="0" y="3608"/>
                    <a:pt x="0" y="3608"/>
                  </a:cubicBezTo>
                  <a:lnTo>
                    <a:pt x="2089" y="5981"/>
                  </a:lnTo>
                  <a:cubicBezTo>
                    <a:pt x="2089" y="5981"/>
                    <a:pt x="1723" y="11881"/>
                    <a:pt x="1235" y="12111"/>
                  </a:cubicBezTo>
                  <a:cubicBezTo>
                    <a:pt x="1235" y="12111"/>
                    <a:pt x="6195" y="12244"/>
                    <a:pt x="9462" y="12244"/>
                  </a:cubicBezTo>
                  <a:cubicBezTo>
                    <a:pt x="11096" y="12244"/>
                    <a:pt x="12306" y="12211"/>
                    <a:pt x="12260" y="12111"/>
                  </a:cubicBezTo>
                  <a:cubicBezTo>
                    <a:pt x="12125" y="11813"/>
                    <a:pt x="12274" y="9833"/>
                    <a:pt x="11677" y="9006"/>
                  </a:cubicBezTo>
                  <a:cubicBezTo>
                    <a:pt x="11094" y="8178"/>
                    <a:pt x="10755" y="3201"/>
                    <a:pt x="10755" y="3201"/>
                  </a:cubicBezTo>
                  <a:cubicBezTo>
                    <a:pt x="10755" y="3201"/>
                    <a:pt x="10728" y="1099"/>
                    <a:pt x="77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9"/>
            <p:cNvSpPr/>
            <p:nvPr/>
          </p:nvSpPr>
          <p:spPr>
            <a:xfrm>
              <a:off x="8107944" y="2966877"/>
              <a:ext cx="282270" cy="535475"/>
            </a:xfrm>
            <a:custGeom>
              <a:avLst/>
              <a:gdLst/>
              <a:ahLst/>
              <a:cxnLst/>
              <a:rect l="l" t="t" r="r" b="b"/>
              <a:pathLst>
                <a:path w="4354" h="8260" extrusionOk="0">
                  <a:moveTo>
                    <a:pt x="4354" y="1"/>
                  </a:moveTo>
                  <a:cubicBezTo>
                    <a:pt x="4015" y="231"/>
                    <a:pt x="3744" y="543"/>
                    <a:pt x="3567" y="909"/>
                  </a:cubicBezTo>
                  <a:cubicBezTo>
                    <a:pt x="3364" y="1316"/>
                    <a:pt x="3133" y="1696"/>
                    <a:pt x="2889" y="2062"/>
                  </a:cubicBezTo>
                  <a:cubicBezTo>
                    <a:pt x="2754" y="2252"/>
                    <a:pt x="2591" y="2415"/>
                    <a:pt x="2428" y="2550"/>
                  </a:cubicBezTo>
                  <a:cubicBezTo>
                    <a:pt x="2252" y="2686"/>
                    <a:pt x="2062" y="2794"/>
                    <a:pt x="1872" y="2889"/>
                  </a:cubicBezTo>
                  <a:cubicBezTo>
                    <a:pt x="1492" y="3093"/>
                    <a:pt x="1072" y="3269"/>
                    <a:pt x="746" y="3567"/>
                  </a:cubicBezTo>
                  <a:cubicBezTo>
                    <a:pt x="163" y="4083"/>
                    <a:pt x="68" y="4923"/>
                    <a:pt x="28" y="5669"/>
                  </a:cubicBezTo>
                  <a:cubicBezTo>
                    <a:pt x="0" y="6470"/>
                    <a:pt x="82" y="7270"/>
                    <a:pt x="123" y="8070"/>
                  </a:cubicBezTo>
                  <a:lnTo>
                    <a:pt x="123" y="8260"/>
                  </a:lnTo>
                  <a:lnTo>
                    <a:pt x="638" y="8260"/>
                  </a:lnTo>
                  <a:cubicBezTo>
                    <a:pt x="462" y="7853"/>
                    <a:pt x="367" y="7419"/>
                    <a:pt x="312" y="6985"/>
                  </a:cubicBezTo>
                  <a:cubicBezTo>
                    <a:pt x="245" y="6361"/>
                    <a:pt x="272" y="5683"/>
                    <a:pt x="529" y="5113"/>
                  </a:cubicBezTo>
                  <a:cubicBezTo>
                    <a:pt x="814" y="4503"/>
                    <a:pt x="1357" y="4056"/>
                    <a:pt x="1886" y="3676"/>
                  </a:cubicBezTo>
                  <a:cubicBezTo>
                    <a:pt x="2455" y="3269"/>
                    <a:pt x="3052" y="2876"/>
                    <a:pt x="3459" y="2306"/>
                  </a:cubicBezTo>
                  <a:cubicBezTo>
                    <a:pt x="3581" y="2130"/>
                    <a:pt x="3676" y="1967"/>
                    <a:pt x="3784" y="1791"/>
                  </a:cubicBezTo>
                  <a:cubicBezTo>
                    <a:pt x="3893" y="1601"/>
                    <a:pt x="3988" y="1411"/>
                    <a:pt x="4083" y="1221"/>
                  </a:cubicBezTo>
                  <a:cubicBezTo>
                    <a:pt x="4259" y="841"/>
                    <a:pt x="4354" y="421"/>
                    <a:pt x="4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9"/>
            <p:cNvSpPr/>
            <p:nvPr/>
          </p:nvSpPr>
          <p:spPr>
            <a:xfrm>
              <a:off x="8008563" y="2725976"/>
              <a:ext cx="98542" cy="775531"/>
            </a:xfrm>
            <a:custGeom>
              <a:avLst/>
              <a:gdLst/>
              <a:ahLst/>
              <a:cxnLst/>
              <a:rect l="l" t="t" r="r" b="b"/>
              <a:pathLst>
                <a:path w="1520" h="11963" extrusionOk="0">
                  <a:moveTo>
                    <a:pt x="1439" y="1"/>
                  </a:moveTo>
                  <a:lnTo>
                    <a:pt x="123" y="190"/>
                  </a:lnTo>
                  <a:cubicBezTo>
                    <a:pt x="28" y="801"/>
                    <a:pt x="1" y="1425"/>
                    <a:pt x="42" y="2035"/>
                  </a:cubicBezTo>
                  <a:cubicBezTo>
                    <a:pt x="55" y="2442"/>
                    <a:pt x="82" y="2835"/>
                    <a:pt x="82" y="3242"/>
                  </a:cubicBezTo>
                  <a:cubicBezTo>
                    <a:pt x="96" y="3717"/>
                    <a:pt x="82" y="4191"/>
                    <a:pt x="82" y="4666"/>
                  </a:cubicBezTo>
                  <a:cubicBezTo>
                    <a:pt x="82" y="5710"/>
                    <a:pt x="109" y="6768"/>
                    <a:pt x="109" y="7812"/>
                  </a:cubicBezTo>
                  <a:cubicBezTo>
                    <a:pt x="109" y="8748"/>
                    <a:pt x="109" y="9684"/>
                    <a:pt x="150" y="10620"/>
                  </a:cubicBezTo>
                  <a:cubicBezTo>
                    <a:pt x="164" y="11067"/>
                    <a:pt x="177" y="11501"/>
                    <a:pt x="191" y="11949"/>
                  </a:cubicBezTo>
                  <a:lnTo>
                    <a:pt x="1479" y="11962"/>
                  </a:lnTo>
                  <a:cubicBezTo>
                    <a:pt x="1493" y="11840"/>
                    <a:pt x="1493" y="11718"/>
                    <a:pt x="1493" y="11596"/>
                  </a:cubicBezTo>
                  <a:cubicBezTo>
                    <a:pt x="1520" y="9535"/>
                    <a:pt x="1506" y="7487"/>
                    <a:pt x="1479" y="5439"/>
                  </a:cubicBezTo>
                  <a:cubicBezTo>
                    <a:pt x="1452" y="4395"/>
                    <a:pt x="1384" y="3364"/>
                    <a:pt x="1357" y="2320"/>
                  </a:cubicBezTo>
                  <a:cubicBezTo>
                    <a:pt x="1316" y="1547"/>
                    <a:pt x="1344" y="774"/>
                    <a:pt x="14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9"/>
            <p:cNvSpPr/>
            <p:nvPr/>
          </p:nvSpPr>
          <p:spPr>
            <a:xfrm>
              <a:off x="7279768" y="2992354"/>
              <a:ext cx="572384" cy="368480"/>
            </a:xfrm>
            <a:custGeom>
              <a:avLst/>
              <a:gdLst/>
              <a:ahLst/>
              <a:cxnLst/>
              <a:rect l="l" t="t" r="r" b="b"/>
              <a:pathLst>
                <a:path w="8829" h="5684" extrusionOk="0">
                  <a:moveTo>
                    <a:pt x="7391" y="1"/>
                  </a:moveTo>
                  <a:cubicBezTo>
                    <a:pt x="7391" y="1"/>
                    <a:pt x="4272" y="3568"/>
                    <a:pt x="1302" y="3608"/>
                  </a:cubicBezTo>
                  <a:cubicBezTo>
                    <a:pt x="1302" y="3608"/>
                    <a:pt x="0" y="3690"/>
                    <a:pt x="285" y="3920"/>
                  </a:cubicBezTo>
                  <a:cubicBezTo>
                    <a:pt x="401" y="4025"/>
                    <a:pt x="597" y="4032"/>
                    <a:pt x="799" y="4032"/>
                  </a:cubicBezTo>
                  <a:cubicBezTo>
                    <a:pt x="833" y="4032"/>
                    <a:pt x="867" y="4032"/>
                    <a:pt x="900" y="4032"/>
                  </a:cubicBezTo>
                  <a:cubicBezTo>
                    <a:pt x="1136" y="4032"/>
                    <a:pt x="1363" y="4042"/>
                    <a:pt x="1465" y="4205"/>
                  </a:cubicBezTo>
                  <a:cubicBezTo>
                    <a:pt x="1668" y="4517"/>
                    <a:pt x="1790" y="5602"/>
                    <a:pt x="1356" y="5683"/>
                  </a:cubicBezTo>
                  <a:cubicBezTo>
                    <a:pt x="1356" y="5683"/>
                    <a:pt x="1357" y="5683"/>
                    <a:pt x="1357" y="5683"/>
                  </a:cubicBezTo>
                  <a:cubicBezTo>
                    <a:pt x="1375" y="5683"/>
                    <a:pt x="1654" y="5671"/>
                    <a:pt x="3486" y="4951"/>
                  </a:cubicBezTo>
                  <a:cubicBezTo>
                    <a:pt x="5371" y="4205"/>
                    <a:pt x="8829" y="1628"/>
                    <a:pt x="8829" y="1628"/>
                  </a:cubicBezTo>
                  <a:lnTo>
                    <a:pt x="7391" y="1"/>
                  </a:ln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9"/>
            <p:cNvSpPr/>
            <p:nvPr/>
          </p:nvSpPr>
          <p:spPr>
            <a:xfrm>
              <a:off x="8092969" y="2849992"/>
              <a:ext cx="333291" cy="335871"/>
            </a:xfrm>
            <a:custGeom>
              <a:avLst/>
              <a:gdLst/>
              <a:ahLst/>
              <a:cxnLst/>
              <a:rect l="l" t="t" r="r" b="b"/>
              <a:pathLst>
                <a:path w="5141" h="5181" extrusionOk="0">
                  <a:moveTo>
                    <a:pt x="4018" y="1"/>
                  </a:moveTo>
                  <a:cubicBezTo>
                    <a:pt x="3257" y="1"/>
                    <a:pt x="2266" y="420"/>
                    <a:pt x="2266" y="420"/>
                  </a:cubicBezTo>
                  <a:cubicBezTo>
                    <a:pt x="2117" y="447"/>
                    <a:pt x="1" y="3648"/>
                    <a:pt x="1" y="3648"/>
                  </a:cubicBezTo>
                  <a:lnTo>
                    <a:pt x="299" y="3824"/>
                  </a:lnTo>
                  <a:lnTo>
                    <a:pt x="2442" y="5180"/>
                  </a:lnTo>
                  <a:cubicBezTo>
                    <a:pt x="2442" y="5180"/>
                    <a:pt x="5141" y="2916"/>
                    <a:pt x="4870" y="583"/>
                  </a:cubicBezTo>
                  <a:cubicBezTo>
                    <a:pt x="4820" y="141"/>
                    <a:pt x="4457" y="1"/>
                    <a:pt x="40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9"/>
            <p:cNvSpPr/>
            <p:nvPr/>
          </p:nvSpPr>
          <p:spPr>
            <a:xfrm>
              <a:off x="7511851" y="3097894"/>
              <a:ext cx="706064" cy="505136"/>
            </a:xfrm>
            <a:custGeom>
              <a:avLst/>
              <a:gdLst/>
              <a:ahLst/>
              <a:cxnLst/>
              <a:rect l="l" t="t" r="r" b="b"/>
              <a:pathLst>
                <a:path w="10891" h="7792" extrusionOk="0">
                  <a:moveTo>
                    <a:pt x="9263" y="0"/>
                  </a:moveTo>
                  <a:cubicBezTo>
                    <a:pt x="9263" y="0"/>
                    <a:pt x="8246" y="1248"/>
                    <a:pt x="6646" y="2902"/>
                  </a:cubicBezTo>
                  <a:cubicBezTo>
                    <a:pt x="5046" y="4557"/>
                    <a:pt x="2726" y="4530"/>
                    <a:pt x="1370" y="4733"/>
                  </a:cubicBezTo>
                  <a:cubicBezTo>
                    <a:pt x="0" y="4950"/>
                    <a:pt x="123" y="5303"/>
                    <a:pt x="123" y="5303"/>
                  </a:cubicBezTo>
                  <a:cubicBezTo>
                    <a:pt x="291" y="5270"/>
                    <a:pt x="460" y="5254"/>
                    <a:pt x="629" y="5254"/>
                  </a:cubicBezTo>
                  <a:cubicBezTo>
                    <a:pt x="951" y="5254"/>
                    <a:pt x="1271" y="5314"/>
                    <a:pt x="1574" y="5439"/>
                  </a:cubicBezTo>
                  <a:cubicBezTo>
                    <a:pt x="2252" y="5764"/>
                    <a:pt x="1248" y="5940"/>
                    <a:pt x="774" y="6252"/>
                  </a:cubicBezTo>
                  <a:cubicBezTo>
                    <a:pt x="526" y="6422"/>
                    <a:pt x="802" y="6463"/>
                    <a:pt x="1124" y="6463"/>
                  </a:cubicBezTo>
                  <a:cubicBezTo>
                    <a:pt x="1418" y="6463"/>
                    <a:pt x="1750" y="6429"/>
                    <a:pt x="1750" y="6429"/>
                  </a:cubicBezTo>
                  <a:lnTo>
                    <a:pt x="1750" y="6429"/>
                  </a:lnTo>
                  <a:cubicBezTo>
                    <a:pt x="1750" y="6429"/>
                    <a:pt x="692" y="6700"/>
                    <a:pt x="543" y="7052"/>
                  </a:cubicBezTo>
                  <a:cubicBezTo>
                    <a:pt x="509" y="7133"/>
                    <a:pt x="558" y="7164"/>
                    <a:pt x="654" y="7164"/>
                  </a:cubicBezTo>
                  <a:cubicBezTo>
                    <a:pt x="980" y="7164"/>
                    <a:pt x="1845" y="6808"/>
                    <a:pt x="1845" y="6808"/>
                  </a:cubicBezTo>
                  <a:lnTo>
                    <a:pt x="1845" y="6808"/>
                  </a:lnTo>
                  <a:cubicBezTo>
                    <a:pt x="1845" y="6808"/>
                    <a:pt x="1045" y="7256"/>
                    <a:pt x="923" y="7459"/>
                  </a:cubicBezTo>
                  <a:cubicBezTo>
                    <a:pt x="892" y="7514"/>
                    <a:pt x="942" y="7534"/>
                    <a:pt x="1034" y="7534"/>
                  </a:cubicBezTo>
                  <a:cubicBezTo>
                    <a:pt x="1311" y="7534"/>
                    <a:pt x="1967" y="7351"/>
                    <a:pt x="1967" y="7351"/>
                  </a:cubicBezTo>
                  <a:lnTo>
                    <a:pt x="1967" y="7351"/>
                  </a:lnTo>
                  <a:cubicBezTo>
                    <a:pt x="1967" y="7351"/>
                    <a:pt x="1003" y="7791"/>
                    <a:pt x="1539" y="7791"/>
                  </a:cubicBezTo>
                  <a:cubicBezTo>
                    <a:pt x="1575" y="7791"/>
                    <a:pt x="1618" y="7789"/>
                    <a:pt x="1669" y="7785"/>
                  </a:cubicBezTo>
                  <a:cubicBezTo>
                    <a:pt x="2469" y="7731"/>
                    <a:pt x="3079" y="6754"/>
                    <a:pt x="3174" y="6374"/>
                  </a:cubicBezTo>
                  <a:cubicBezTo>
                    <a:pt x="3269" y="5981"/>
                    <a:pt x="5371" y="5656"/>
                    <a:pt x="6754" y="4883"/>
                  </a:cubicBezTo>
                  <a:cubicBezTo>
                    <a:pt x="8151" y="4123"/>
                    <a:pt x="10891" y="1031"/>
                    <a:pt x="10891" y="1031"/>
                  </a:cubicBezTo>
                  <a:lnTo>
                    <a:pt x="9263" y="0"/>
                  </a:ln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9"/>
            <p:cNvSpPr/>
            <p:nvPr/>
          </p:nvSpPr>
          <p:spPr>
            <a:xfrm>
              <a:off x="7645462" y="2125475"/>
              <a:ext cx="866129" cy="501246"/>
            </a:xfrm>
            <a:custGeom>
              <a:avLst/>
              <a:gdLst/>
              <a:ahLst/>
              <a:cxnLst/>
              <a:rect l="l" t="t" r="r" b="b"/>
              <a:pathLst>
                <a:path w="13360" h="7732" extrusionOk="0">
                  <a:moveTo>
                    <a:pt x="6687" y="1"/>
                  </a:moveTo>
                  <a:cubicBezTo>
                    <a:pt x="2998" y="1"/>
                    <a:pt x="1" y="1723"/>
                    <a:pt x="1" y="3866"/>
                  </a:cubicBezTo>
                  <a:cubicBezTo>
                    <a:pt x="1" y="5995"/>
                    <a:pt x="2998" y="7731"/>
                    <a:pt x="6687" y="7731"/>
                  </a:cubicBezTo>
                  <a:cubicBezTo>
                    <a:pt x="10376" y="7731"/>
                    <a:pt x="13359" y="5995"/>
                    <a:pt x="13359" y="3866"/>
                  </a:cubicBezTo>
                  <a:cubicBezTo>
                    <a:pt x="13359" y="1723"/>
                    <a:pt x="10376" y="1"/>
                    <a:pt x="6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9"/>
            <p:cNvSpPr/>
            <p:nvPr/>
          </p:nvSpPr>
          <p:spPr>
            <a:xfrm>
              <a:off x="7736026" y="2277043"/>
              <a:ext cx="641039" cy="349680"/>
            </a:xfrm>
            <a:custGeom>
              <a:avLst/>
              <a:gdLst/>
              <a:ahLst/>
              <a:cxnLst/>
              <a:rect l="l" t="t" r="r" b="b"/>
              <a:pathLst>
                <a:path w="9888" h="5394" extrusionOk="0">
                  <a:moveTo>
                    <a:pt x="5385" y="1"/>
                  </a:moveTo>
                  <a:cubicBezTo>
                    <a:pt x="5299" y="1"/>
                    <a:pt x="5213" y="3"/>
                    <a:pt x="5127" y="9"/>
                  </a:cubicBezTo>
                  <a:cubicBezTo>
                    <a:pt x="4300" y="50"/>
                    <a:pt x="3473" y="185"/>
                    <a:pt x="2672" y="429"/>
                  </a:cubicBezTo>
                  <a:cubicBezTo>
                    <a:pt x="2035" y="619"/>
                    <a:pt x="1425" y="918"/>
                    <a:pt x="909" y="1325"/>
                  </a:cubicBezTo>
                  <a:cubicBezTo>
                    <a:pt x="408" y="1731"/>
                    <a:pt x="1" y="2287"/>
                    <a:pt x="55" y="2952"/>
                  </a:cubicBezTo>
                  <a:cubicBezTo>
                    <a:pt x="109" y="3535"/>
                    <a:pt x="475" y="4050"/>
                    <a:pt x="909" y="4444"/>
                  </a:cubicBezTo>
                  <a:cubicBezTo>
                    <a:pt x="2076" y="5027"/>
                    <a:pt x="3622" y="5393"/>
                    <a:pt x="5290" y="5393"/>
                  </a:cubicBezTo>
                  <a:cubicBezTo>
                    <a:pt x="5322" y="5393"/>
                    <a:pt x="5354" y="5394"/>
                    <a:pt x="5385" y="5394"/>
                  </a:cubicBezTo>
                  <a:cubicBezTo>
                    <a:pt x="6817" y="5394"/>
                    <a:pt x="8221" y="5095"/>
                    <a:pt x="9535" y="4512"/>
                  </a:cubicBezTo>
                  <a:cubicBezTo>
                    <a:pt x="9589" y="4389"/>
                    <a:pt x="9657" y="4267"/>
                    <a:pt x="9711" y="4145"/>
                  </a:cubicBezTo>
                  <a:cubicBezTo>
                    <a:pt x="9847" y="3793"/>
                    <a:pt x="9887" y="3399"/>
                    <a:pt x="9820" y="3033"/>
                  </a:cubicBezTo>
                  <a:cubicBezTo>
                    <a:pt x="9725" y="2640"/>
                    <a:pt x="9481" y="2382"/>
                    <a:pt x="9209" y="2111"/>
                  </a:cubicBezTo>
                  <a:cubicBezTo>
                    <a:pt x="8653" y="1541"/>
                    <a:pt x="8029" y="1026"/>
                    <a:pt x="7378" y="579"/>
                  </a:cubicBezTo>
                  <a:cubicBezTo>
                    <a:pt x="7067" y="375"/>
                    <a:pt x="6741" y="212"/>
                    <a:pt x="6388" y="117"/>
                  </a:cubicBezTo>
                  <a:cubicBezTo>
                    <a:pt x="6054" y="42"/>
                    <a:pt x="5719" y="1"/>
                    <a:pt x="53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9"/>
            <p:cNvSpPr/>
            <p:nvPr/>
          </p:nvSpPr>
          <p:spPr>
            <a:xfrm>
              <a:off x="7969926" y="2591458"/>
              <a:ext cx="247132" cy="172117"/>
            </a:xfrm>
            <a:custGeom>
              <a:avLst/>
              <a:gdLst/>
              <a:ahLst/>
              <a:cxnLst/>
              <a:rect l="l" t="t" r="r" b="b"/>
              <a:pathLst>
                <a:path w="3812" h="2655" extrusionOk="0">
                  <a:moveTo>
                    <a:pt x="3269" y="1"/>
                  </a:moveTo>
                  <a:cubicBezTo>
                    <a:pt x="3269" y="1"/>
                    <a:pt x="2640" y="1472"/>
                    <a:pt x="571" y="1472"/>
                  </a:cubicBezTo>
                  <a:cubicBezTo>
                    <a:pt x="491" y="1472"/>
                    <a:pt x="410" y="1470"/>
                    <a:pt x="326" y="1465"/>
                  </a:cubicBezTo>
                  <a:lnTo>
                    <a:pt x="326" y="1465"/>
                  </a:lnTo>
                  <a:cubicBezTo>
                    <a:pt x="326" y="1465"/>
                    <a:pt x="448" y="2211"/>
                    <a:pt x="0" y="2374"/>
                  </a:cubicBezTo>
                  <a:cubicBezTo>
                    <a:pt x="465" y="2562"/>
                    <a:pt x="954" y="2654"/>
                    <a:pt x="1439" y="2654"/>
                  </a:cubicBezTo>
                  <a:cubicBezTo>
                    <a:pt x="2285" y="2654"/>
                    <a:pt x="3122" y="2374"/>
                    <a:pt x="3811" y="1831"/>
                  </a:cubicBezTo>
                  <a:cubicBezTo>
                    <a:pt x="3811" y="1831"/>
                    <a:pt x="3052" y="1343"/>
                    <a:pt x="3269" y="1"/>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p:nvPr/>
          </p:nvSpPr>
          <p:spPr>
            <a:xfrm>
              <a:off x="7990995" y="2591458"/>
              <a:ext cx="190860" cy="116236"/>
            </a:xfrm>
            <a:custGeom>
              <a:avLst/>
              <a:gdLst/>
              <a:ahLst/>
              <a:cxnLst/>
              <a:rect l="l" t="t" r="r" b="b"/>
              <a:pathLst>
                <a:path w="2944" h="1793" extrusionOk="0">
                  <a:moveTo>
                    <a:pt x="2944" y="1"/>
                  </a:moveTo>
                  <a:lnTo>
                    <a:pt x="2944" y="1"/>
                  </a:lnTo>
                  <a:cubicBezTo>
                    <a:pt x="2944" y="1"/>
                    <a:pt x="2315" y="1472"/>
                    <a:pt x="246" y="1472"/>
                  </a:cubicBezTo>
                  <a:cubicBezTo>
                    <a:pt x="166" y="1472"/>
                    <a:pt x="85" y="1470"/>
                    <a:pt x="1" y="1465"/>
                  </a:cubicBezTo>
                  <a:lnTo>
                    <a:pt x="1" y="1465"/>
                  </a:lnTo>
                  <a:cubicBezTo>
                    <a:pt x="1" y="1520"/>
                    <a:pt x="14" y="1587"/>
                    <a:pt x="14" y="1642"/>
                  </a:cubicBezTo>
                  <a:cubicBezTo>
                    <a:pt x="209" y="1739"/>
                    <a:pt x="437" y="1793"/>
                    <a:pt x="659" y="1793"/>
                  </a:cubicBezTo>
                  <a:cubicBezTo>
                    <a:pt x="684" y="1793"/>
                    <a:pt x="708" y="1792"/>
                    <a:pt x="733" y="1791"/>
                  </a:cubicBezTo>
                  <a:cubicBezTo>
                    <a:pt x="1262" y="1737"/>
                    <a:pt x="1777" y="1547"/>
                    <a:pt x="2198" y="1221"/>
                  </a:cubicBezTo>
                  <a:cubicBezTo>
                    <a:pt x="2469" y="1031"/>
                    <a:pt x="2713" y="787"/>
                    <a:pt x="2903" y="516"/>
                  </a:cubicBezTo>
                  <a:cubicBezTo>
                    <a:pt x="2903" y="340"/>
                    <a:pt x="2903" y="163"/>
                    <a:pt x="29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9"/>
            <p:cNvSpPr/>
            <p:nvPr/>
          </p:nvSpPr>
          <p:spPr>
            <a:xfrm>
              <a:off x="7825748" y="2252084"/>
              <a:ext cx="596177" cy="373990"/>
            </a:xfrm>
            <a:custGeom>
              <a:avLst/>
              <a:gdLst/>
              <a:ahLst/>
              <a:cxnLst/>
              <a:rect l="l" t="t" r="r" b="b"/>
              <a:pathLst>
                <a:path w="9196" h="5769" extrusionOk="0">
                  <a:moveTo>
                    <a:pt x="3549" y="1"/>
                  </a:moveTo>
                  <a:cubicBezTo>
                    <a:pt x="2619" y="1"/>
                    <a:pt x="1876" y="387"/>
                    <a:pt x="1099" y="896"/>
                  </a:cubicBezTo>
                  <a:cubicBezTo>
                    <a:pt x="0" y="1601"/>
                    <a:pt x="543" y="2157"/>
                    <a:pt x="543" y="2157"/>
                  </a:cubicBezTo>
                  <a:cubicBezTo>
                    <a:pt x="543" y="2157"/>
                    <a:pt x="4896" y="2306"/>
                    <a:pt x="5316" y="2618"/>
                  </a:cubicBezTo>
                  <a:cubicBezTo>
                    <a:pt x="5723" y="2944"/>
                    <a:pt x="5737" y="4612"/>
                    <a:pt x="5737" y="4612"/>
                  </a:cubicBezTo>
                  <a:cubicBezTo>
                    <a:pt x="6035" y="5195"/>
                    <a:pt x="6578" y="5615"/>
                    <a:pt x="7229" y="5737"/>
                  </a:cubicBezTo>
                  <a:cubicBezTo>
                    <a:pt x="7322" y="5758"/>
                    <a:pt x="7415" y="5768"/>
                    <a:pt x="7506" y="5768"/>
                  </a:cubicBezTo>
                  <a:cubicBezTo>
                    <a:pt x="8475" y="5768"/>
                    <a:pt x="9195" y="4637"/>
                    <a:pt x="8327" y="3744"/>
                  </a:cubicBezTo>
                  <a:cubicBezTo>
                    <a:pt x="8011" y="3423"/>
                    <a:pt x="7646" y="3316"/>
                    <a:pt x="7300" y="3316"/>
                  </a:cubicBezTo>
                  <a:cubicBezTo>
                    <a:pt x="6609" y="3316"/>
                    <a:pt x="5994" y="3744"/>
                    <a:pt x="5994" y="3744"/>
                  </a:cubicBezTo>
                  <a:lnTo>
                    <a:pt x="6388" y="2510"/>
                  </a:lnTo>
                  <a:cubicBezTo>
                    <a:pt x="6388" y="2510"/>
                    <a:pt x="6388" y="719"/>
                    <a:pt x="4815" y="218"/>
                  </a:cubicBezTo>
                  <a:cubicBezTo>
                    <a:pt x="4350" y="67"/>
                    <a:pt x="3934" y="1"/>
                    <a:pt x="3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9"/>
            <p:cNvSpPr/>
            <p:nvPr/>
          </p:nvSpPr>
          <p:spPr>
            <a:xfrm>
              <a:off x="7817839" y="2325080"/>
              <a:ext cx="468656" cy="367313"/>
            </a:xfrm>
            <a:custGeom>
              <a:avLst/>
              <a:gdLst/>
              <a:ahLst/>
              <a:cxnLst/>
              <a:rect l="l" t="t" r="r" b="b"/>
              <a:pathLst>
                <a:path w="7229" h="5666" extrusionOk="0">
                  <a:moveTo>
                    <a:pt x="5438" y="394"/>
                  </a:moveTo>
                  <a:cubicBezTo>
                    <a:pt x="5438" y="394"/>
                    <a:pt x="5425" y="434"/>
                    <a:pt x="5438" y="515"/>
                  </a:cubicBezTo>
                  <a:lnTo>
                    <a:pt x="5438" y="515"/>
                  </a:lnTo>
                  <a:cubicBezTo>
                    <a:pt x="5443" y="442"/>
                    <a:pt x="5438" y="394"/>
                    <a:pt x="5438" y="394"/>
                  </a:cubicBezTo>
                  <a:close/>
                  <a:moveTo>
                    <a:pt x="3282" y="0"/>
                  </a:moveTo>
                  <a:cubicBezTo>
                    <a:pt x="3282" y="0"/>
                    <a:pt x="3160" y="312"/>
                    <a:pt x="2604" y="556"/>
                  </a:cubicBezTo>
                  <a:cubicBezTo>
                    <a:pt x="2419" y="633"/>
                    <a:pt x="2265" y="659"/>
                    <a:pt x="2142" y="659"/>
                  </a:cubicBezTo>
                  <a:cubicBezTo>
                    <a:pt x="1897" y="659"/>
                    <a:pt x="1777" y="556"/>
                    <a:pt x="1777" y="556"/>
                  </a:cubicBezTo>
                  <a:cubicBezTo>
                    <a:pt x="1614" y="881"/>
                    <a:pt x="1288" y="1068"/>
                    <a:pt x="942" y="1068"/>
                  </a:cubicBezTo>
                  <a:cubicBezTo>
                    <a:pt x="854" y="1068"/>
                    <a:pt x="766" y="1056"/>
                    <a:pt x="678" y="1031"/>
                  </a:cubicBezTo>
                  <a:lnTo>
                    <a:pt x="678" y="2374"/>
                  </a:lnTo>
                  <a:cubicBezTo>
                    <a:pt x="678" y="2374"/>
                    <a:pt x="466" y="1809"/>
                    <a:pt x="296" y="1809"/>
                  </a:cubicBezTo>
                  <a:cubicBezTo>
                    <a:pt x="224" y="1809"/>
                    <a:pt x="159" y="1914"/>
                    <a:pt x="122" y="2211"/>
                  </a:cubicBezTo>
                  <a:cubicBezTo>
                    <a:pt x="0" y="3201"/>
                    <a:pt x="949" y="3255"/>
                    <a:pt x="949" y="3255"/>
                  </a:cubicBezTo>
                  <a:cubicBezTo>
                    <a:pt x="1112" y="4272"/>
                    <a:pt x="1627" y="5262"/>
                    <a:pt x="2672" y="5574"/>
                  </a:cubicBezTo>
                  <a:cubicBezTo>
                    <a:pt x="2889" y="5636"/>
                    <a:pt x="3110" y="5666"/>
                    <a:pt x="3328" y="5666"/>
                  </a:cubicBezTo>
                  <a:cubicBezTo>
                    <a:pt x="4021" y="5666"/>
                    <a:pt x="4689" y="5365"/>
                    <a:pt x="5154" y="4828"/>
                  </a:cubicBezTo>
                  <a:cubicBezTo>
                    <a:pt x="5479" y="4422"/>
                    <a:pt x="5710" y="3974"/>
                    <a:pt x="5872" y="3486"/>
                  </a:cubicBezTo>
                  <a:cubicBezTo>
                    <a:pt x="5913" y="3269"/>
                    <a:pt x="5967" y="3052"/>
                    <a:pt x="6035" y="2848"/>
                  </a:cubicBezTo>
                  <a:cubicBezTo>
                    <a:pt x="6401" y="2767"/>
                    <a:pt x="7229" y="1614"/>
                    <a:pt x="6795" y="1031"/>
                  </a:cubicBezTo>
                  <a:cubicBezTo>
                    <a:pt x="6691" y="893"/>
                    <a:pt x="6594" y="840"/>
                    <a:pt x="6507" y="840"/>
                  </a:cubicBezTo>
                  <a:cubicBezTo>
                    <a:pt x="6224" y="840"/>
                    <a:pt x="6035" y="1384"/>
                    <a:pt x="6035" y="1384"/>
                  </a:cubicBezTo>
                  <a:cubicBezTo>
                    <a:pt x="5578" y="952"/>
                    <a:pt x="5463" y="664"/>
                    <a:pt x="5438" y="515"/>
                  </a:cubicBezTo>
                  <a:lnTo>
                    <a:pt x="5438" y="515"/>
                  </a:lnTo>
                  <a:cubicBezTo>
                    <a:pt x="5427" y="699"/>
                    <a:pt x="5358" y="1044"/>
                    <a:pt x="5018" y="1180"/>
                  </a:cubicBezTo>
                  <a:cubicBezTo>
                    <a:pt x="4985" y="1194"/>
                    <a:pt x="4955" y="1201"/>
                    <a:pt x="4927" y="1201"/>
                  </a:cubicBezTo>
                  <a:cubicBezTo>
                    <a:pt x="4543" y="1201"/>
                    <a:pt x="4543" y="0"/>
                    <a:pt x="4543" y="0"/>
                  </a:cubicBezTo>
                  <a:cubicBezTo>
                    <a:pt x="4543" y="0"/>
                    <a:pt x="4421" y="272"/>
                    <a:pt x="3906" y="556"/>
                  </a:cubicBezTo>
                  <a:cubicBezTo>
                    <a:pt x="3835" y="595"/>
                    <a:pt x="3772" y="611"/>
                    <a:pt x="3716" y="611"/>
                  </a:cubicBezTo>
                  <a:cubicBezTo>
                    <a:pt x="3372" y="611"/>
                    <a:pt x="3282" y="0"/>
                    <a:pt x="3282"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9"/>
            <p:cNvSpPr/>
            <p:nvPr/>
          </p:nvSpPr>
          <p:spPr>
            <a:xfrm>
              <a:off x="7860885" y="2391918"/>
              <a:ext cx="16791" cy="78312"/>
            </a:xfrm>
            <a:custGeom>
              <a:avLst/>
              <a:gdLst/>
              <a:ahLst/>
              <a:cxnLst/>
              <a:rect l="l" t="t" r="r" b="b"/>
              <a:pathLst>
                <a:path w="259" h="1208" extrusionOk="0">
                  <a:moveTo>
                    <a:pt x="1" y="0"/>
                  </a:moveTo>
                  <a:lnTo>
                    <a:pt x="1" y="1207"/>
                  </a:lnTo>
                  <a:cubicBezTo>
                    <a:pt x="4" y="1207"/>
                    <a:pt x="7" y="1208"/>
                    <a:pt x="11" y="1208"/>
                  </a:cubicBezTo>
                  <a:cubicBezTo>
                    <a:pt x="140" y="1208"/>
                    <a:pt x="204" y="961"/>
                    <a:pt x="218" y="868"/>
                  </a:cubicBezTo>
                  <a:cubicBezTo>
                    <a:pt x="258" y="678"/>
                    <a:pt x="245" y="488"/>
                    <a:pt x="177" y="312"/>
                  </a:cubicBezTo>
                  <a:cubicBezTo>
                    <a:pt x="150" y="203"/>
                    <a:pt x="109" y="109"/>
                    <a:pt x="55" y="14"/>
                  </a:cubicBezTo>
                  <a:cubicBezTo>
                    <a:pt x="41" y="14"/>
                    <a:pt x="14" y="14"/>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9"/>
            <p:cNvSpPr/>
            <p:nvPr/>
          </p:nvSpPr>
          <p:spPr>
            <a:xfrm>
              <a:off x="8050766" y="2389778"/>
              <a:ext cx="81880" cy="30339"/>
            </a:xfrm>
            <a:custGeom>
              <a:avLst/>
              <a:gdLst/>
              <a:ahLst/>
              <a:cxnLst/>
              <a:rect l="l" t="t" r="r" b="b"/>
              <a:pathLst>
                <a:path w="1263" h="468" extrusionOk="0">
                  <a:moveTo>
                    <a:pt x="766" y="1"/>
                  </a:moveTo>
                  <a:cubicBezTo>
                    <a:pt x="718" y="1"/>
                    <a:pt x="671" y="7"/>
                    <a:pt x="625" y="19"/>
                  </a:cubicBezTo>
                  <a:cubicBezTo>
                    <a:pt x="489" y="47"/>
                    <a:pt x="367" y="101"/>
                    <a:pt x="259" y="169"/>
                  </a:cubicBezTo>
                  <a:cubicBezTo>
                    <a:pt x="150" y="250"/>
                    <a:pt x="55" y="345"/>
                    <a:pt x="1" y="467"/>
                  </a:cubicBezTo>
                  <a:cubicBezTo>
                    <a:pt x="123" y="453"/>
                    <a:pt x="245" y="440"/>
                    <a:pt x="367" y="413"/>
                  </a:cubicBezTo>
                  <a:lnTo>
                    <a:pt x="679" y="345"/>
                  </a:lnTo>
                  <a:cubicBezTo>
                    <a:pt x="746" y="335"/>
                    <a:pt x="813" y="326"/>
                    <a:pt x="876" y="326"/>
                  </a:cubicBezTo>
                  <a:cubicBezTo>
                    <a:pt x="901" y="326"/>
                    <a:pt x="926" y="327"/>
                    <a:pt x="950" y="331"/>
                  </a:cubicBezTo>
                  <a:cubicBezTo>
                    <a:pt x="1059" y="345"/>
                    <a:pt x="1167" y="399"/>
                    <a:pt x="1249" y="467"/>
                  </a:cubicBezTo>
                  <a:cubicBezTo>
                    <a:pt x="1262" y="318"/>
                    <a:pt x="1194" y="169"/>
                    <a:pt x="1059" y="87"/>
                  </a:cubicBezTo>
                  <a:cubicBezTo>
                    <a:pt x="975" y="31"/>
                    <a:pt x="871" y="1"/>
                    <a:pt x="7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a:off x="7967268" y="2440214"/>
              <a:ext cx="41362" cy="110207"/>
            </a:xfrm>
            <a:custGeom>
              <a:avLst/>
              <a:gdLst/>
              <a:ahLst/>
              <a:cxnLst/>
              <a:rect l="l" t="t" r="r" b="b"/>
              <a:pathLst>
                <a:path w="638" h="1700" extrusionOk="0">
                  <a:moveTo>
                    <a:pt x="380" y="1"/>
                  </a:moveTo>
                  <a:lnTo>
                    <a:pt x="380" y="1"/>
                  </a:lnTo>
                  <a:cubicBezTo>
                    <a:pt x="421" y="177"/>
                    <a:pt x="448" y="354"/>
                    <a:pt x="475" y="530"/>
                  </a:cubicBezTo>
                  <a:cubicBezTo>
                    <a:pt x="516" y="693"/>
                    <a:pt x="502" y="855"/>
                    <a:pt x="435" y="1018"/>
                  </a:cubicBezTo>
                  <a:cubicBezTo>
                    <a:pt x="421" y="1018"/>
                    <a:pt x="407" y="1045"/>
                    <a:pt x="407" y="1059"/>
                  </a:cubicBezTo>
                  <a:cubicBezTo>
                    <a:pt x="394" y="1072"/>
                    <a:pt x="394" y="1059"/>
                    <a:pt x="353" y="1086"/>
                  </a:cubicBezTo>
                  <a:cubicBezTo>
                    <a:pt x="326" y="1113"/>
                    <a:pt x="285" y="1127"/>
                    <a:pt x="245" y="1154"/>
                  </a:cubicBezTo>
                  <a:cubicBezTo>
                    <a:pt x="163" y="1208"/>
                    <a:pt x="82" y="1276"/>
                    <a:pt x="28" y="1357"/>
                  </a:cubicBezTo>
                  <a:cubicBezTo>
                    <a:pt x="14" y="1411"/>
                    <a:pt x="1" y="1466"/>
                    <a:pt x="1" y="1520"/>
                  </a:cubicBezTo>
                  <a:cubicBezTo>
                    <a:pt x="14" y="1574"/>
                    <a:pt x="55" y="1615"/>
                    <a:pt x="109" y="1642"/>
                  </a:cubicBezTo>
                  <a:cubicBezTo>
                    <a:pt x="176" y="1675"/>
                    <a:pt x="252" y="1700"/>
                    <a:pt x="330" y="1700"/>
                  </a:cubicBezTo>
                  <a:cubicBezTo>
                    <a:pt x="347" y="1700"/>
                    <a:pt x="363" y="1699"/>
                    <a:pt x="380" y="1696"/>
                  </a:cubicBezTo>
                  <a:cubicBezTo>
                    <a:pt x="299" y="1683"/>
                    <a:pt x="218" y="1642"/>
                    <a:pt x="136" y="1601"/>
                  </a:cubicBezTo>
                  <a:cubicBezTo>
                    <a:pt x="82" y="1547"/>
                    <a:pt x="68" y="1466"/>
                    <a:pt x="123" y="1411"/>
                  </a:cubicBezTo>
                  <a:cubicBezTo>
                    <a:pt x="177" y="1344"/>
                    <a:pt x="231" y="1289"/>
                    <a:pt x="313" y="1262"/>
                  </a:cubicBezTo>
                  <a:cubicBezTo>
                    <a:pt x="340" y="1235"/>
                    <a:pt x="380" y="1222"/>
                    <a:pt x="421" y="1194"/>
                  </a:cubicBezTo>
                  <a:cubicBezTo>
                    <a:pt x="448" y="1181"/>
                    <a:pt x="475" y="1167"/>
                    <a:pt x="489" y="1140"/>
                  </a:cubicBezTo>
                  <a:lnTo>
                    <a:pt x="543" y="1086"/>
                  </a:lnTo>
                  <a:cubicBezTo>
                    <a:pt x="624" y="896"/>
                    <a:pt x="638" y="693"/>
                    <a:pt x="584" y="516"/>
                  </a:cubicBezTo>
                  <a:cubicBezTo>
                    <a:pt x="529" y="326"/>
                    <a:pt x="462" y="164"/>
                    <a:pt x="3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9"/>
            <p:cNvSpPr/>
            <p:nvPr/>
          </p:nvSpPr>
          <p:spPr>
            <a:xfrm>
              <a:off x="8003312" y="2552756"/>
              <a:ext cx="55494" cy="30274"/>
            </a:xfrm>
            <a:custGeom>
              <a:avLst/>
              <a:gdLst/>
              <a:ahLst/>
              <a:cxnLst/>
              <a:rect l="l" t="t" r="r" b="b"/>
              <a:pathLst>
                <a:path w="856" h="467" extrusionOk="0">
                  <a:moveTo>
                    <a:pt x="855" y="1"/>
                  </a:moveTo>
                  <a:cubicBezTo>
                    <a:pt x="774" y="42"/>
                    <a:pt x="706" y="96"/>
                    <a:pt x="638" y="136"/>
                  </a:cubicBezTo>
                  <a:cubicBezTo>
                    <a:pt x="570" y="191"/>
                    <a:pt x="502" y="231"/>
                    <a:pt x="435" y="259"/>
                  </a:cubicBezTo>
                  <a:cubicBezTo>
                    <a:pt x="367" y="299"/>
                    <a:pt x="299" y="326"/>
                    <a:pt x="231" y="326"/>
                  </a:cubicBezTo>
                  <a:cubicBezTo>
                    <a:pt x="216" y="329"/>
                    <a:pt x="201" y="330"/>
                    <a:pt x="186" y="330"/>
                  </a:cubicBezTo>
                  <a:cubicBezTo>
                    <a:pt x="120" y="330"/>
                    <a:pt x="56" y="308"/>
                    <a:pt x="1" y="286"/>
                  </a:cubicBezTo>
                  <a:lnTo>
                    <a:pt x="1" y="286"/>
                  </a:lnTo>
                  <a:cubicBezTo>
                    <a:pt x="41" y="367"/>
                    <a:pt x="123" y="435"/>
                    <a:pt x="218" y="462"/>
                  </a:cubicBezTo>
                  <a:cubicBezTo>
                    <a:pt x="240" y="465"/>
                    <a:pt x="263" y="467"/>
                    <a:pt x="287" y="467"/>
                  </a:cubicBezTo>
                  <a:cubicBezTo>
                    <a:pt x="362" y="467"/>
                    <a:pt x="440" y="449"/>
                    <a:pt x="502" y="408"/>
                  </a:cubicBezTo>
                  <a:cubicBezTo>
                    <a:pt x="584" y="367"/>
                    <a:pt x="665" y="313"/>
                    <a:pt x="719" y="245"/>
                  </a:cubicBezTo>
                  <a:cubicBezTo>
                    <a:pt x="774" y="164"/>
                    <a:pt x="828" y="96"/>
                    <a:pt x="8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9"/>
            <p:cNvSpPr/>
            <p:nvPr/>
          </p:nvSpPr>
          <p:spPr>
            <a:xfrm>
              <a:off x="7870544" y="2401577"/>
              <a:ext cx="72156" cy="25542"/>
            </a:xfrm>
            <a:custGeom>
              <a:avLst/>
              <a:gdLst/>
              <a:ahLst/>
              <a:cxnLst/>
              <a:rect l="l" t="t" r="r" b="b"/>
              <a:pathLst>
                <a:path w="1113" h="394" extrusionOk="0">
                  <a:moveTo>
                    <a:pt x="557" y="0"/>
                  </a:moveTo>
                  <a:cubicBezTo>
                    <a:pt x="435" y="14"/>
                    <a:pt x="313" y="54"/>
                    <a:pt x="218" y="122"/>
                  </a:cubicBezTo>
                  <a:cubicBezTo>
                    <a:pt x="109" y="190"/>
                    <a:pt x="41" y="285"/>
                    <a:pt x="1" y="394"/>
                  </a:cubicBezTo>
                  <a:cubicBezTo>
                    <a:pt x="245" y="394"/>
                    <a:pt x="408" y="353"/>
                    <a:pt x="570" y="339"/>
                  </a:cubicBezTo>
                  <a:lnTo>
                    <a:pt x="814" y="339"/>
                  </a:lnTo>
                  <a:cubicBezTo>
                    <a:pt x="909" y="353"/>
                    <a:pt x="1004" y="380"/>
                    <a:pt x="1113" y="394"/>
                  </a:cubicBezTo>
                  <a:cubicBezTo>
                    <a:pt x="1086" y="271"/>
                    <a:pt x="1018" y="163"/>
                    <a:pt x="909" y="95"/>
                  </a:cubicBezTo>
                  <a:cubicBezTo>
                    <a:pt x="801" y="27"/>
                    <a:pt x="679" y="0"/>
                    <a:pt x="557" y="0"/>
                  </a:cubicBez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9"/>
            <p:cNvSpPr/>
            <p:nvPr/>
          </p:nvSpPr>
          <p:spPr>
            <a:xfrm>
              <a:off x="8078901" y="2465757"/>
              <a:ext cx="14133" cy="24634"/>
            </a:xfrm>
            <a:custGeom>
              <a:avLst/>
              <a:gdLst/>
              <a:ahLst/>
              <a:cxnLst/>
              <a:rect l="l" t="t" r="r" b="b"/>
              <a:pathLst>
                <a:path w="218" h="380" extrusionOk="0">
                  <a:moveTo>
                    <a:pt x="109" y="0"/>
                  </a:moveTo>
                  <a:cubicBezTo>
                    <a:pt x="42" y="0"/>
                    <a:pt x="1" y="82"/>
                    <a:pt x="1" y="190"/>
                  </a:cubicBezTo>
                  <a:cubicBezTo>
                    <a:pt x="1" y="299"/>
                    <a:pt x="42" y="380"/>
                    <a:pt x="109" y="380"/>
                  </a:cubicBezTo>
                  <a:cubicBezTo>
                    <a:pt x="177" y="380"/>
                    <a:pt x="218" y="299"/>
                    <a:pt x="218" y="190"/>
                  </a:cubicBezTo>
                  <a:cubicBezTo>
                    <a:pt x="218" y="82"/>
                    <a:pt x="177" y="0"/>
                    <a:pt x="1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9"/>
            <p:cNvSpPr/>
            <p:nvPr/>
          </p:nvSpPr>
          <p:spPr>
            <a:xfrm>
              <a:off x="7906589" y="2465757"/>
              <a:ext cx="14133" cy="24634"/>
            </a:xfrm>
            <a:custGeom>
              <a:avLst/>
              <a:gdLst/>
              <a:ahLst/>
              <a:cxnLst/>
              <a:rect l="l" t="t" r="r" b="b"/>
              <a:pathLst>
                <a:path w="218" h="380" extrusionOk="0">
                  <a:moveTo>
                    <a:pt x="109" y="0"/>
                  </a:moveTo>
                  <a:cubicBezTo>
                    <a:pt x="41" y="0"/>
                    <a:pt x="1" y="82"/>
                    <a:pt x="1" y="190"/>
                  </a:cubicBezTo>
                  <a:cubicBezTo>
                    <a:pt x="1" y="299"/>
                    <a:pt x="41" y="380"/>
                    <a:pt x="109" y="380"/>
                  </a:cubicBezTo>
                  <a:cubicBezTo>
                    <a:pt x="164" y="380"/>
                    <a:pt x="218" y="299"/>
                    <a:pt x="218" y="190"/>
                  </a:cubicBezTo>
                  <a:cubicBezTo>
                    <a:pt x="218" y="82"/>
                    <a:pt x="164" y="0"/>
                    <a:pt x="1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9"/>
            <p:cNvSpPr/>
            <p:nvPr/>
          </p:nvSpPr>
          <p:spPr>
            <a:xfrm>
              <a:off x="8213419" y="2406698"/>
              <a:ext cx="44020" cy="71440"/>
            </a:xfrm>
            <a:custGeom>
              <a:avLst/>
              <a:gdLst/>
              <a:ahLst/>
              <a:cxnLst/>
              <a:rect l="l" t="t" r="r" b="b"/>
              <a:pathLst>
                <a:path w="679" h="1102" extrusionOk="0">
                  <a:moveTo>
                    <a:pt x="275" y="0"/>
                  </a:moveTo>
                  <a:cubicBezTo>
                    <a:pt x="63" y="0"/>
                    <a:pt x="1" y="586"/>
                    <a:pt x="1" y="586"/>
                  </a:cubicBezTo>
                  <a:lnTo>
                    <a:pt x="1" y="1101"/>
                  </a:lnTo>
                  <a:cubicBezTo>
                    <a:pt x="394" y="749"/>
                    <a:pt x="679" y="260"/>
                    <a:pt x="381" y="43"/>
                  </a:cubicBezTo>
                  <a:cubicBezTo>
                    <a:pt x="342" y="13"/>
                    <a:pt x="307" y="0"/>
                    <a:pt x="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9"/>
            <p:cNvSpPr/>
            <p:nvPr/>
          </p:nvSpPr>
          <p:spPr>
            <a:xfrm>
              <a:off x="7824841" y="2467961"/>
              <a:ext cx="36110" cy="48815"/>
            </a:xfrm>
            <a:custGeom>
              <a:avLst/>
              <a:gdLst/>
              <a:ahLst/>
              <a:cxnLst/>
              <a:rect l="l" t="t" r="r" b="b"/>
              <a:pathLst>
                <a:path w="557" h="753" extrusionOk="0">
                  <a:moveTo>
                    <a:pt x="260" y="0"/>
                  </a:moveTo>
                  <a:cubicBezTo>
                    <a:pt x="232" y="0"/>
                    <a:pt x="205" y="10"/>
                    <a:pt x="177" y="34"/>
                  </a:cubicBezTo>
                  <a:cubicBezTo>
                    <a:pt x="1" y="197"/>
                    <a:pt x="557" y="753"/>
                    <a:pt x="557" y="753"/>
                  </a:cubicBezTo>
                  <a:lnTo>
                    <a:pt x="557" y="346"/>
                  </a:lnTo>
                  <a:cubicBezTo>
                    <a:pt x="557" y="346"/>
                    <a:pt x="418" y="0"/>
                    <a:pt x="2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9"/>
            <p:cNvSpPr/>
            <p:nvPr/>
          </p:nvSpPr>
          <p:spPr>
            <a:xfrm>
              <a:off x="7899587" y="2508802"/>
              <a:ext cx="32609" cy="19448"/>
            </a:xfrm>
            <a:custGeom>
              <a:avLst/>
              <a:gdLst/>
              <a:ahLst/>
              <a:cxnLst/>
              <a:rect l="l" t="t" r="r" b="b"/>
              <a:pathLst>
                <a:path w="503" h="300" extrusionOk="0">
                  <a:moveTo>
                    <a:pt x="258" y="1"/>
                  </a:moveTo>
                  <a:cubicBezTo>
                    <a:pt x="122" y="1"/>
                    <a:pt x="0" y="69"/>
                    <a:pt x="0" y="150"/>
                  </a:cubicBezTo>
                  <a:cubicBezTo>
                    <a:pt x="0" y="231"/>
                    <a:pt x="109" y="299"/>
                    <a:pt x="258" y="299"/>
                  </a:cubicBezTo>
                  <a:cubicBezTo>
                    <a:pt x="394" y="299"/>
                    <a:pt x="502" y="231"/>
                    <a:pt x="502" y="150"/>
                  </a:cubicBezTo>
                  <a:cubicBezTo>
                    <a:pt x="502" y="69"/>
                    <a:pt x="380" y="1"/>
                    <a:pt x="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9"/>
            <p:cNvSpPr/>
            <p:nvPr/>
          </p:nvSpPr>
          <p:spPr>
            <a:xfrm>
              <a:off x="8085968" y="2508802"/>
              <a:ext cx="31702" cy="19448"/>
            </a:xfrm>
            <a:custGeom>
              <a:avLst/>
              <a:gdLst/>
              <a:ahLst/>
              <a:cxnLst/>
              <a:rect l="l" t="t" r="r" b="b"/>
              <a:pathLst>
                <a:path w="489" h="300" extrusionOk="0">
                  <a:moveTo>
                    <a:pt x="245" y="1"/>
                  </a:moveTo>
                  <a:cubicBezTo>
                    <a:pt x="109" y="1"/>
                    <a:pt x="0" y="69"/>
                    <a:pt x="0" y="150"/>
                  </a:cubicBezTo>
                  <a:cubicBezTo>
                    <a:pt x="0" y="231"/>
                    <a:pt x="109" y="299"/>
                    <a:pt x="245" y="299"/>
                  </a:cubicBezTo>
                  <a:cubicBezTo>
                    <a:pt x="380" y="299"/>
                    <a:pt x="489" y="231"/>
                    <a:pt x="489" y="150"/>
                  </a:cubicBezTo>
                  <a:cubicBezTo>
                    <a:pt x="489" y="69"/>
                    <a:pt x="380" y="1"/>
                    <a:pt x="2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9"/>
            <p:cNvSpPr/>
            <p:nvPr/>
          </p:nvSpPr>
          <p:spPr>
            <a:xfrm>
              <a:off x="6916666" y="3834664"/>
              <a:ext cx="676177" cy="715501"/>
            </a:xfrm>
            <a:custGeom>
              <a:avLst/>
              <a:gdLst/>
              <a:ahLst/>
              <a:cxnLst/>
              <a:rect l="l" t="t" r="r" b="b"/>
              <a:pathLst>
                <a:path w="10430" h="11037" extrusionOk="0">
                  <a:moveTo>
                    <a:pt x="0" y="0"/>
                  </a:moveTo>
                  <a:lnTo>
                    <a:pt x="1099" y="10090"/>
                  </a:lnTo>
                  <a:cubicBezTo>
                    <a:pt x="1099" y="10090"/>
                    <a:pt x="3293" y="11036"/>
                    <a:pt x="5720" y="11036"/>
                  </a:cubicBezTo>
                  <a:cubicBezTo>
                    <a:pt x="6933" y="11036"/>
                    <a:pt x="8205" y="10800"/>
                    <a:pt x="9290" y="10090"/>
                  </a:cubicBezTo>
                  <a:lnTo>
                    <a:pt x="104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9"/>
            <p:cNvSpPr/>
            <p:nvPr/>
          </p:nvSpPr>
          <p:spPr>
            <a:xfrm>
              <a:off x="6935985" y="4016636"/>
              <a:ext cx="124927" cy="172376"/>
            </a:xfrm>
            <a:custGeom>
              <a:avLst/>
              <a:gdLst/>
              <a:ahLst/>
              <a:cxnLst/>
              <a:rect l="l" t="t" r="r" b="b"/>
              <a:pathLst>
                <a:path w="1927" h="2659" extrusionOk="0">
                  <a:moveTo>
                    <a:pt x="0" y="0"/>
                  </a:moveTo>
                  <a:lnTo>
                    <a:pt x="231" y="2143"/>
                  </a:lnTo>
                  <a:cubicBezTo>
                    <a:pt x="760" y="2360"/>
                    <a:pt x="1302" y="2537"/>
                    <a:pt x="1858" y="2645"/>
                  </a:cubicBezTo>
                  <a:lnTo>
                    <a:pt x="1926" y="2659"/>
                  </a:lnTo>
                  <a:cubicBezTo>
                    <a:pt x="1913" y="2387"/>
                    <a:pt x="1899" y="2116"/>
                    <a:pt x="1899" y="1845"/>
                  </a:cubicBezTo>
                  <a:cubicBezTo>
                    <a:pt x="1899" y="1384"/>
                    <a:pt x="1886" y="909"/>
                    <a:pt x="1886" y="448"/>
                  </a:cubicBezTo>
                  <a:cubicBezTo>
                    <a:pt x="1235" y="353"/>
                    <a:pt x="611" y="2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9"/>
            <p:cNvSpPr/>
            <p:nvPr/>
          </p:nvSpPr>
          <p:spPr>
            <a:xfrm>
              <a:off x="6955304" y="4193357"/>
              <a:ext cx="114360" cy="167968"/>
            </a:xfrm>
            <a:custGeom>
              <a:avLst/>
              <a:gdLst/>
              <a:ahLst/>
              <a:cxnLst/>
              <a:rect l="l" t="t" r="r" b="b"/>
              <a:pathLst>
                <a:path w="1764" h="2591" extrusionOk="0">
                  <a:moveTo>
                    <a:pt x="1" y="0"/>
                  </a:moveTo>
                  <a:lnTo>
                    <a:pt x="191" y="1818"/>
                  </a:lnTo>
                  <a:cubicBezTo>
                    <a:pt x="665" y="2170"/>
                    <a:pt x="1194" y="2428"/>
                    <a:pt x="1764" y="2591"/>
                  </a:cubicBezTo>
                  <a:cubicBezTo>
                    <a:pt x="1710" y="1885"/>
                    <a:pt x="1669" y="1167"/>
                    <a:pt x="1642" y="461"/>
                  </a:cubicBezTo>
                  <a:cubicBezTo>
                    <a:pt x="1086" y="367"/>
                    <a:pt x="530" y="20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9"/>
            <p:cNvSpPr/>
            <p:nvPr/>
          </p:nvSpPr>
          <p:spPr>
            <a:xfrm>
              <a:off x="6972937" y="4355103"/>
              <a:ext cx="106451" cy="164467"/>
            </a:xfrm>
            <a:custGeom>
              <a:avLst/>
              <a:gdLst/>
              <a:ahLst/>
              <a:cxnLst/>
              <a:rect l="l" t="t" r="r" b="b"/>
              <a:pathLst>
                <a:path w="1642" h="2537" extrusionOk="0">
                  <a:moveTo>
                    <a:pt x="0" y="1"/>
                  </a:moveTo>
                  <a:lnTo>
                    <a:pt x="231" y="2062"/>
                  </a:lnTo>
                  <a:cubicBezTo>
                    <a:pt x="692" y="2252"/>
                    <a:pt x="1166" y="2415"/>
                    <a:pt x="1641" y="2537"/>
                  </a:cubicBezTo>
                  <a:cubicBezTo>
                    <a:pt x="1641" y="2428"/>
                    <a:pt x="1627" y="2333"/>
                    <a:pt x="1627" y="2225"/>
                  </a:cubicBezTo>
                  <a:cubicBezTo>
                    <a:pt x="1600" y="1696"/>
                    <a:pt x="1560" y="1167"/>
                    <a:pt x="1533" y="638"/>
                  </a:cubicBezTo>
                  <a:cubicBezTo>
                    <a:pt x="990" y="503"/>
                    <a:pt x="475" y="28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9"/>
            <p:cNvSpPr/>
            <p:nvPr/>
          </p:nvSpPr>
          <p:spPr>
            <a:xfrm>
              <a:off x="6916666" y="3834664"/>
              <a:ext cx="140681" cy="176785"/>
            </a:xfrm>
            <a:custGeom>
              <a:avLst/>
              <a:gdLst/>
              <a:ahLst/>
              <a:cxnLst/>
              <a:rect l="l" t="t" r="r" b="b"/>
              <a:pathLst>
                <a:path w="2170" h="2727" extrusionOk="0">
                  <a:moveTo>
                    <a:pt x="0" y="0"/>
                  </a:moveTo>
                  <a:lnTo>
                    <a:pt x="244" y="2224"/>
                  </a:lnTo>
                  <a:cubicBezTo>
                    <a:pt x="705" y="2401"/>
                    <a:pt x="1194" y="2550"/>
                    <a:pt x="1682" y="2645"/>
                  </a:cubicBezTo>
                  <a:cubicBezTo>
                    <a:pt x="1858" y="2672"/>
                    <a:pt x="2007" y="2699"/>
                    <a:pt x="2170" y="2726"/>
                  </a:cubicBezTo>
                  <a:cubicBezTo>
                    <a:pt x="2156" y="1817"/>
                    <a:pt x="2116" y="909"/>
                    <a:pt x="20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9"/>
            <p:cNvSpPr/>
            <p:nvPr/>
          </p:nvSpPr>
          <p:spPr>
            <a:xfrm>
              <a:off x="7091572" y="4050022"/>
              <a:ext cx="124085" cy="153965"/>
            </a:xfrm>
            <a:custGeom>
              <a:avLst/>
              <a:gdLst/>
              <a:ahLst/>
              <a:cxnLst/>
              <a:rect l="l" t="t" r="r" b="b"/>
              <a:pathLst>
                <a:path w="1914" h="2375" extrusionOk="0">
                  <a:moveTo>
                    <a:pt x="1" y="1"/>
                  </a:moveTo>
                  <a:lnTo>
                    <a:pt x="1" y="1"/>
                  </a:lnTo>
                  <a:cubicBezTo>
                    <a:pt x="14" y="747"/>
                    <a:pt x="28" y="1493"/>
                    <a:pt x="55" y="2238"/>
                  </a:cubicBezTo>
                  <a:cubicBezTo>
                    <a:pt x="652" y="2320"/>
                    <a:pt x="1249" y="2374"/>
                    <a:pt x="1859" y="2374"/>
                  </a:cubicBezTo>
                  <a:cubicBezTo>
                    <a:pt x="1859" y="2116"/>
                    <a:pt x="1859" y="1859"/>
                    <a:pt x="1872" y="1601"/>
                  </a:cubicBezTo>
                  <a:cubicBezTo>
                    <a:pt x="1886" y="1113"/>
                    <a:pt x="1900" y="638"/>
                    <a:pt x="1913" y="164"/>
                  </a:cubicBezTo>
                  <a:cubicBezTo>
                    <a:pt x="1561" y="150"/>
                    <a:pt x="1221" y="109"/>
                    <a:pt x="869" y="82"/>
                  </a:cubicBezTo>
                  <a:cubicBezTo>
                    <a:pt x="584" y="55"/>
                    <a:pt x="286" y="2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9"/>
            <p:cNvSpPr/>
            <p:nvPr/>
          </p:nvSpPr>
          <p:spPr>
            <a:xfrm>
              <a:off x="7095980" y="4228494"/>
              <a:ext cx="115268" cy="153058"/>
            </a:xfrm>
            <a:custGeom>
              <a:avLst/>
              <a:gdLst/>
              <a:ahLst/>
              <a:cxnLst/>
              <a:rect l="l" t="t" r="r" b="b"/>
              <a:pathLst>
                <a:path w="1778" h="2361" extrusionOk="0">
                  <a:moveTo>
                    <a:pt x="1" y="1"/>
                  </a:moveTo>
                  <a:cubicBezTo>
                    <a:pt x="14" y="543"/>
                    <a:pt x="41" y="1072"/>
                    <a:pt x="82" y="1615"/>
                  </a:cubicBezTo>
                  <a:cubicBezTo>
                    <a:pt x="96" y="1805"/>
                    <a:pt x="96" y="1994"/>
                    <a:pt x="109" y="2184"/>
                  </a:cubicBezTo>
                  <a:cubicBezTo>
                    <a:pt x="652" y="2293"/>
                    <a:pt x="1194" y="2347"/>
                    <a:pt x="1750" y="2361"/>
                  </a:cubicBezTo>
                  <a:cubicBezTo>
                    <a:pt x="1750" y="2171"/>
                    <a:pt x="1764" y="1994"/>
                    <a:pt x="1764" y="1805"/>
                  </a:cubicBezTo>
                  <a:cubicBezTo>
                    <a:pt x="1764" y="1249"/>
                    <a:pt x="1777" y="693"/>
                    <a:pt x="1777" y="136"/>
                  </a:cubicBezTo>
                  <a:lnTo>
                    <a:pt x="1669" y="136"/>
                  </a:lnTo>
                  <a:cubicBezTo>
                    <a:pt x="1113" y="123"/>
                    <a:pt x="557" y="69"/>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9"/>
            <p:cNvSpPr/>
            <p:nvPr/>
          </p:nvSpPr>
          <p:spPr>
            <a:xfrm>
              <a:off x="7105640" y="4403464"/>
              <a:ext cx="102950" cy="141648"/>
            </a:xfrm>
            <a:custGeom>
              <a:avLst/>
              <a:gdLst/>
              <a:ahLst/>
              <a:cxnLst/>
              <a:rect l="l" t="t" r="r" b="b"/>
              <a:pathLst>
                <a:path w="1588" h="2185" extrusionOk="0">
                  <a:moveTo>
                    <a:pt x="1" y="1"/>
                  </a:moveTo>
                  <a:lnTo>
                    <a:pt x="1" y="1"/>
                  </a:lnTo>
                  <a:cubicBezTo>
                    <a:pt x="42" y="652"/>
                    <a:pt x="82" y="1289"/>
                    <a:pt x="109" y="1926"/>
                  </a:cubicBezTo>
                  <a:cubicBezTo>
                    <a:pt x="584" y="2035"/>
                    <a:pt x="1059" y="2130"/>
                    <a:pt x="1533" y="2184"/>
                  </a:cubicBezTo>
                  <a:lnTo>
                    <a:pt x="1533" y="1940"/>
                  </a:lnTo>
                  <a:cubicBezTo>
                    <a:pt x="1533" y="1343"/>
                    <a:pt x="1561" y="747"/>
                    <a:pt x="1588" y="163"/>
                  </a:cubicBezTo>
                  <a:cubicBezTo>
                    <a:pt x="1045" y="150"/>
                    <a:pt x="516" y="9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9"/>
            <p:cNvSpPr/>
            <p:nvPr/>
          </p:nvSpPr>
          <p:spPr>
            <a:xfrm>
              <a:off x="7081070" y="3834664"/>
              <a:ext cx="140746" cy="192603"/>
            </a:xfrm>
            <a:custGeom>
              <a:avLst/>
              <a:gdLst/>
              <a:ahLst/>
              <a:cxnLst/>
              <a:rect l="l" t="t" r="r" b="b"/>
              <a:pathLst>
                <a:path w="2171" h="2971" extrusionOk="0">
                  <a:moveTo>
                    <a:pt x="0" y="0"/>
                  </a:moveTo>
                  <a:cubicBezTo>
                    <a:pt x="68" y="705"/>
                    <a:pt x="109" y="1411"/>
                    <a:pt x="122" y="2116"/>
                  </a:cubicBezTo>
                  <a:cubicBezTo>
                    <a:pt x="136" y="2346"/>
                    <a:pt x="136" y="2577"/>
                    <a:pt x="149" y="2807"/>
                  </a:cubicBezTo>
                  <a:cubicBezTo>
                    <a:pt x="570" y="2862"/>
                    <a:pt x="990" y="2902"/>
                    <a:pt x="1424" y="2929"/>
                  </a:cubicBezTo>
                  <a:cubicBezTo>
                    <a:pt x="1641" y="2943"/>
                    <a:pt x="1872" y="2957"/>
                    <a:pt x="2089" y="2970"/>
                  </a:cubicBezTo>
                  <a:cubicBezTo>
                    <a:pt x="2116" y="1980"/>
                    <a:pt x="2143" y="990"/>
                    <a:pt x="2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9"/>
            <p:cNvSpPr/>
            <p:nvPr/>
          </p:nvSpPr>
          <p:spPr>
            <a:xfrm>
              <a:off x="7249882" y="3835507"/>
              <a:ext cx="139838" cy="194353"/>
            </a:xfrm>
            <a:custGeom>
              <a:avLst/>
              <a:gdLst/>
              <a:ahLst/>
              <a:cxnLst/>
              <a:rect l="l" t="t" r="r" b="b"/>
              <a:pathLst>
                <a:path w="2157" h="2998" extrusionOk="0">
                  <a:moveTo>
                    <a:pt x="68" y="1"/>
                  </a:moveTo>
                  <a:cubicBezTo>
                    <a:pt x="54" y="774"/>
                    <a:pt x="41" y="1547"/>
                    <a:pt x="14" y="2333"/>
                  </a:cubicBezTo>
                  <a:cubicBezTo>
                    <a:pt x="14" y="2550"/>
                    <a:pt x="0" y="2767"/>
                    <a:pt x="0" y="2998"/>
                  </a:cubicBezTo>
                  <a:cubicBezTo>
                    <a:pt x="380" y="2998"/>
                    <a:pt x="773" y="2998"/>
                    <a:pt x="1166" y="2984"/>
                  </a:cubicBezTo>
                  <a:cubicBezTo>
                    <a:pt x="1410" y="2971"/>
                    <a:pt x="1655" y="2944"/>
                    <a:pt x="1885" y="2916"/>
                  </a:cubicBezTo>
                  <a:cubicBezTo>
                    <a:pt x="1967" y="1940"/>
                    <a:pt x="2048" y="964"/>
                    <a:pt x="21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9"/>
            <p:cNvSpPr/>
            <p:nvPr/>
          </p:nvSpPr>
          <p:spPr>
            <a:xfrm>
              <a:off x="7245474" y="4057089"/>
              <a:ext cx="124927" cy="146899"/>
            </a:xfrm>
            <a:custGeom>
              <a:avLst/>
              <a:gdLst/>
              <a:ahLst/>
              <a:cxnLst/>
              <a:rect l="l" t="t" r="r" b="b"/>
              <a:pathLst>
                <a:path w="1927" h="2266" extrusionOk="0">
                  <a:moveTo>
                    <a:pt x="1926" y="0"/>
                  </a:moveTo>
                  <a:lnTo>
                    <a:pt x="1926" y="0"/>
                  </a:lnTo>
                  <a:cubicBezTo>
                    <a:pt x="1573" y="41"/>
                    <a:pt x="1207" y="68"/>
                    <a:pt x="855" y="82"/>
                  </a:cubicBezTo>
                  <a:lnTo>
                    <a:pt x="54" y="82"/>
                  </a:lnTo>
                  <a:cubicBezTo>
                    <a:pt x="27" y="814"/>
                    <a:pt x="14" y="1546"/>
                    <a:pt x="0" y="2265"/>
                  </a:cubicBezTo>
                  <a:cubicBezTo>
                    <a:pt x="611" y="2252"/>
                    <a:pt x="1207" y="2211"/>
                    <a:pt x="1804" y="2157"/>
                  </a:cubicBezTo>
                  <a:cubicBezTo>
                    <a:pt x="1831" y="1438"/>
                    <a:pt x="1872" y="719"/>
                    <a:pt x="19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9"/>
            <p:cNvSpPr/>
            <p:nvPr/>
          </p:nvSpPr>
          <p:spPr>
            <a:xfrm>
              <a:off x="7237565" y="4401714"/>
              <a:ext cx="118769" cy="148196"/>
            </a:xfrm>
            <a:custGeom>
              <a:avLst/>
              <a:gdLst/>
              <a:ahLst/>
              <a:cxnLst/>
              <a:rect l="l" t="t" r="r" b="b"/>
              <a:pathLst>
                <a:path w="1832" h="2286" extrusionOk="0">
                  <a:moveTo>
                    <a:pt x="1831" y="1"/>
                  </a:moveTo>
                  <a:cubicBezTo>
                    <a:pt x="1248" y="109"/>
                    <a:pt x="651" y="163"/>
                    <a:pt x="54" y="190"/>
                  </a:cubicBezTo>
                  <a:cubicBezTo>
                    <a:pt x="41" y="869"/>
                    <a:pt x="0" y="1560"/>
                    <a:pt x="14" y="2252"/>
                  </a:cubicBezTo>
                  <a:cubicBezTo>
                    <a:pt x="263" y="2274"/>
                    <a:pt x="512" y="2285"/>
                    <a:pt x="761" y="2285"/>
                  </a:cubicBezTo>
                  <a:cubicBezTo>
                    <a:pt x="1109" y="2285"/>
                    <a:pt x="1456" y="2264"/>
                    <a:pt x="1804" y="2225"/>
                  </a:cubicBezTo>
                  <a:cubicBezTo>
                    <a:pt x="1804" y="1845"/>
                    <a:pt x="1804" y="1465"/>
                    <a:pt x="1804" y="1085"/>
                  </a:cubicBezTo>
                  <a:cubicBezTo>
                    <a:pt x="1817" y="692"/>
                    <a:pt x="1817" y="353"/>
                    <a:pt x="18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7242816" y="4230244"/>
              <a:ext cx="117861" cy="151307"/>
            </a:xfrm>
            <a:custGeom>
              <a:avLst/>
              <a:gdLst/>
              <a:ahLst/>
              <a:cxnLst/>
              <a:rect l="l" t="t" r="r" b="b"/>
              <a:pathLst>
                <a:path w="1818" h="2334" extrusionOk="0">
                  <a:moveTo>
                    <a:pt x="1818" y="1"/>
                  </a:moveTo>
                  <a:cubicBezTo>
                    <a:pt x="1235" y="55"/>
                    <a:pt x="638" y="96"/>
                    <a:pt x="41" y="109"/>
                  </a:cubicBezTo>
                  <a:cubicBezTo>
                    <a:pt x="28" y="747"/>
                    <a:pt x="14" y="1398"/>
                    <a:pt x="1" y="2049"/>
                  </a:cubicBezTo>
                  <a:lnTo>
                    <a:pt x="1" y="2334"/>
                  </a:lnTo>
                  <a:cubicBezTo>
                    <a:pt x="584" y="2306"/>
                    <a:pt x="1180" y="2239"/>
                    <a:pt x="1764" y="2130"/>
                  </a:cubicBezTo>
                  <a:cubicBezTo>
                    <a:pt x="1777" y="1425"/>
                    <a:pt x="1791" y="706"/>
                    <a:pt x="1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7406376" y="3834664"/>
              <a:ext cx="186451" cy="183786"/>
            </a:xfrm>
            <a:custGeom>
              <a:avLst/>
              <a:gdLst/>
              <a:ahLst/>
              <a:cxnLst/>
              <a:rect l="l" t="t" r="r" b="b"/>
              <a:pathLst>
                <a:path w="2876" h="2835" extrusionOk="0">
                  <a:moveTo>
                    <a:pt x="258" y="0"/>
                  </a:moveTo>
                  <a:cubicBezTo>
                    <a:pt x="190" y="583"/>
                    <a:pt x="136" y="1166"/>
                    <a:pt x="81" y="1750"/>
                  </a:cubicBezTo>
                  <a:cubicBezTo>
                    <a:pt x="54" y="2102"/>
                    <a:pt x="27" y="2468"/>
                    <a:pt x="0" y="2835"/>
                  </a:cubicBezTo>
                  <a:cubicBezTo>
                    <a:pt x="895" y="2658"/>
                    <a:pt x="1777" y="2414"/>
                    <a:pt x="2645" y="2089"/>
                  </a:cubicBezTo>
                  <a:lnTo>
                    <a:pt x="28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9"/>
            <p:cNvSpPr/>
            <p:nvPr/>
          </p:nvSpPr>
          <p:spPr>
            <a:xfrm>
              <a:off x="7395810" y="4006977"/>
              <a:ext cx="177634" cy="186444"/>
            </a:xfrm>
            <a:custGeom>
              <a:avLst/>
              <a:gdLst/>
              <a:ahLst/>
              <a:cxnLst/>
              <a:rect l="l" t="t" r="r" b="b"/>
              <a:pathLst>
                <a:path w="2740" h="2876" extrusionOk="0">
                  <a:moveTo>
                    <a:pt x="2740" y="0"/>
                  </a:moveTo>
                  <a:lnTo>
                    <a:pt x="2740" y="0"/>
                  </a:lnTo>
                  <a:cubicBezTo>
                    <a:pt x="2252" y="163"/>
                    <a:pt x="1763" y="312"/>
                    <a:pt x="1275" y="448"/>
                  </a:cubicBezTo>
                  <a:cubicBezTo>
                    <a:pt x="895" y="543"/>
                    <a:pt x="502" y="624"/>
                    <a:pt x="122" y="692"/>
                  </a:cubicBezTo>
                  <a:cubicBezTo>
                    <a:pt x="68" y="1424"/>
                    <a:pt x="27" y="2157"/>
                    <a:pt x="0" y="2875"/>
                  </a:cubicBezTo>
                  <a:cubicBezTo>
                    <a:pt x="828" y="2794"/>
                    <a:pt x="1655" y="2645"/>
                    <a:pt x="2469" y="2414"/>
                  </a:cubicBezTo>
                  <a:lnTo>
                    <a:pt x="27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9"/>
            <p:cNvSpPr/>
            <p:nvPr/>
          </p:nvSpPr>
          <p:spPr>
            <a:xfrm>
              <a:off x="7389651" y="4198608"/>
              <a:ext cx="161816" cy="162717"/>
            </a:xfrm>
            <a:custGeom>
              <a:avLst/>
              <a:gdLst/>
              <a:ahLst/>
              <a:cxnLst/>
              <a:rect l="l" t="t" r="r" b="b"/>
              <a:pathLst>
                <a:path w="2496" h="2510" extrusionOk="0">
                  <a:moveTo>
                    <a:pt x="2496" y="1"/>
                  </a:moveTo>
                  <a:lnTo>
                    <a:pt x="2496" y="1"/>
                  </a:lnTo>
                  <a:cubicBezTo>
                    <a:pt x="1696" y="218"/>
                    <a:pt x="882" y="353"/>
                    <a:pt x="68" y="435"/>
                  </a:cubicBezTo>
                  <a:cubicBezTo>
                    <a:pt x="41" y="1126"/>
                    <a:pt x="14" y="1818"/>
                    <a:pt x="0" y="2510"/>
                  </a:cubicBezTo>
                  <a:lnTo>
                    <a:pt x="190" y="2455"/>
                  </a:lnTo>
                  <a:cubicBezTo>
                    <a:pt x="923" y="2266"/>
                    <a:pt x="1628" y="2008"/>
                    <a:pt x="2306" y="1682"/>
                  </a:cubicBezTo>
                  <a:lnTo>
                    <a:pt x="24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9"/>
            <p:cNvSpPr/>
            <p:nvPr/>
          </p:nvSpPr>
          <p:spPr>
            <a:xfrm>
              <a:off x="7386993" y="4346351"/>
              <a:ext cx="147812" cy="194353"/>
            </a:xfrm>
            <a:custGeom>
              <a:avLst/>
              <a:gdLst/>
              <a:ahLst/>
              <a:cxnLst/>
              <a:rect l="l" t="t" r="r" b="b"/>
              <a:pathLst>
                <a:path w="2280" h="2998" extrusionOk="0">
                  <a:moveTo>
                    <a:pt x="2279" y="0"/>
                  </a:moveTo>
                  <a:lnTo>
                    <a:pt x="2279" y="0"/>
                  </a:lnTo>
                  <a:cubicBezTo>
                    <a:pt x="1560" y="312"/>
                    <a:pt x="801" y="570"/>
                    <a:pt x="28" y="746"/>
                  </a:cubicBezTo>
                  <a:cubicBezTo>
                    <a:pt x="14" y="1506"/>
                    <a:pt x="14" y="2251"/>
                    <a:pt x="1" y="2997"/>
                  </a:cubicBezTo>
                  <a:cubicBezTo>
                    <a:pt x="719" y="2862"/>
                    <a:pt x="1411" y="2590"/>
                    <a:pt x="2035" y="2197"/>
                  </a:cubicBezTo>
                  <a:lnTo>
                    <a:pt x="22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9"/>
            <p:cNvSpPr/>
            <p:nvPr/>
          </p:nvSpPr>
          <p:spPr>
            <a:xfrm>
              <a:off x="6911350" y="3764326"/>
              <a:ext cx="676177" cy="140741"/>
            </a:xfrm>
            <a:custGeom>
              <a:avLst/>
              <a:gdLst/>
              <a:ahLst/>
              <a:cxnLst/>
              <a:rect l="l" t="t" r="r" b="b"/>
              <a:pathLst>
                <a:path w="10430" h="2171" extrusionOk="0">
                  <a:moveTo>
                    <a:pt x="5222" y="0"/>
                  </a:moveTo>
                  <a:cubicBezTo>
                    <a:pt x="2333" y="0"/>
                    <a:pt x="1" y="488"/>
                    <a:pt x="1" y="1085"/>
                  </a:cubicBezTo>
                  <a:cubicBezTo>
                    <a:pt x="1" y="1682"/>
                    <a:pt x="2333" y="2170"/>
                    <a:pt x="5222" y="2170"/>
                  </a:cubicBezTo>
                  <a:cubicBezTo>
                    <a:pt x="8097" y="2170"/>
                    <a:pt x="10430" y="1682"/>
                    <a:pt x="10430" y="1085"/>
                  </a:cubicBezTo>
                  <a:cubicBezTo>
                    <a:pt x="10430" y="488"/>
                    <a:pt x="8097" y="0"/>
                    <a:pt x="5222" y="0"/>
                  </a:cubicBezTo>
                  <a:close/>
                </a:path>
              </a:pathLst>
            </a:custGeom>
            <a:solidFill>
              <a:srgbClr val="7637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9"/>
            <p:cNvSpPr/>
            <p:nvPr/>
          </p:nvSpPr>
          <p:spPr>
            <a:xfrm>
              <a:off x="6938643" y="3764326"/>
              <a:ext cx="628657" cy="140741"/>
            </a:xfrm>
            <a:custGeom>
              <a:avLst/>
              <a:gdLst/>
              <a:ahLst/>
              <a:cxnLst/>
              <a:rect l="l" t="t" r="r" b="b"/>
              <a:pathLst>
                <a:path w="9697" h="2171" extrusionOk="0">
                  <a:moveTo>
                    <a:pt x="4855" y="0"/>
                  </a:moveTo>
                  <a:cubicBezTo>
                    <a:pt x="2170" y="0"/>
                    <a:pt x="0" y="488"/>
                    <a:pt x="0" y="1085"/>
                  </a:cubicBezTo>
                  <a:cubicBezTo>
                    <a:pt x="0" y="1682"/>
                    <a:pt x="2170" y="2170"/>
                    <a:pt x="4855" y="2170"/>
                  </a:cubicBezTo>
                  <a:cubicBezTo>
                    <a:pt x="7527" y="2170"/>
                    <a:pt x="9697" y="1682"/>
                    <a:pt x="9697" y="1085"/>
                  </a:cubicBezTo>
                  <a:cubicBezTo>
                    <a:pt x="9697" y="488"/>
                    <a:pt x="7527" y="0"/>
                    <a:pt x="4855" y="0"/>
                  </a:cubicBezTo>
                  <a:close/>
                </a:path>
              </a:pathLst>
            </a:custGeom>
            <a:solidFill>
              <a:srgbClr val="7637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9"/>
            <p:cNvSpPr/>
            <p:nvPr/>
          </p:nvSpPr>
          <p:spPr>
            <a:xfrm>
              <a:off x="6925418" y="3663713"/>
              <a:ext cx="643697" cy="219441"/>
            </a:xfrm>
            <a:custGeom>
              <a:avLst/>
              <a:gdLst/>
              <a:ahLst/>
              <a:cxnLst/>
              <a:rect l="l" t="t" r="r" b="b"/>
              <a:pathLst>
                <a:path w="9929" h="3385" extrusionOk="0">
                  <a:moveTo>
                    <a:pt x="5224" y="1"/>
                  </a:moveTo>
                  <a:cubicBezTo>
                    <a:pt x="3363" y="1"/>
                    <a:pt x="3567" y="1905"/>
                    <a:pt x="3567" y="1905"/>
                  </a:cubicBezTo>
                  <a:lnTo>
                    <a:pt x="3133" y="1267"/>
                  </a:lnTo>
                  <a:cubicBezTo>
                    <a:pt x="2906" y="944"/>
                    <a:pt x="2592" y="774"/>
                    <a:pt x="2213" y="774"/>
                  </a:cubicBezTo>
                  <a:cubicBezTo>
                    <a:pt x="1845" y="774"/>
                    <a:pt x="1417" y="934"/>
                    <a:pt x="950" y="1267"/>
                  </a:cubicBezTo>
                  <a:cubicBezTo>
                    <a:pt x="1" y="1932"/>
                    <a:pt x="787" y="3152"/>
                    <a:pt x="787" y="3152"/>
                  </a:cubicBezTo>
                  <a:cubicBezTo>
                    <a:pt x="2668" y="3320"/>
                    <a:pt x="4140" y="3385"/>
                    <a:pt x="5292" y="3385"/>
                  </a:cubicBezTo>
                  <a:cubicBezTo>
                    <a:pt x="9176" y="3385"/>
                    <a:pt x="9426" y="2651"/>
                    <a:pt x="9426" y="2651"/>
                  </a:cubicBezTo>
                  <a:cubicBezTo>
                    <a:pt x="9426" y="2651"/>
                    <a:pt x="9928" y="1349"/>
                    <a:pt x="8585" y="955"/>
                  </a:cubicBezTo>
                  <a:cubicBezTo>
                    <a:pt x="8422" y="906"/>
                    <a:pt x="8273" y="884"/>
                    <a:pt x="8138" y="884"/>
                  </a:cubicBezTo>
                  <a:cubicBezTo>
                    <a:pt x="7249" y="884"/>
                    <a:pt x="6964" y="1833"/>
                    <a:pt x="6923" y="1991"/>
                  </a:cubicBezTo>
                  <a:lnTo>
                    <a:pt x="6923" y="1991"/>
                  </a:lnTo>
                  <a:cubicBezTo>
                    <a:pt x="6972" y="1779"/>
                    <a:pt x="7303" y="108"/>
                    <a:pt x="5398" y="6"/>
                  </a:cubicBezTo>
                  <a:cubicBezTo>
                    <a:pt x="5338" y="3"/>
                    <a:pt x="5280" y="1"/>
                    <a:pt x="52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9"/>
            <p:cNvSpPr/>
            <p:nvPr/>
          </p:nvSpPr>
          <p:spPr>
            <a:xfrm>
              <a:off x="6987847" y="4693634"/>
              <a:ext cx="523178" cy="75654"/>
            </a:xfrm>
            <a:custGeom>
              <a:avLst/>
              <a:gdLst/>
              <a:ahLst/>
              <a:cxnLst/>
              <a:rect l="l" t="t" r="r" b="b"/>
              <a:pathLst>
                <a:path w="8070" h="1167" fill="none" extrusionOk="0">
                  <a:moveTo>
                    <a:pt x="8070" y="583"/>
                  </a:moveTo>
                  <a:cubicBezTo>
                    <a:pt x="8070" y="909"/>
                    <a:pt x="6266" y="1166"/>
                    <a:pt x="4042" y="1166"/>
                  </a:cubicBezTo>
                  <a:cubicBezTo>
                    <a:pt x="1804" y="1166"/>
                    <a:pt x="1" y="909"/>
                    <a:pt x="1" y="583"/>
                  </a:cubicBezTo>
                  <a:cubicBezTo>
                    <a:pt x="1" y="258"/>
                    <a:pt x="1804" y="0"/>
                    <a:pt x="4042" y="0"/>
                  </a:cubicBezTo>
                  <a:cubicBezTo>
                    <a:pt x="6266" y="0"/>
                    <a:pt x="8070" y="258"/>
                    <a:pt x="8070" y="583"/>
                  </a:cubicBezTo>
                  <a:close/>
                </a:path>
              </a:pathLst>
            </a:custGeom>
            <a:solidFill>
              <a:schemeClr val="accent6"/>
            </a:solidFill>
            <a:ln w="4400" cap="flat" cmpd="sng">
              <a:solidFill>
                <a:schemeClr val="accent6"/>
              </a:solidFill>
              <a:prstDash val="solid"/>
              <a:miter lim="135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9"/>
            <p:cNvSpPr/>
            <p:nvPr/>
          </p:nvSpPr>
          <p:spPr>
            <a:xfrm>
              <a:off x="6987847" y="4488778"/>
              <a:ext cx="39611" cy="458979"/>
            </a:xfrm>
            <a:custGeom>
              <a:avLst/>
              <a:gdLst/>
              <a:ahLst/>
              <a:cxnLst/>
              <a:rect l="l" t="t" r="r" b="b"/>
              <a:pathLst>
                <a:path w="611" h="7080" extrusionOk="0">
                  <a:moveTo>
                    <a:pt x="1" y="0"/>
                  </a:moveTo>
                  <a:lnTo>
                    <a:pt x="1" y="0"/>
                  </a:lnTo>
                  <a:cubicBezTo>
                    <a:pt x="14" y="597"/>
                    <a:pt x="55" y="1180"/>
                    <a:pt x="96" y="1777"/>
                  </a:cubicBezTo>
                  <a:cubicBezTo>
                    <a:pt x="123" y="2360"/>
                    <a:pt x="177" y="2957"/>
                    <a:pt x="218" y="3540"/>
                  </a:cubicBezTo>
                  <a:cubicBezTo>
                    <a:pt x="272" y="4137"/>
                    <a:pt x="326" y="4720"/>
                    <a:pt x="394" y="5316"/>
                  </a:cubicBezTo>
                  <a:lnTo>
                    <a:pt x="489" y="6198"/>
                  </a:lnTo>
                  <a:cubicBezTo>
                    <a:pt x="529" y="6483"/>
                    <a:pt x="570" y="6781"/>
                    <a:pt x="611" y="7079"/>
                  </a:cubicBezTo>
                  <a:cubicBezTo>
                    <a:pt x="611" y="6781"/>
                    <a:pt x="584" y="6483"/>
                    <a:pt x="570" y="6184"/>
                  </a:cubicBezTo>
                  <a:lnTo>
                    <a:pt x="516" y="5303"/>
                  </a:lnTo>
                  <a:cubicBezTo>
                    <a:pt x="489" y="4706"/>
                    <a:pt x="435" y="4123"/>
                    <a:pt x="394" y="3526"/>
                  </a:cubicBezTo>
                  <a:cubicBezTo>
                    <a:pt x="340" y="2943"/>
                    <a:pt x="285" y="2346"/>
                    <a:pt x="218" y="1763"/>
                  </a:cubicBezTo>
                  <a:cubicBezTo>
                    <a:pt x="150" y="1180"/>
                    <a:pt x="82" y="583"/>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9"/>
            <p:cNvSpPr/>
            <p:nvPr/>
          </p:nvSpPr>
          <p:spPr>
            <a:xfrm>
              <a:off x="7471399" y="4488778"/>
              <a:ext cx="39611" cy="458979"/>
            </a:xfrm>
            <a:custGeom>
              <a:avLst/>
              <a:gdLst/>
              <a:ahLst/>
              <a:cxnLst/>
              <a:rect l="l" t="t" r="r" b="b"/>
              <a:pathLst>
                <a:path w="611" h="7080" extrusionOk="0">
                  <a:moveTo>
                    <a:pt x="611" y="0"/>
                  </a:moveTo>
                  <a:cubicBezTo>
                    <a:pt x="530" y="583"/>
                    <a:pt x="462" y="1180"/>
                    <a:pt x="394" y="1763"/>
                  </a:cubicBezTo>
                  <a:cubicBezTo>
                    <a:pt x="326" y="2346"/>
                    <a:pt x="272" y="2943"/>
                    <a:pt x="231" y="3526"/>
                  </a:cubicBezTo>
                  <a:cubicBezTo>
                    <a:pt x="177" y="4109"/>
                    <a:pt x="123" y="4706"/>
                    <a:pt x="96" y="5303"/>
                  </a:cubicBezTo>
                  <a:lnTo>
                    <a:pt x="41" y="6184"/>
                  </a:lnTo>
                  <a:cubicBezTo>
                    <a:pt x="28" y="6483"/>
                    <a:pt x="1" y="6781"/>
                    <a:pt x="1" y="7079"/>
                  </a:cubicBezTo>
                  <a:cubicBezTo>
                    <a:pt x="41" y="6781"/>
                    <a:pt x="82" y="6483"/>
                    <a:pt x="123" y="6198"/>
                  </a:cubicBezTo>
                  <a:lnTo>
                    <a:pt x="218" y="5316"/>
                  </a:lnTo>
                  <a:cubicBezTo>
                    <a:pt x="285" y="4720"/>
                    <a:pt x="340" y="4123"/>
                    <a:pt x="394" y="3540"/>
                  </a:cubicBezTo>
                  <a:cubicBezTo>
                    <a:pt x="435" y="2957"/>
                    <a:pt x="489" y="2360"/>
                    <a:pt x="530" y="1777"/>
                  </a:cubicBezTo>
                  <a:cubicBezTo>
                    <a:pt x="557" y="1194"/>
                    <a:pt x="597" y="597"/>
                    <a:pt x="6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9"/>
            <p:cNvSpPr/>
            <p:nvPr/>
          </p:nvSpPr>
          <p:spPr>
            <a:xfrm>
              <a:off x="7124116" y="4531824"/>
              <a:ext cx="15883" cy="361413"/>
            </a:xfrm>
            <a:custGeom>
              <a:avLst/>
              <a:gdLst/>
              <a:ahLst/>
              <a:cxnLst/>
              <a:rect l="l" t="t" r="r" b="b"/>
              <a:pathLst>
                <a:path w="245" h="5575" extrusionOk="0">
                  <a:moveTo>
                    <a:pt x="14" y="1"/>
                  </a:moveTo>
                  <a:cubicBezTo>
                    <a:pt x="1" y="231"/>
                    <a:pt x="1" y="462"/>
                    <a:pt x="1" y="692"/>
                  </a:cubicBezTo>
                  <a:lnTo>
                    <a:pt x="1" y="1398"/>
                  </a:lnTo>
                  <a:cubicBezTo>
                    <a:pt x="1" y="1859"/>
                    <a:pt x="14" y="2320"/>
                    <a:pt x="41" y="2794"/>
                  </a:cubicBezTo>
                  <a:cubicBezTo>
                    <a:pt x="55" y="3256"/>
                    <a:pt x="82" y="3717"/>
                    <a:pt x="109" y="4178"/>
                  </a:cubicBezTo>
                  <a:cubicBezTo>
                    <a:pt x="136" y="4652"/>
                    <a:pt x="177" y="5114"/>
                    <a:pt x="231" y="5575"/>
                  </a:cubicBezTo>
                  <a:cubicBezTo>
                    <a:pt x="245" y="5114"/>
                    <a:pt x="245" y="4652"/>
                    <a:pt x="245" y="4191"/>
                  </a:cubicBezTo>
                  <a:cubicBezTo>
                    <a:pt x="245" y="3717"/>
                    <a:pt x="231" y="3256"/>
                    <a:pt x="204" y="2794"/>
                  </a:cubicBezTo>
                  <a:cubicBezTo>
                    <a:pt x="191" y="2320"/>
                    <a:pt x="163" y="1859"/>
                    <a:pt x="136" y="1398"/>
                  </a:cubicBezTo>
                  <a:lnTo>
                    <a:pt x="82" y="692"/>
                  </a:lnTo>
                  <a:cubicBezTo>
                    <a:pt x="55" y="462"/>
                    <a:pt x="41" y="231"/>
                    <a:pt x="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9"/>
            <p:cNvSpPr/>
            <p:nvPr/>
          </p:nvSpPr>
          <p:spPr>
            <a:xfrm>
              <a:off x="7372082" y="4537982"/>
              <a:ext cx="15883" cy="355255"/>
            </a:xfrm>
            <a:custGeom>
              <a:avLst/>
              <a:gdLst/>
              <a:ahLst/>
              <a:cxnLst/>
              <a:rect l="l" t="t" r="r" b="b"/>
              <a:pathLst>
                <a:path w="245" h="5480" extrusionOk="0">
                  <a:moveTo>
                    <a:pt x="231" y="1"/>
                  </a:moveTo>
                  <a:cubicBezTo>
                    <a:pt x="204" y="231"/>
                    <a:pt x="190" y="462"/>
                    <a:pt x="163" y="679"/>
                  </a:cubicBezTo>
                  <a:lnTo>
                    <a:pt x="109" y="1357"/>
                  </a:lnTo>
                  <a:cubicBezTo>
                    <a:pt x="82" y="1818"/>
                    <a:pt x="54" y="2279"/>
                    <a:pt x="41" y="2740"/>
                  </a:cubicBezTo>
                  <a:cubicBezTo>
                    <a:pt x="27" y="3188"/>
                    <a:pt x="14" y="3649"/>
                    <a:pt x="0" y="4110"/>
                  </a:cubicBezTo>
                  <a:cubicBezTo>
                    <a:pt x="0" y="4571"/>
                    <a:pt x="0" y="5019"/>
                    <a:pt x="14" y="5480"/>
                  </a:cubicBezTo>
                  <a:cubicBezTo>
                    <a:pt x="82" y="5032"/>
                    <a:pt x="109" y="4585"/>
                    <a:pt x="136" y="4123"/>
                  </a:cubicBezTo>
                  <a:cubicBezTo>
                    <a:pt x="176" y="3676"/>
                    <a:pt x="190" y="3215"/>
                    <a:pt x="217" y="2754"/>
                  </a:cubicBezTo>
                  <a:cubicBezTo>
                    <a:pt x="231" y="2293"/>
                    <a:pt x="244" y="1845"/>
                    <a:pt x="244" y="1384"/>
                  </a:cubicBezTo>
                  <a:lnTo>
                    <a:pt x="244" y="692"/>
                  </a:lnTo>
                  <a:cubicBezTo>
                    <a:pt x="244" y="462"/>
                    <a:pt x="244" y="231"/>
                    <a:pt x="2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660"/>
        <p:cNvGrpSpPr/>
        <p:nvPr/>
      </p:nvGrpSpPr>
      <p:grpSpPr>
        <a:xfrm>
          <a:off x="0" y="0"/>
          <a:ext cx="0" cy="0"/>
          <a:chOff x="0" y="0"/>
          <a:chExt cx="0" cy="0"/>
        </a:xfrm>
      </p:grpSpPr>
      <p:sp>
        <p:nvSpPr>
          <p:cNvPr id="661" name="Google Shape;661;p30"/>
          <p:cNvSpPr txBox="1">
            <a:spLocks noGrp="1"/>
          </p:cNvSpPr>
          <p:nvPr>
            <p:ph type="subTitle" idx="1"/>
          </p:nvPr>
        </p:nvSpPr>
        <p:spPr>
          <a:xfrm>
            <a:off x="3323700" y="375707"/>
            <a:ext cx="5742000" cy="47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chemeClr val="accent2"/>
                </a:solidFill>
                <a:latin typeface="Patrick Hand"/>
                <a:ea typeface="Patrick Hand"/>
                <a:cs typeface="Patrick Hand"/>
                <a:sym typeface="Patrick Hand"/>
              </a:rPr>
              <a:t>Solution</a:t>
            </a:r>
            <a:endParaRPr sz="4800" b="1">
              <a:solidFill>
                <a:schemeClr val="accent2"/>
              </a:solidFill>
              <a:latin typeface="Patrick Hand"/>
              <a:ea typeface="Patrick Hand"/>
              <a:cs typeface="Patrick Hand"/>
              <a:sym typeface="Patrick Hand"/>
            </a:endParaRPr>
          </a:p>
        </p:txBody>
      </p:sp>
      <p:grpSp>
        <p:nvGrpSpPr>
          <p:cNvPr id="662" name="Google Shape;662;p30"/>
          <p:cNvGrpSpPr/>
          <p:nvPr/>
        </p:nvGrpSpPr>
        <p:grpSpPr>
          <a:xfrm flipH="1">
            <a:off x="5269445" y="4527846"/>
            <a:ext cx="514458" cy="510132"/>
            <a:chOff x="3867875" y="2965450"/>
            <a:chExt cx="309225" cy="306625"/>
          </a:xfrm>
        </p:grpSpPr>
        <p:sp>
          <p:nvSpPr>
            <p:cNvPr id="663" name="Google Shape;663;p30"/>
            <p:cNvSpPr/>
            <p:nvPr/>
          </p:nvSpPr>
          <p:spPr>
            <a:xfrm>
              <a:off x="4020650" y="2965450"/>
              <a:ext cx="52900" cy="73450"/>
            </a:xfrm>
            <a:custGeom>
              <a:avLst/>
              <a:gdLst/>
              <a:ahLst/>
              <a:cxnLst/>
              <a:rect l="l" t="t" r="r" b="b"/>
              <a:pathLst>
                <a:path w="2116" h="2938" extrusionOk="0">
                  <a:moveTo>
                    <a:pt x="118" y="0"/>
                  </a:moveTo>
                  <a:cubicBezTo>
                    <a:pt x="0" y="1293"/>
                    <a:pt x="764" y="2497"/>
                    <a:pt x="1968" y="2938"/>
                  </a:cubicBezTo>
                  <a:lnTo>
                    <a:pt x="2115" y="2615"/>
                  </a:lnTo>
                  <a:cubicBezTo>
                    <a:pt x="1910" y="1469"/>
                    <a:pt x="1175" y="470"/>
                    <a:pt x="1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0"/>
            <p:cNvSpPr/>
            <p:nvPr/>
          </p:nvSpPr>
          <p:spPr>
            <a:xfrm>
              <a:off x="4063250" y="2969925"/>
              <a:ext cx="99175" cy="67525"/>
            </a:xfrm>
            <a:custGeom>
              <a:avLst/>
              <a:gdLst/>
              <a:ahLst/>
              <a:cxnLst/>
              <a:rect l="l" t="t" r="r" b="b"/>
              <a:pathLst>
                <a:path w="3967" h="2701" extrusionOk="0">
                  <a:moveTo>
                    <a:pt x="2430" y="0"/>
                  </a:moveTo>
                  <a:cubicBezTo>
                    <a:pt x="2044" y="0"/>
                    <a:pt x="1654" y="97"/>
                    <a:pt x="1322" y="291"/>
                  </a:cubicBezTo>
                  <a:cubicBezTo>
                    <a:pt x="615" y="763"/>
                    <a:pt x="141" y="1538"/>
                    <a:pt x="88" y="2388"/>
                  </a:cubicBezTo>
                  <a:lnTo>
                    <a:pt x="88" y="2388"/>
                  </a:lnTo>
                  <a:cubicBezTo>
                    <a:pt x="58" y="2367"/>
                    <a:pt x="28" y="2344"/>
                    <a:pt x="0" y="2318"/>
                  </a:cubicBezTo>
                  <a:lnTo>
                    <a:pt x="0" y="2318"/>
                  </a:lnTo>
                  <a:lnTo>
                    <a:pt x="88" y="2700"/>
                  </a:lnTo>
                  <a:cubicBezTo>
                    <a:pt x="82" y="2595"/>
                    <a:pt x="82" y="2491"/>
                    <a:pt x="88" y="2388"/>
                  </a:cubicBezTo>
                  <a:lnTo>
                    <a:pt x="88" y="2388"/>
                  </a:lnTo>
                  <a:cubicBezTo>
                    <a:pt x="244" y="2495"/>
                    <a:pt x="430" y="2547"/>
                    <a:pt x="618" y="2547"/>
                  </a:cubicBezTo>
                  <a:cubicBezTo>
                    <a:pt x="778" y="2547"/>
                    <a:pt x="940" y="2509"/>
                    <a:pt x="1087" y="2436"/>
                  </a:cubicBezTo>
                  <a:cubicBezTo>
                    <a:pt x="1410" y="2230"/>
                    <a:pt x="1733" y="1966"/>
                    <a:pt x="1998" y="1701"/>
                  </a:cubicBezTo>
                  <a:cubicBezTo>
                    <a:pt x="2556" y="1202"/>
                    <a:pt x="3232" y="849"/>
                    <a:pt x="3966" y="702"/>
                  </a:cubicBezTo>
                  <a:cubicBezTo>
                    <a:pt x="3625" y="236"/>
                    <a:pt x="3033" y="0"/>
                    <a:pt x="2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0"/>
            <p:cNvSpPr/>
            <p:nvPr/>
          </p:nvSpPr>
          <p:spPr>
            <a:xfrm>
              <a:off x="3975100" y="3021625"/>
              <a:ext cx="202000" cy="182875"/>
            </a:xfrm>
            <a:custGeom>
              <a:avLst/>
              <a:gdLst/>
              <a:ahLst/>
              <a:cxnLst/>
              <a:rect l="l" t="t" r="r" b="b"/>
              <a:pathLst>
                <a:path w="8080" h="7315" extrusionOk="0">
                  <a:moveTo>
                    <a:pt x="4080" y="1"/>
                  </a:moveTo>
                  <a:cubicBezTo>
                    <a:pt x="3965" y="1"/>
                    <a:pt x="3849" y="6"/>
                    <a:pt x="3732" y="15"/>
                  </a:cubicBezTo>
                  <a:cubicBezTo>
                    <a:pt x="1587" y="192"/>
                    <a:pt x="1" y="1984"/>
                    <a:pt x="177" y="3981"/>
                  </a:cubicBezTo>
                  <a:cubicBezTo>
                    <a:pt x="344" y="5872"/>
                    <a:pt x="2037" y="7315"/>
                    <a:pt x="4035" y="7315"/>
                  </a:cubicBezTo>
                  <a:cubicBezTo>
                    <a:pt x="4149" y="7315"/>
                    <a:pt x="4263" y="7310"/>
                    <a:pt x="4378" y="7301"/>
                  </a:cubicBezTo>
                  <a:cubicBezTo>
                    <a:pt x="6493" y="7125"/>
                    <a:pt x="8080" y="5333"/>
                    <a:pt x="7903" y="3335"/>
                  </a:cubicBezTo>
                  <a:cubicBezTo>
                    <a:pt x="7737" y="1418"/>
                    <a:pt x="6073" y="1"/>
                    <a:pt x="40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3962625" y="3024200"/>
              <a:ext cx="35275" cy="80075"/>
            </a:xfrm>
            <a:custGeom>
              <a:avLst/>
              <a:gdLst/>
              <a:ahLst/>
              <a:cxnLst/>
              <a:rect l="l" t="t" r="r" b="b"/>
              <a:pathLst>
                <a:path w="1411" h="3203" extrusionOk="0">
                  <a:moveTo>
                    <a:pt x="1117" y="0"/>
                  </a:moveTo>
                  <a:lnTo>
                    <a:pt x="1117" y="0"/>
                  </a:lnTo>
                  <a:cubicBezTo>
                    <a:pt x="382" y="764"/>
                    <a:pt x="0" y="1792"/>
                    <a:pt x="59" y="2879"/>
                  </a:cubicBezTo>
                  <a:lnTo>
                    <a:pt x="206" y="3203"/>
                  </a:lnTo>
                  <a:cubicBezTo>
                    <a:pt x="1029" y="2586"/>
                    <a:pt x="1410" y="1205"/>
                    <a:pt x="11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3924425" y="3042575"/>
              <a:ext cx="53025" cy="82275"/>
            </a:xfrm>
            <a:custGeom>
              <a:avLst/>
              <a:gdLst/>
              <a:ahLst/>
              <a:cxnLst/>
              <a:rect l="l" t="t" r="r" b="b"/>
              <a:pathLst>
                <a:path w="2121" h="3291" extrusionOk="0">
                  <a:moveTo>
                    <a:pt x="691" y="0"/>
                  </a:moveTo>
                  <a:cubicBezTo>
                    <a:pt x="454" y="0"/>
                    <a:pt x="214" y="66"/>
                    <a:pt x="1" y="205"/>
                  </a:cubicBezTo>
                  <a:cubicBezTo>
                    <a:pt x="383" y="646"/>
                    <a:pt x="647" y="1175"/>
                    <a:pt x="706" y="1762"/>
                  </a:cubicBezTo>
                  <a:cubicBezTo>
                    <a:pt x="735" y="2086"/>
                    <a:pt x="794" y="2409"/>
                    <a:pt x="882" y="2703"/>
                  </a:cubicBezTo>
                  <a:cubicBezTo>
                    <a:pt x="969" y="2940"/>
                    <a:pt x="1182" y="3083"/>
                    <a:pt x="1406" y="3083"/>
                  </a:cubicBezTo>
                  <a:cubicBezTo>
                    <a:pt x="1445" y="3083"/>
                    <a:pt x="1484" y="3079"/>
                    <a:pt x="1523" y="3070"/>
                  </a:cubicBezTo>
                  <a:lnTo>
                    <a:pt x="1523" y="3070"/>
                  </a:lnTo>
                  <a:cubicBezTo>
                    <a:pt x="1950" y="2347"/>
                    <a:pt x="2120" y="1491"/>
                    <a:pt x="1881" y="852"/>
                  </a:cubicBezTo>
                  <a:cubicBezTo>
                    <a:pt x="1700" y="309"/>
                    <a:pt x="1203" y="0"/>
                    <a:pt x="691" y="0"/>
                  </a:cubicBezTo>
                  <a:close/>
                  <a:moveTo>
                    <a:pt x="1646" y="3026"/>
                  </a:moveTo>
                  <a:lnTo>
                    <a:pt x="1646" y="3026"/>
                  </a:lnTo>
                  <a:cubicBezTo>
                    <a:pt x="1606" y="3046"/>
                    <a:pt x="1564" y="3060"/>
                    <a:pt x="1523" y="3070"/>
                  </a:cubicBezTo>
                  <a:lnTo>
                    <a:pt x="1523" y="3070"/>
                  </a:lnTo>
                  <a:cubicBezTo>
                    <a:pt x="1478" y="3145"/>
                    <a:pt x="1431" y="3218"/>
                    <a:pt x="1381" y="3290"/>
                  </a:cubicBezTo>
                  <a:lnTo>
                    <a:pt x="1646" y="302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0"/>
            <p:cNvSpPr/>
            <p:nvPr/>
          </p:nvSpPr>
          <p:spPr>
            <a:xfrm>
              <a:off x="3867875" y="3083950"/>
              <a:ext cx="208600" cy="188125"/>
            </a:xfrm>
            <a:custGeom>
              <a:avLst/>
              <a:gdLst/>
              <a:ahLst/>
              <a:cxnLst/>
              <a:rect l="l" t="t" r="r" b="b"/>
              <a:pathLst>
                <a:path w="8344" h="7525" extrusionOk="0">
                  <a:moveTo>
                    <a:pt x="4247" y="1"/>
                  </a:moveTo>
                  <a:cubicBezTo>
                    <a:pt x="4115" y="1"/>
                    <a:pt x="3983" y="7"/>
                    <a:pt x="3849" y="19"/>
                  </a:cubicBezTo>
                  <a:cubicBezTo>
                    <a:pt x="1646" y="196"/>
                    <a:pt x="1" y="2046"/>
                    <a:pt x="177" y="4103"/>
                  </a:cubicBezTo>
                  <a:cubicBezTo>
                    <a:pt x="372" y="6077"/>
                    <a:pt x="2092" y="7525"/>
                    <a:pt x="4144" y="7525"/>
                  </a:cubicBezTo>
                  <a:cubicBezTo>
                    <a:pt x="4260" y="7525"/>
                    <a:pt x="4377" y="7520"/>
                    <a:pt x="4495" y="7511"/>
                  </a:cubicBezTo>
                  <a:cubicBezTo>
                    <a:pt x="6699" y="7334"/>
                    <a:pt x="8344" y="5484"/>
                    <a:pt x="8168" y="3398"/>
                  </a:cubicBezTo>
                  <a:cubicBezTo>
                    <a:pt x="8030" y="1466"/>
                    <a:pt x="6284" y="1"/>
                    <a:pt x="4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0"/>
            <p:cNvSpPr/>
            <p:nvPr/>
          </p:nvSpPr>
          <p:spPr>
            <a:xfrm>
              <a:off x="3964100" y="3097600"/>
              <a:ext cx="93300" cy="131450"/>
            </a:xfrm>
            <a:custGeom>
              <a:avLst/>
              <a:gdLst/>
              <a:ahLst/>
              <a:cxnLst/>
              <a:rect l="l" t="t" r="r" b="b"/>
              <a:pathLst>
                <a:path w="3732" h="5258" extrusionOk="0">
                  <a:moveTo>
                    <a:pt x="238" y="1"/>
                  </a:moveTo>
                  <a:cubicBezTo>
                    <a:pt x="0" y="1"/>
                    <a:pt x="9" y="384"/>
                    <a:pt x="264" y="384"/>
                  </a:cubicBezTo>
                  <a:lnTo>
                    <a:pt x="235" y="384"/>
                  </a:lnTo>
                  <a:cubicBezTo>
                    <a:pt x="1263" y="472"/>
                    <a:pt x="2203" y="1030"/>
                    <a:pt x="2762" y="1912"/>
                  </a:cubicBezTo>
                  <a:cubicBezTo>
                    <a:pt x="3290" y="2852"/>
                    <a:pt x="3261" y="4056"/>
                    <a:pt x="2644" y="4967"/>
                  </a:cubicBezTo>
                  <a:cubicBezTo>
                    <a:pt x="2540" y="5112"/>
                    <a:pt x="2686" y="5258"/>
                    <a:pt x="2843" y="5258"/>
                  </a:cubicBezTo>
                  <a:cubicBezTo>
                    <a:pt x="2908" y="5258"/>
                    <a:pt x="2974" y="5233"/>
                    <a:pt x="3026" y="5173"/>
                  </a:cubicBezTo>
                  <a:cubicBezTo>
                    <a:pt x="3702" y="4115"/>
                    <a:pt x="3731" y="2793"/>
                    <a:pt x="3114" y="1706"/>
                  </a:cubicBezTo>
                  <a:cubicBezTo>
                    <a:pt x="2497" y="707"/>
                    <a:pt x="1440" y="61"/>
                    <a:pt x="264" y="2"/>
                  </a:cubicBezTo>
                  <a:cubicBezTo>
                    <a:pt x="255" y="1"/>
                    <a:pt x="247"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0"/>
            <p:cNvSpPr/>
            <p:nvPr/>
          </p:nvSpPr>
          <p:spPr>
            <a:xfrm>
              <a:off x="4108225" y="3090200"/>
              <a:ext cx="57850" cy="95700"/>
            </a:xfrm>
            <a:custGeom>
              <a:avLst/>
              <a:gdLst/>
              <a:ahLst/>
              <a:cxnLst/>
              <a:rect l="l" t="t" r="r" b="b"/>
              <a:pathLst>
                <a:path w="2314" h="3828" extrusionOk="0">
                  <a:moveTo>
                    <a:pt x="1693" y="0"/>
                  </a:moveTo>
                  <a:cubicBezTo>
                    <a:pt x="1564" y="0"/>
                    <a:pt x="1439" y="99"/>
                    <a:pt x="1491" y="239"/>
                  </a:cubicBezTo>
                  <a:cubicBezTo>
                    <a:pt x="1873" y="1473"/>
                    <a:pt x="1315" y="2795"/>
                    <a:pt x="199" y="3442"/>
                  </a:cubicBezTo>
                  <a:cubicBezTo>
                    <a:pt x="1" y="3541"/>
                    <a:pt x="116" y="3827"/>
                    <a:pt x="297" y="3827"/>
                  </a:cubicBezTo>
                  <a:cubicBezTo>
                    <a:pt x="331" y="3827"/>
                    <a:pt x="367" y="3817"/>
                    <a:pt x="404" y="3794"/>
                  </a:cubicBezTo>
                  <a:lnTo>
                    <a:pt x="434" y="3794"/>
                  </a:lnTo>
                  <a:cubicBezTo>
                    <a:pt x="1697" y="3060"/>
                    <a:pt x="2314" y="1532"/>
                    <a:pt x="1903" y="151"/>
                  </a:cubicBezTo>
                  <a:cubicBezTo>
                    <a:pt x="1867" y="45"/>
                    <a:pt x="1779" y="0"/>
                    <a:pt x="16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0"/>
            <p:cNvSpPr/>
            <p:nvPr/>
          </p:nvSpPr>
          <p:spPr>
            <a:xfrm>
              <a:off x="4092525" y="3034900"/>
              <a:ext cx="45475" cy="33050"/>
            </a:xfrm>
            <a:custGeom>
              <a:avLst/>
              <a:gdLst/>
              <a:ahLst/>
              <a:cxnLst/>
              <a:rect l="l" t="t" r="r" b="b"/>
              <a:pathLst>
                <a:path w="1819" h="1322" extrusionOk="0">
                  <a:moveTo>
                    <a:pt x="1267" y="1071"/>
                  </a:moveTo>
                  <a:cubicBezTo>
                    <a:pt x="1267" y="1080"/>
                    <a:pt x="1274" y="1090"/>
                    <a:pt x="1280" y="1097"/>
                  </a:cubicBezTo>
                  <a:lnTo>
                    <a:pt x="1280" y="1097"/>
                  </a:lnTo>
                  <a:lnTo>
                    <a:pt x="1267" y="1071"/>
                  </a:lnTo>
                  <a:close/>
                  <a:moveTo>
                    <a:pt x="285" y="1"/>
                  </a:moveTo>
                  <a:cubicBezTo>
                    <a:pt x="73" y="1"/>
                    <a:pt x="0" y="342"/>
                    <a:pt x="239" y="395"/>
                  </a:cubicBezTo>
                  <a:cubicBezTo>
                    <a:pt x="298" y="424"/>
                    <a:pt x="386" y="454"/>
                    <a:pt x="445" y="483"/>
                  </a:cubicBezTo>
                  <a:lnTo>
                    <a:pt x="474" y="483"/>
                  </a:lnTo>
                  <a:lnTo>
                    <a:pt x="562" y="512"/>
                  </a:lnTo>
                  <a:cubicBezTo>
                    <a:pt x="680" y="571"/>
                    <a:pt x="797" y="630"/>
                    <a:pt x="885" y="718"/>
                  </a:cubicBezTo>
                  <a:lnTo>
                    <a:pt x="944" y="747"/>
                  </a:lnTo>
                  <a:lnTo>
                    <a:pt x="1003" y="806"/>
                  </a:lnTo>
                  <a:lnTo>
                    <a:pt x="1150" y="924"/>
                  </a:lnTo>
                  <a:cubicBezTo>
                    <a:pt x="1179" y="982"/>
                    <a:pt x="1238" y="1041"/>
                    <a:pt x="1267" y="1071"/>
                  </a:cubicBezTo>
                  <a:lnTo>
                    <a:pt x="1267" y="1071"/>
                  </a:lnTo>
                  <a:lnTo>
                    <a:pt x="1267" y="1071"/>
                  </a:lnTo>
                  <a:cubicBezTo>
                    <a:pt x="1267" y="1071"/>
                    <a:pt x="1267" y="1071"/>
                    <a:pt x="1267" y="1071"/>
                  </a:cubicBezTo>
                  <a:lnTo>
                    <a:pt x="1267" y="1071"/>
                  </a:lnTo>
                  <a:cubicBezTo>
                    <a:pt x="1292" y="1095"/>
                    <a:pt x="1296" y="1105"/>
                    <a:pt x="1292" y="1105"/>
                  </a:cubicBezTo>
                  <a:cubicBezTo>
                    <a:pt x="1290" y="1105"/>
                    <a:pt x="1285" y="1102"/>
                    <a:pt x="1280" y="1097"/>
                  </a:cubicBezTo>
                  <a:lnTo>
                    <a:pt x="1280" y="1097"/>
                  </a:lnTo>
                  <a:lnTo>
                    <a:pt x="1297" y="1129"/>
                  </a:lnTo>
                  <a:cubicBezTo>
                    <a:pt x="1326" y="1159"/>
                    <a:pt x="1356" y="1188"/>
                    <a:pt x="1356" y="1218"/>
                  </a:cubicBezTo>
                  <a:cubicBezTo>
                    <a:pt x="1401" y="1291"/>
                    <a:pt x="1467" y="1321"/>
                    <a:pt x="1533" y="1321"/>
                  </a:cubicBezTo>
                  <a:cubicBezTo>
                    <a:pt x="1677" y="1321"/>
                    <a:pt x="1818" y="1174"/>
                    <a:pt x="1737" y="1012"/>
                  </a:cubicBezTo>
                  <a:lnTo>
                    <a:pt x="1737" y="1012"/>
                  </a:lnTo>
                  <a:lnTo>
                    <a:pt x="1767" y="1041"/>
                  </a:lnTo>
                  <a:cubicBezTo>
                    <a:pt x="1414" y="542"/>
                    <a:pt x="915" y="160"/>
                    <a:pt x="357" y="13"/>
                  </a:cubicBezTo>
                  <a:cubicBezTo>
                    <a:pt x="331" y="5"/>
                    <a:pt x="307" y="1"/>
                    <a:pt x="2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30"/>
          <p:cNvSpPr txBox="1"/>
          <p:nvPr/>
        </p:nvSpPr>
        <p:spPr>
          <a:xfrm>
            <a:off x="798600" y="1406550"/>
            <a:ext cx="7546800" cy="23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Poppins Light"/>
                <a:ea typeface="Poppins Light"/>
                <a:cs typeface="Poppins Light"/>
                <a:sym typeface="Poppins Light"/>
              </a:rPr>
              <a:t>We focus on building an AI-based machine that will help us to recommend the type of crop that must be grown in the particular soil and weather conditions. The machine will help us in predicting the exact type of crop so in this way the maximum amount of crop will be yield in the best possible time and the farmer doesn't need to worry about the type of crop he must grow. With this machine, the exact details of the crop must be suggested and after every change in season, the farmers will get the best possible set of crops that he can grow. Eventually, it will result in maximum crop production and that at a faster pace.</a:t>
            </a:r>
            <a:endParaRPr sz="1800">
              <a:latin typeface="Poppins Light"/>
              <a:ea typeface="Poppins Light"/>
              <a:cs typeface="Poppins Light"/>
              <a:sym typeface="Poppins Light"/>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676"/>
        <p:cNvGrpSpPr/>
        <p:nvPr/>
      </p:nvGrpSpPr>
      <p:grpSpPr>
        <a:xfrm>
          <a:off x="0" y="0"/>
          <a:ext cx="0" cy="0"/>
          <a:chOff x="0" y="0"/>
          <a:chExt cx="0" cy="0"/>
        </a:xfrm>
      </p:grpSpPr>
      <p:sp>
        <p:nvSpPr>
          <p:cNvPr id="677" name="Google Shape;677;p31"/>
          <p:cNvSpPr txBox="1">
            <a:spLocks noGrp="1"/>
          </p:cNvSpPr>
          <p:nvPr>
            <p:ph type="title"/>
          </p:nvPr>
        </p:nvSpPr>
        <p:spPr>
          <a:xfrm>
            <a:off x="0" y="290200"/>
            <a:ext cx="9144000" cy="5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Working</a:t>
            </a:r>
            <a:endParaRPr/>
          </a:p>
        </p:txBody>
      </p:sp>
      <p:sp>
        <p:nvSpPr>
          <p:cNvPr id="678" name="Google Shape;678;p31"/>
          <p:cNvSpPr txBox="1">
            <a:spLocks noGrp="1"/>
          </p:cNvSpPr>
          <p:nvPr>
            <p:ph type="subTitle" idx="1"/>
          </p:nvPr>
        </p:nvSpPr>
        <p:spPr>
          <a:xfrm>
            <a:off x="898150" y="1213345"/>
            <a:ext cx="7225200" cy="24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dirty="0"/>
              <a:t>We aim in designing a CROP RECOMMENDATION application that will help the farmer in selecting the best possible crops for their fields. For this, we will be designing an android application. The farmer will go to our android application and give the required input while some inputs will be taken by the application itself by using the geolocation. Now after getting the required input the application will send all the data to the cloud.  The cloud will analyze the data and our machine learning model will understand the field requirement. Based on that cloud will send the complete result to the application.  Our mobile application will calculate and study the crop and will let the farmer know which is the most suitable crop that he must grow on his field.</a:t>
            </a:r>
            <a:endParaRPr sz="17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682"/>
        <p:cNvGrpSpPr/>
        <p:nvPr/>
      </p:nvGrpSpPr>
      <p:grpSpPr>
        <a:xfrm>
          <a:off x="0" y="0"/>
          <a:ext cx="0" cy="0"/>
          <a:chOff x="0" y="0"/>
          <a:chExt cx="0" cy="0"/>
        </a:xfrm>
      </p:grpSpPr>
      <p:sp>
        <p:nvSpPr>
          <p:cNvPr id="683" name="Google Shape;683;p32"/>
          <p:cNvSpPr txBox="1">
            <a:spLocks noGrp="1"/>
          </p:cNvSpPr>
          <p:nvPr>
            <p:ph type="title" idx="4294967295"/>
          </p:nvPr>
        </p:nvSpPr>
        <p:spPr>
          <a:xfrm>
            <a:off x="0" y="307950"/>
            <a:ext cx="9144000" cy="55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Workflow diagram</a:t>
            </a:r>
            <a:endParaRPr/>
          </a:p>
        </p:txBody>
      </p:sp>
      <p:grpSp>
        <p:nvGrpSpPr>
          <p:cNvPr id="3" name="Group 14">
            <a:extLst>
              <a:ext uri="{FF2B5EF4-FFF2-40B4-BE49-F238E27FC236}">
                <a16:creationId xmlns:a16="http://schemas.microsoft.com/office/drawing/2014/main" xmlns="" id="{06C0CEAB-3D66-4BE5-9350-48649E9FCAE7}"/>
              </a:ext>
            </a:extLst>
          </p:cNvPr>
          <p:cNvGrpSpPr/>
          <p:nvPr/>
        </p:nvGrpSpPr>
        <p:grpSpPr>
          <a:xfrm>
            <a:off x="1432988" y="1218992"/>
            <a:ext cx="6359732" cy="3264548"/>
            <a:chOff x="1879694" y="1734122"/>
            <a:chExt cx="8432612" cy="4698408"/>
          </a:xfrm>
        </p:grpSpPr>
        <p:sp>
          <p:nvSpPr>
            <p:cNvPr id="4" name="Shape">
              <a:extLst>
                <a:ext uri="{FF2B5EF4-FFF2-40B4-BE49-F238E27FC236}">
                  <a16:creationId xmlns:a16="http://schemas.microsoft.com/office/drawing/2014/main" xmlns="" id="{B887C449-F390-674C-8E85-C0C32F8817E8}"/>
                </a:ext>
              </a:extLst>
            </p:cNvPr>
            <p:cNvSpPr/>
            <p:nvPr/>
          </p:nvSpPr>
          <p:spPr>
            <a:xfrm>
              <a:off x="4125319" y="2451474"/>
              <a:ext cx="3972532" cy="3981056"/>
            </a:xfrm>
            <a:custGeom>
              <a:avLst/>
              <a:gdLst/>
              <a:ahLst/>
              <a:cxnLst>
                <a:cxn ang="0">
                  <a:pos x="wd2" y="hd2"/>
                </a:cxn>
                <a:cxn ang="5400000">
                  <a:pos x="wd2" y="hd2"/>
                </a:cxn>
                <a:cxn ang="10800000">
                  <a:pos x="wd2" y="hd2"/>
                </a:cxn>
                <a:cxn ang="16200000">
                  <a:pos x="wd2" y="hd2"/>
                </a:cxn>
              </a:cxnLst>
              <a:rect l="0" t="0" r="r" b="b"/>
              <a:pathLst>
                <a:path w="21502" h="21521" extrusionOk="0">
                  <a:moveTo>
                    <a:pt x="18872" y="8126"/>
                  </a:moveTo>
                  <a:cubicBezTo>
                    <a:pt x="18595" y="8126"/>
                    <a:pt x="18330" y="8170"/>
                    <a:pt x="18081" y="8249"/>
                  </a:cubicBezTo>
                  <a:cubicBezTo>
                    <a:pt x="17642" y="8387"/>
                    <a:pt x="17252" y="8637"/>
                    <a:pt x="16944" y="8966"/>
                  </a:cubicBezTo>
                  <a:cubicBezTo>
                    <a:pt x="16906" y="9006"/>
                    <a:pt x="16868" y="9050"/>
                    <a:pt x="16833" y="9094"/>
                  </a:cubicBezTo>
                  <a:cubicBezTo>
                    <a:pt x="16813" y="9117"/>
                    <a:pt x="16794" y="9143"/>
                    <a:pt x="16776" y="9166"/>
                  </a:cubicBezTo>
                  <a:cubicBezTo>
                    <a:pt x="16738" y="9215"/>
                    <a:pt x="16701" y="9264"/>
                    <a:pt x="16657" y="9306"/>
                  </a:cubicBezTo>
                  <a:cubicBezTo>
                    <a:pt x="16213" y="9751"/>
                    <a:pt x="15609" y="10035"/>
                    <a:pt x="14939" y="10072"/>
                  </a:cubicBezTo>
                  <a:cubicBezTo>
                    <a:pt x="14890" y="10075"/>
                    <a:pt x="14843" y="10078"/>
                    <a:pt x="14794" y="10078"/>
                  </a:cubicBezTo>
                  <a:cubicBezTo>
                    <a:pt x="14387" y="10078"/>
                    <a:pt x="14004" y="9982"/>
                    <a:pt x="13659" y="9817"/>
                  </a:cubicBezTo>
                  <a:cubicBezTo>
                    <a:pt x="12614" y="9399"/>
                    <a:pt x="11819" y="8499"/>
                    <a:pt x="11541" y="7392"/>
                  </a:cubicBezTo>
                  <a:cubicBezTo>
                    <a:pt x="11502" y="7253"/>
                    <a:pt x="11473" y="7109"/>
                    <a:pt x="11460" y="6959"/>
                  </a:cubicBezTo>
                  <a:cubicBezTo>
                    <a:pt x="11451" y="6875"/>
                    <a:pt x="11446" y="6791"/>
                    <a:pt x="11446" y="6703"/>
                  </a:cubicBezTo>
                  <a:cubicBezTo>
                    <a:pt x="11446" y="5975"/>
                    <a:pt x="11741" y="5317"/>
                    <a:pt x="12219" y="4841"/>
                  </a:cubicBezTo>
                  <a:cubicBezTo>
                    <a:pt x="12263" y="4798"/>
                    <a:pt x="12310" y="4761"/>
                    <a:pt x="12359" y="4723"/>
                  </a:cubicBezTo>
                  <a:cubicBezTo>
                    <a:pt x="12385" y="4705"/>
                    <a:pt x="12408" y="4686"/>
                    <a:pt x="12432" y="4666"/>
                  </a:cubicBezTo>
                  <a:cubicBezTo>
                    <a:pt x="12476" y="4631"/>
                    <a:pt x="12518" y="4594"/>
                    <a:pt x="12559" y="4555"/>
                  </a:cubicBezTo>
                  <a:cubicBezTo>
                    <a:pt x="12889" y="4248"/>
                    <a:pt x="13138" y="3857"/>
                    <a:pt x="13276" y="3417"/>
                  </a:cubicBezTo>
                  <a:cubicBezTo>
                    <a:pt x="13372" y="3112"/>
                    <a:pt x="13416" y="2783"/>
                    <a:pt x="13391" y="2441"/>
                  </a:cubicBezTo>
                  <a:cubicBezTo>
                    <a:pt x="13296" y="1110"/>
                    <a:pt x="12177" y="40"/>
                    <a:pt x="10842" y="1"/>
                  </a:cubicBezTo>
                  <a:cubicBezTo>
                    <a:pt x="9351" y="-43"/>
                    <a:pt x="8127" y="1151"/>
                    <a:pt x="8127" y="2631"/>
                  </a:cubicBezTo>
                  <a:cubicBezTo>
                    <a:pt x="8127" y="2914"/>
                    <a:pt x="8173" y="3189"/>
                    <a:pt x="8255" y="3445"/>
                  </a:cubicBezTo>
                  <a:cubicBezTo>
                    <a:pt x="8396" y="3875"/>
                    <a:pt x="8644" y="4256"/>
                    <a:pt x="8966" y="4557"/>
                  </a:cubicBezTo>
                  <a:cubicBezTo>
                    <a:pt x="9007" y="4595"/>
                    <a:pt x="9051" y="4632"/>
                    <a:pt x="9094" y="4668"/>
                  </a:cubicBezTo>
                  <a:cubicBezTo>
                    <a:pt x="9118" y="4688"/>
                    <a:pt x="9143" y="4707"/>
                    <a:pt x="9167" y="4725"/>
                  </a:cubicBezTo>
                  <a:cubicBezTo>
                    <a:pt x="9216" y="4762"/>
                    <a:pt x="9265" y="4801"/>
                    <a:pt x="9309" y="4845"/>
                  </a:cubicBezTo>
                  <a:cubicBezTo>
                    <a:pt x="9697" y="5233"/>
                    <a:pt x="9962" y="5742"/>
                    <a:pt x="10048" y="6308"/>
                  </a:cubicBezTo>
                  <a:cubicBezTo>
                    <a:pt x="10069" y="6438"/>
                    <a:pt x="10082" y="6570"/>
                    <a:pt x="10082" y="6706"/>
                  </a:cubicBezTo>
                  <a:cubicBezTo>
                    <a:pt x="10082" y="7175"/>
                    <a:pt x="9957" y="7612"/>
                    <a:pt x="9741" y="7993"/>
                  </a:cubicBezTo>
                  <a:cubicBezTo>
                    <a:pt x="9385" y="8777"/>
                    <a:pt x="8752" y="9409"/>
                    <a:pt x="7963" y="9761"/>
                  </a:cubicBezTo>
                  <a:cubicBezTo>
                    <a:pt x="7592" y="9964"/>
                    <a:pt x="7167" y="10080"/>
                    <a:pt x="6714" y="10080"/>
                  </a:cubicBezTo>
                  <a:cubicBezTo>
                    <a:pt x="6662" y="10080"/>
                    <a:pt x="6611" y="10075"/>
                    <a:pt x="6559" y="10072"/>
                  </a:cubicBezTo>
                  <a:cubicBezTo>
                    <a:pt x="5892" y="10033"/>
                    <a:pt x="5293" y="9750"/>
                    <a:pt x="4850" y="9306"/>
                  </a:cubicBezTo>
                  <a:cubicBezTo>
                    <a:pt x="4807" y="9262"/>
                    <a:pt x="4769" y="9215"/>
                    <a:pt x="4732" y="9166"/>
                  </a:cubicBezTo>
                  <a:cubicBezTo>
                    <a:pt x="4714" y="9141"/>
                    <a:pt x="4695" y="9117"/>
                    <a:pt x="4675" y="9094"/>
                  </a:cubicBezTo>
                  <a:cubicBezTo>
                    <a:pt x="4639" y="9050"/>
                    <a:pt x="4602" y="9008"/>
                    <a:pt x="4563" y="8967"/>
                  </a:cubicBezTo>
                  <a:cubicBezTo>
                    <a:pt x="4251" y="8633"/>
                    <a:pt x="3853" y="8381"/>
                    <a:pt x="3404" y="8244"/>
                  </a:cubicBezTo>
                  <a:cubicBezTo>
                    <a:pt x="3100" y="8151"/>
                    <a:pt x="2774" y="8111"/>
                    <a:pt x="2435" y="8136"/>
                  </a:cubicBezTo>
                  <a:cubicBezTo>
                    <a:pt x="1113" y="8234"/>
                    <a:pt x="49" y="9340"/>
                    <a:pt x="2" y="10662"/>
                  </a:cubicBezTo>
                  <a:cubicBezTo>
                    <a:pt x="-52" y="12159"/>
                    <a:pt x="1147" y="13391"/>
                    <a:pt x="2636" y="13391"/>
                  </a:cubicBezTo>
                  <a:cubicBezTo>
                    <a:pt x="2902" y="13391"/>
                    <a:pt x="3159" y="13349"/>
                    <a:pt x="3402" y="13277"/>
                  </a:cubicBezTo>
                  <a:cubicBezTo>
                    <a:pt x="3851" y="13140"/>
                    <a:pt x="4251" y="12889"/>
                    <a:pt x="4563" y="12554"/>
                  </a:cubicBezTo>
                  <a:cubicBezTo>
                    <a:pt x="4602" y="12513"/>
                    <a:pt x="4639" y="12469"/>
                    <a:pt x="4675" y="12425"/>
                  </a:cubicBezTo>
                  <a:cubicBezTo>
                    <a:pt x="4695" y="12402"/>
                    <a:pt x="4714" y="12376"/>
                    <a:pt x="4732" y="12353"/>
                  </a:cubicBezTo>
                  <a:cubicBezTo>
                    <a:pt x="4769" y="12304"/>
                    <a:pt x="4807" y="12255"/>
                    <a:pt x="4850" y="12213"/>
                  </a:cubicBezTo>
                  <a:cubicBezTo>
                    <a:pt x="5303" y="11759"/>
                    <a:pt x="5919" y="11474"/>
                    <a:pt x="6604" y="11446"/>
                  </a:cubicBezTo>
                  <a:cubicBezTo>
                    <a:pt x="6642" y="11444"/>
                    <a:pt x="6679" y="11441"/>
                    <a:pt x="6716" y="11441"/>
                  </a:cubicBezTo>
                  <a:cubicBezTo>
                    <a:pt x="7134" y="11441"/>
                    <a:pt x="7528" y="11540"/>
                    <a:pt x="7877" y="11716"/>
                  </a:cubicBezTo>
                  <a:cubicBezTo>
                    <a:pt x="8774" y="12090"/>
                    <a:pt x="9481" y="12823"/>
                    <a:pt x="9827" y="13734"/>
                  </a:cubicBezTo>
                  <a:cubicBezTo>
                    <a:pt x="9977" y="14064"/>
                    <a:pt x="10063" y="14428"/>
                    <a:pt x="10063" y="14816"/>
                  </a:cubicBezTo>
                  <a:cubicBezTo>
                    <a:pt x="10063" y="14857"/>
                    <a:pt x="10058" y="14897"/>
                    <a:pt x="10057" y="14938"/>
                  </a:cubicBezTo>
                  <a:cubicBezTo>
                    <a:pt x="10026" y="15617"/>
                    <a:pt x="9739" y="16229"/>
                    <a:pt x="9289" y="16678"/>
                  </a:cubicBezTo>
                  <a:cubicBezTo>
                    <a:pt x="9245" y="16721"/>
                    <a:pt x="9197" y="16758"/>
                    <a:pt x="9148" y="16796"/>
                  </a:cubicBezTo>
                  <a:cubicBezTo>
                    <a:pt x="9123" y="16814"/>
                    <a:pt x="9100" y="16833"/>
                    <a:pt x="9076" y="16853"/>
                  </a:cubicBezTo>
                  <a:cubicBezTo>
                    <a:pt x="9032" y="16888"/>
                    <a:pt x="8990" y="16925"/>
                    <a:pt x="8949" y="16964"/>
                  </a:cubicBezTo>
                  <a:cubicBezTo>
                    <a:pt x="8625" y="17266"/>
                    <a:pt x="8379" y="17650"/>
                    <a:pt x="8239" y="18082"/>
                  </a:cubicBezTo>
                  <a:cubicBezTo>
                    <a:pt x="8139" y="18391"/>
                    <a:pt x="8092" y="18723"/>
                    <a:pt x="8115" y="19070"/>
                  </a:cubicBezTo>
                  <a:cubicBezTo>
                    <a:pt x="8206" y="20409"/>
                    <a:pt x="9334" y="21486"/>
                    <a:pt x="10676" y="21520"/>
                  </a:cubicBezTo>
                  <a:cubicBezTo>
                    <a:pt x="12162" y="21557"/>
                    <a:pt x="13377" y="20365"/>
                    <a:pt x="13377" y="18890"/>
                  </a:cubicBezTo>
                  <a:cubicBezTo>
                    <a:pt x="13377" y="18608"/>
                    <a:pt x="13333" y="18338"/>
                    <a:pt x="13251" y="18085"/>
                  </a:cubicBezTo>
                  <a:cubicBezTo>
                    <a:pt x="13111" y="17652"/>
                    <a:pt x="12862" y="17268"/>
                    <a:pt x="12537" y="16964"/>
                  </a:cubicBezTo>
                  <a:cubicBezTo>
                    <a:pt x="12496" y="16925"/>
                    <a:pt x="12452" y="16888"/>
                    <a:pt x="12408" y="16853"/>
                  </a:cubicBezTo>
                  <a:cubicBezTo>
                    <a:pt x="12385" y="16833"/>
                    <a:pt x="12359" y="16814"/>
                    <a:pt x="12336" y="16796"/>
                  </a:cubicBezTo>
                  <a:cubicBezTo>
                    <a:pt x="12287" y="16759"/>
                    <a:pt x="12238" y="16721"/>
                    <a:pt x="12196" y="16678"/>
                  </a:cubicBezTo>
                  <a:cubicBezTo>
                    <a:pt x="11743" y="16226"/>
                    <a:pt x="11456" y="15610"/>
                    <a:pt x="11427" y="14927"/>
                  </a:cubicBezTo>
                  <a:cubicBezTo>
                    <a:pt x="11426" y="14890"/>
                    <a:pt x="11422" y="14853"/>
                    <a:pt x="11422" y="14814"/>
                  </a:cubicBezTo>
                  <a:cubicBezTo>
                    <a:pt x="11422" y="14433"/>
                    <a:pt x="11507" y="14073"/>
                    <a:pt x="11652" y="13747"/>
                  </a:cubicBezTo>
                  <a:cubicBezTo>
                    <a:pt x="12007" y="12800"/>
                    <a:pt x="12754" y="12046"/>
                    <a:pt x="13698" y="11682"/>
                  </a:cubicBezTo>
                  <a:cubicBezTo>
                    <a:pt x="14031" y="11528"/>
                    <a:pt x="14399" y="11441"/>
                    <a:pt x="14789" y="11441"/>
                  </a:cubicBezTo>
                  <a:cubicBezTo>
                    <a:pt x="14822" y="11441"/>
                    <a:pt x="14856" y="11444"/>
                    <a:pt x="14890" y="11446"/>
                  </a:cubicBezTo>
                  <a:cubicBezTo>
                    <a:pt x="15577" y="11473"/>
                    <a:pt x="16198" y="11759"/>
                    <a:pt x="16652" y="12213"/>
                  </a:cubicBezTo>
                  <a:cubicBezTo>
                    <a:pt x="16696" y="12257"/>
                    <a:pt x="16733" y="12306"/>
                    <a:pt x="16771" y="12355"/>
                  </a:cubicBezTo>
                  <a:cubicBezTo>
                    <a:pt x="16789" y="12380"/>
                    <a:pt x="16808" y="12403"/>
                    <a:pt x="16828" y="12427"/>
                  </a:cubicBezTo>
                  <a:cubicBezTo>
                    <a:pt x="16863" y="12471"/>
                    <a:pt x="16900" y="12513"/>
                    <a:pt x="16939" y="12553"/>
                  </a:cubicBezTo>
                  <a:cubicBezTo>
                    <a:pt x="17247" y="12882"/>
                    <a:pt x="17637" y="13132"/>
                    <a:pt x="18077" y="13270"/>
                  </a:cubicBezTo>
                  <a:cubicBezTo>
                    <a:pt x="18383" y="13366"/>
                    <a:pt x="18714" y="13410"/>
                    <a:pt x="19056" y="13386"/>
                  </a:cubicBezTo>
                  <a:cubicBezTo>
                    <a:pt x="20388" y="13292"/>
                    <a:pt x="21462" y="12174"/>
                    <a:pt x="21501" y="10840"/>
                  </a:cubicBezTo>
                  <a:cubicBezTo>
                    <a:pt x="21548" y="9347"/>
                    <a:pt x="20353" y="8126"/>
                    <a:pt x="18872" y="8126"/>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38100" tIns="38100" rIns="38100" bIns="38100" anchor="ctr"/>
            <a:lstStyle/>
            <a:p>
              <a:endParaRPr sz="3000">
                <a:solidFill>
                  <a:srgbClr val="FFFFFF"/>
                </a:solidFill>
              </a:endParaRPr>
            </a:p>
          </p:txBody>
        </p:sp>
        <p:sp>
          <p:nvSpPr>
            <p:cNvPr id="5" name="Shape">
              <a:extLst>
                <a:ext uri="{FF2B5EF4-FFF2-40B4-BE49-F238E27FC236}">
                  <a16:creationId xmlns:a16="http://schemas.microsoft.com/office/drawing/2014/main" xmlns="" id="{16817E68-139D-6C43-A42B-815D9442E46C}"/>
                </a:ext>
              </a:extLst>
            </p:cNvPr>
            <p:cNvSpPr/>
            <p:nvPr/>
          </p:nvSpPr>
          <p:spPr>
            <a:xfrm>
              <a:off x="1879694" y="1734122"/>
              <a:ext cx="3972547" cy="3981056"/>
            </a:xfrm>
            <a:custGeom>
              <a:avLst/>
              <a:gdLst/>
              <a:ahLst/>
              <a:cxnLst>
                <a:cxn ang="0">
                  <a:pos x="wd2" y="hd2"/>
                </a:cxn>
                <a:cxn ang="5400000">
                  <a:pos x="wd2" y="hd2"/>
                </a:cxn>
                <a:cxn ang="10800000">
                  <a:pos x="wd2" y="hd2"/>
                </a:cxn>
                <a:cxn ang="16200000">
                  <a:pos x="wd2" y="hd2"/>
                </a:cxn>
              </a:cxnLst>
              <a:rect l="0" t="0" r="r" b="b"/>
              <a:pathLst>
                <a:path w="21500" h="21521" extrusionOk="0">
                  <a:moveTo>
                    <a:pt x="18871" y="8126"/>
                  </a:moveTo>
                  <a:cubicBezTo>
                    <a:pt x="18594" y="8126"/>
                    <a:pt x="18329" y="8170"/>
                    <a:pt x="18079" y="8249"/>
                  </a:cubicBezTo>
                  <a:cubicBezTo>
                    <a:pt x="17640" y="8387"/>
                    <a:pt x="17250" y="8637"/>
                    <a:pt x="16943" y="8966"/>
                  </a:cubicBezTo>
                  <a:cubicBezTo>
                    <a:pt x="16904" y="9006"/>
                    <a:pt x="16867" y="9050"/>
                    <a:pt x="16832" y="9094"/>
                  </a:cubicBezTo>
                  <a:cubicBezTo>
                    <a:pt x="16811" y="9117"/>
                    <a:pt x="16793" y="9143"/>
                    <a:pt x="16774" y="9166"/>
                  </a:cubicBezTo>
                  <a:cubicBezTo>
                    <a:pt x="16737" y="9215"/>
                    <a:pt x="16700" y="9264"/>
                    <a:pt x="16656" y="9306"/>
                  </a:cubicBezTo>
                  <a:cubicBezTo>
                    <a:pt x="16212" y="9751"/>
                    <a:pt x="15608" y="10035"/>
                    <a:pt x="14938" y="10072"/>
                  </a:cubicBezTo>
                  <a:cubicBezTo>
                    <a:pt x="14889" y="10075"/>
                    <a:pt x="14841" y="10078"/>
                    <a:pt x="14793" y="10078"/>
                  </a:cubicBezTo>
                  <a:cubicBezTo>
                    <a:pt x="14386" y="10078"/>
                    <a:pt x="14003" y="9982"/>
                    <a:pt x="13658" y="9817"/>
                  </a:cubicBezTo>
                  <a:cubicBezTo>
                    <a:pt x="12613" y="9399"/>
                    <a:pt x="11818" y="8499"/>
                    <a:pt x="11540" y="7392"/>
                  </a:cubicBezTo>
                  <a:cubicBezTo>
                    <a:pt x="11501" y="7253"/>
                    <a:pt x="11472" y="7109"/>
                    <a:pt x="11459" y="6959"/>
                  </a:cubicBezTo>
                  <a:cubicBezTo>
                    <a:pt x="11450" y="6875"/>
                    <a:pt x="11445" y="6791"/>
                    <a:pt x="11445" y="6703"/>
                  </a:cubicBezTo>
                  <a:cubicBezTo>
                    <a:pt x="11445" y="5975"/>
                    <a:pt x="11741" y="5317"/>
                    <a:pt x="12218" y="4841"/>
                  </a:cubicBezTo>
                  <a:cubicBezTo>
                    <a:pt x="12262" y="4798"/>
                    <a:pt x="12309" y="4761"/>
                    <a:pt x="12358" y="4723"/>
                  </a:cubicBezTo>
                  <a:cubicBezTo>
                    <a:pt x="12384" y="4705"/>
                    <a:pt x="12407" y="4686"/>
                    <a:pt x="12431" y="4666"/>
                  </a:cubicBezTo>
                  <a:cubicBezTo>
                    <a:pt x="12475" y="4631"/>
                    <a:pt x="12517" y="4594"/>
                    <a:pt x="12558" y="4555"/>
                  </a:cubicBezTo>
                  <a:cubicBezTo>
                    <a:pt x="12888" y="4248"/>
                    <a:pt x="13137" y="3857"/>
                    <a:pt x="13275" y="3417"/>
                  </a:cubicBezTo>
                  <a:cubicBezTo>
                    <a:pt x="13371" y="3112"/>
                    <a:pt x="13415" y="2783"/>
                    <a:pt x="13390" y="2441"/>
                  </a:cubicBezTo>
                  <a:cubicBezTo>
                    <a:pt x="13295" y="1110"/>
                    <a:pt x="12176" y="40"/>
                    <a:pt x="10841" y="1"/>
                  </a:cubicBezTo>
                  <a:cubicBezTo>
                    <a:pt x="9350" y="-43"/>
                    <a:pt x="8126" y="1151"/>
                    <a:pt x="8126" y="2631"/>
                  </a:cubicBezTo>
                  <a:cubicBezTo>
                    <a:pt x="8126" y="2914"/>
                    <a:pt x="8172" y="3189"/>
                    <a:pt x="8255" y="3445"/>
                  </a:cubicBezTo>
                  <a:cubicBezTo>
                    <a:pt x="8395" y="3875"/>
                    <a:pt x="8643" y="4256"/>
                    <a:pt x="8965" y="4557"/>
                  </a:cubicBezTo>
                  <a:cubicBezTo>
                    <a:pt x="9006" y="4595"/>
                    <a:pt x="9050" y="4632"/>
                    <a:pt x="9094" y="4668"/>
                  </a:cubicBezTo>
                  <a:cubicBezTo>
                    <a:pt x="9117" y="4688"/>
                    <a:pt x="9143" y="4707"/>
                    <a:pt x="9166" y="4725"/>
                  </a:cubicBezTo>
                  <a:cubicBezTo>
                    <a:pt x="9215" y="4762"/>
                    <a:pt x="9264" y="4801"/>
                    <a:pt x="9308" y="4845"/>
                  </a:cubicBezTo>
                  <a:cubicBezTo>
                    <a:pt x="9696" y="5233"/>
                    <a:pt x="9961" y="5742"/>
                    <a:pt x="10047" y="6308"/>
                  </a:cubicBezTo>
                  <a:cubicBezTo>
                    <a:pt x="10068" y="6438"/>
                    <a:pt x="10081" y="6570"/>
                    <a:pt x="10081" y="6706"/>
                  </a:cubicBezTo>
                  <a:cubicBezTo>
                    <a:pt x="10081" y="7175"/>
                    <a:pt x="9956" y="7612"/>
                    <a:pt x="9740" y="7993"/>
                  </a:cubicBezTo>
                  <a:cubicBezTo>
                    <a:pt x="9384" y="8777"/>
                    <a:pt x="8751" y="9409"/>
                    <a:pt x="7963" y="9761"/>
                  </a:cubicBezTo>
                  <a:cubicBezTo>
                    <a:pt x="7591" y="9964"/>
                    <a:pt x="7166" y="10080"/>
                    <a:pt x="6714" y="10080"/>
                  </a:cubicBezTo>
                  <a:cubicBezTo>
                    <a:pt x="6661" y="10080"/>
                    <a:pt x="6611" y="10075"/>
                    <a:pt x="6558" y="10072"/>
                  </a:cubicBezTo>
                  <a:cubicBezTo>
                    <a:pt x="5892" y="10033"/>
                    <a:pt x="5292" y="9750"/>
                    <a:pt x="4850" y="9306"/>
                  </a:cubicBezTo>
                  <a:cubicBezTo>
                    <a:pt x="4806" y="9262"/>
                    <a:pt x="4769" y="9215"/>
                    <a:pt x="4732" y="9166"/>
                  </a:cubicBezTo>
                  <a:cubicBezTo>
                    <a:pt x="4713" y="9141"/>
                    <a:pt x="4695" y="9117"/>
                    <a:pt x="4674" y="9094"/>
                  </a:cubicBezTo>
                  <a:cubicBezTo>
                    <a:pt x="4639" y="9050"/>
                    <a:pt x="4602" y="9008"/>
                    <a:pt x="4563" y="8967"/>
                  </a:cubicBezTo>
                  <a:cubicBezTo>
                    <a:pt x="4251" y="8633"/>
                    <a:pt x="3852" y="8381"/>
                    <a:pt x="3403" y="8244"/>
                  </a:cubicBezTo>
                  <a:cubicBezTo>
                    <a:pt x="3100" y="8151"/>
                    <a:pt x="2774" y="8111"/>
                    <a:pt x="2434" y="8136"/>
                  </a:cubicBezTo>
                  <a:cubicBezTo>
                    <a:pt x="1113" y="8234"/>
                    <a:pt x="49" y="9340"/>
                    <a:pt x="2" y="10662"/>
                  </a:cubicBezTo>
                  <a:cubicBezTo>
                    <a:pt x="-52" y="12159"/>
                    <a:pt x="1146" y="13391"/>
                    <a:pt x="2635" y="13391"/>
                  </a:cubicBezTo>
                  <a:cubicBezTo>
                    <a:pt x="2902" y="13391"/>
                    <a:pt x="3159" y="13349"/>
                    <a:pt x="3402" y="13277"/>
                  </a:cubicBezTo>
                  <a:cubicBezTo>
                    <a:pt x="3851" y="13140"/>
                    <a:pt x="4251" y="12889"/>
                    <a:pt x="4563" y="12554"/>
                  </a:cubicBezTo>
                  <a:cubicBezTo>
                    <a:pt x="4602" y="12513"/>
                    <a:pt x="4639" y="12469"/>
                    <a:pt x="4674" y="12425"/>
                  </a:cubicBezTo>
                  <a:cubicBezTo>
                    <a:pt x="4695" y="12402"/>
                    <a:pt x="4713" y="12376"/>
                    <a:pt x="4732" y="12353"/>
                  </a:cubicBezTo>
                  <a:cubicBezTo>
                    <a:pt x="4769" y="12304"/>
                    <a:pt x="4806" y="12255"/>
                    <a:pt x="4850" y="12213"/>
                  </a:cubicBezTo>
                  <a:cubicBezTo>
                    <a:pt x="5302" y="11759"/>
                    <a:pt x="5919" y="11474"/>
                    <a:pt x="6604" y="11446"/>
                  </a:cubicBezTo>
                  <a:cubicBezTo>
                    <a:pt x="6641" y="11444"/>
                    <a:pt x="6678" y="11441"/>
                    <a:pt x="6715" y="11441"/>
                  </a:cubicBezTo>
                  <a:cubicBezTo>
                    <a:pt x="7134" y="11441"/>
                    <a:pt x="7527" y="11540"/>
                    <a:pt x="7877" y="11716"/>
                  </a:cubicBezTo>
                  <a:cubicBezTo>
                    <a:pt x="8773" y="12090"/>
                    <a:pt x="9480" y="12823"/>
                    <a:pt x="9826" y="13734"/>
                  </a:cubicBezTo>
                  <a:cubicBezTo>
                    <a:pt x="9977" y="14064"/>
                    <a:pt x="10063" y="14428"/>
                    <a:pt x="10063" y="14816"/>
                  </a:cubicBezTo>
                  <a:cubicBezTo>
                    <a:pt x="10063" y="14857"/>
                    <a:pt x="10058" y="14897"/>
                    <a:pt x="10056" y="14938"/>
                  </a:cubicBezTo>
                  <a:cubicBezTo>
                    <a:pt x="10026" y="15617"/>
                    <a:pt x="9739" y="16229"/>
                    <a:pt x="9288" y="16678"/>
                  </a:cubicBezTo>
                  <a:cubicBezTo>
                    <a:pt x="9244" y="16721"/>
                    <a:pt x="9197" y="16758"/>
                    <a:pt x="9148" y="16796"/>
                  </a:cubicBezTo>
                  <a:cubicBezTo>
                    <a:pt x="9122" y="16814"/>
                    <a:pt x="9099" y="16833"/>
                    <a:pt x="9075" y="16853"/>
                  </a:cubicBezTo>
                  <a:cubicBezTo>
                    <a:pt x="9031" y="16888"/>
                    <a:pt x="8989" y="16925"/>
                    <a:pt x="8949" y="16964"/>
                  </a:cubicBezTo>
                  <a:cubicBezTo>
                    <a:pt x="8624" y="17266"/>
                    <a:pt x="8378" y="17650"/>
                    <a:pt x="8238" y="18082"/>
                  </a:cubicBezTo>
                  <a:cubicBezTo>
                    <a:pt x="8138" y="18391"/>
                    <a:pt x="8091" y="18723"/>
                    <a:pt x="8115" y="19070"/>
                  </a:cubicBezTo>
                  <a:cubicBezTo>
                    <a:pt x="8206" y="20409"/>
                    <a:pt x="9333" y="21486"/>
                    <a:pt x="10675" y="21520"/>
                  </a:cubicBezTo>
                  <a:cubicBezTo>
                    <a:pt x="12161" y="21557"/>
                    <a:pt x="13376" y="20365"/>
                    <a:pt x="13376" y="18890"/>
                  </a:cubicBezTo>
                  <a:cubicBezTo>
                    <a:pt x="13376" y="18608"/>
                    <a:pt x="13332" y="18338"/>
                    <a:pt x="13250" y="18085"/>
                  </a:cubicBezTo>
                  <a:cubicBezTo>
                    <a:pt x="13110" y="17652"/>
                    <a:pt x="12861" y="17268"/>
                    <a:pt x="12536" y="16964"/>
                  </a:cubicBezTo>
                  <a:cubicBezTo>
                    <a:pt x="12495" y="16925"/>
                    <a:pt x="12451" y="16888"/>
                    <a:pt x="12407" y="16853"/>
                  </a:cubicBezTo>
                  <a:cubicBezTo>
                    <a:pt x="12384" y="16833"/>
                    <a:pt x="12358" y="16814"/>
                    <a:pt x="12335" y="16796"/>
                  </a:cubicBezTo>
                  <a:cubicBezTo>
                    <a:pt x="12286" y="16759"/>
                    <a:pt x="12237" y="16721"/>
                    <a:pt x="12195" y="16678"/>
                  </a:cubicBezTo>
                  <a:cubicBezTo>
                    <a:pt x="11742" y="16226"/>
                    <a:pt x="11455" y="15610"/>
                    <a:pt x="11427" y="14927"/>
                  </a:cubicBezTo>
                  <a:cubicBezTo>
                    <a:pt x="11425" y="14890"/>
                    <a:pt x="11422" y="14853"/>
                    <a:pt x="11422" y="14814"/>
                  </a:cubicBezTo>
                  <a:cubicBezTo>
                    <a:pt x="11422" y="14433"/>
                    <a:pt x="11506" y="14073"/>
                    <a:pt x="11651" y="13747"/>
                  </a:cubicBezTo>
                  <a:cubicBezTo>
                    <a:pt x="12006" y="12800"/>
                    <a:pt x="12753" y="12046"/>
                    <a:pt x="13697" y="11682"/>
                  </a:cubicBezTo>
                  <a:cubicBezTo>
                    <a:pt x="14030" y="11528"/>
                    <a:pt x="14398" y="11441"/>
                    <a:pt x="14787" y="11441"/>
                  </a:cubicBezTo>
                  <a:cubicBezTo>
                    <a:pt x="14821" y="11441"/>
                    <a:pt x="14855" y="11444"/>
                    <a:pt x="14889" y="11446"/>
                  </a:cubicBezTo>
                  <a:cubicBezTo>
                    <a:pt x="15576" y="11473"/>
                    <a:pt x="16197" y="11759"/>
                    <a:pt x="16651" y="12213"/>
                  </a:cubicBezTo>
                  <a:cubicBezTo>
                    <a:pt x="16695" y="12257"/>
                    <a:pt x="16732" y="12306"/>
                    <a:pt x="16769" y="12355"/>
                  </a:cubicBezTo>
                  <a:cubicBezTo>
                    <a:pt x="16788" y="12380"/>
                    <a:pt x="16806" y="12403"/>
                    <a:pt x="16827" y="12427"/>
                  </a:cubicBezTo>
                  <a:cubicBezTo>
                    <a:pt x="16862" y="12471"/>
                    <a:pt x="16899" y="12513"/>
                    <a:pt x="16938" y="12553"/>
                  </a:cubicBezTo>
                  <a:cubicBezTo>
                    <a:pt x="17245" y="12882"/>
                    <a:pt x="17635" y="13132"/>
                    <a:pt x="18076" y="13270"/>
                  </a:cubicBezTo>
                  <a:cubicBezTo>
                    <a:pt x="18381" y="13366"/>
                    <a:pt x="18712" y="13410"/>
                    <a:pt x="19055" y="13386"/>
                  </a:cubicBezTo>
                  <a:cubicBezTo>
                    <a:pt x="20387" y="13292"/>
                    <a:pt x="21460" y="12174"/>
                    <a:pt x="21499" y="10840"/>
                  </a:cubicBezTo>
                  <a:cubicBezTo>
                    <a:pt x="21548" y="9347"/>
                    <a:pt x="20353" y="8126"/>
                    <a:pt x="18871" y="8126"/>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38100" tIns="38100" rIns="38100" bIns="38100" anchor="ctr"/>
            <a:lstStyle/>
            <a:p>
              <a:endParaRPr sz="3000">
                <a:solidFill>
                  <a:srgbClr val="FFFFFF"/>
                </a:solidFill>
              </a:endParaRPr>
            </a:p>
          </p:txBody>
        </p:sp>
        <p:sp>
          <p:nvSpPr>
            <p:cNvPr id="6" name="Shape">
              <a:extLst>
                <a:ext uri="{FF2B5EF4-FFF2-40B4-BE49-F238E27FC236}">
                  <a16:creationId xmlns:a16="http://schemas.microsoft.com/office/drawing/2014/main" xmlns="" id="{D9145DCD-CAC0-2046-84ED-6D82FFF07F0F}"/>
                </a:ext>
              </a:extLst>
            </p:cNvPr>
            <p:cNvSpPr/>
            <p:nvPr/>
          </p:nvSpPr>
          <p:spPr>
            <a:xfrm>
              <a:off x="6339759" y="1734122"/>
              <a:ext cx="3972547" cy="3981056"/>
            </a:xfrm>
            <a:custGeom>
              <a:avLst/>
              <a:gdLst/>
              <a:ahLst/>
              <a:cxnLst>
                <a:cxn ang="0">
                  <a:pos x="wd2" y="hd2"/>
                </a:cxn>
                <a:cxn ang="5400000">
                  <a:pos x="wd2" y="hd2"/>
                </a:cxn>
                <a:cxn ang="10800000">
                  <a:pos x="wd2" y="hd2"/>
                </a:cxn>
                <a:cxn ang="16200000">
                  <a:pos x="wd2" y="hd2"/>
                </a:cxn>
              </a:cxnLst>
              <a:rect l="0" t="0" r="r" b="b"/>
              <a:pathLst>
                <a:path w="21500" h="21521" extrusionOk="0">
                  <a:moveTo>
                    <a:pt x="18871" y="8126"/>
                  </a:moveTo>
                  <a:cubicBezTo>
                    <a:pt x="18594" y="8126"/>
                    <a:pt x="18329" y="8170"/>
                    <a:pt x="18079" y="8249"/>
                  </a:cubicBezTo>
                  <a:cubicBezTo>
                    <a:pt x="17640" y="8387"/>
                    <a:pt x="17250" y="8637"/>
                    <a:pt x="16943" y="8966"/>
                  </a:cubicBezTo>
                  <a:cubicBezTo>
                    <a:pt x="16904" y="9006"/>
                    <a:pt x="16867" y="9050"/>
                    <a:pt x="16832" y="9094"/>
                  </a:cubicBezTo>
                  <a:cubicBezTo>
                    <a:pt x="16811" y="9117"/>
                    <a:pt x="16793" y="9143"/>
                    <a:pt x="16774" y="9166"/>
                  </a:cubicBezTo>
                  <a:cubicBezTo>
                    <a:pt x="16737" y="9215"/>
                    <a:pt x="16700" y="9264"/>
                    <a:pt x="16656" y="9306"/>
                  </a:cubicBezTo>
                  <a:cubicBezTo>
                    <a:pt x="16212" y="9751"/>
                    <a:pt x="15608" y="10035"/>
                    <a:pt x="14938" y="10072"/>
                  </a:cubicBezTo>
                  <a:cubicBezTo>
                    <a:pt x="14889" y="10075"/>
                    <a:pt x="14841" y="10078"/>
                    <a:pt x="14793" y="10078"/>
                  </a:cubicBezTo>
                  <a:cubicBezTo>
                    <a:pt x="14386" y="10078"/>
                    <a:pt x="14003" y="9982"/>
                    <a:pt x="13658" y="9817"/>
                  </a:cubicBezTo>
                  <a:cubicBezTo>
                    <a:pt x="12613" y="9399"/>
                    <a:pt x="11818" y="8499"/>
                    <a:pt x="11540" y="7392"/>
                  </a:cubicBezTo>
                  <a:cubicBezTo>
                    <a:pt x="11501" y="7253"/>
                    <a:pt x="11472" y="7109"/>
                    <a:pt x="11459" y="6959"/>
                  </a:cubicBezTo>
                  <a:cubicBezTo>
                    <a:pt x="11450" y="6875"/>
                    <a:pt x="11445" y="6791"/>
                    <a:pt x="11445" y="6703"/>
                  </a:cubicBezTo>
                  <a:cubicBezTo>
                    <a:pt x="11445" y="5975"/>
                    <a:pt x="11741" y="5317"/>
                    <a:pt x="12218" y="4841"/>
                  </a:cubicBezTo>
                  <a:cubicBezTo>
                    <a:pt x="12262" y="4798"/>
                    <a:pt x="12309" y="4761"/>
                    <a:pt x="12358" y="4723"/>
                  </a:cubicBezTo>
                  <a:cubicBezTo>
                    <a:pt x="12384" y="4705"/>
                    <a:pt x="12407" y="4686"/>
                    <a:pt x="12431" y="4666"/>
                  </a:cubicBezTo>
                  <a:cubicBezTo>
                    <a:pt x="12475" y="4631"/>
                    <a:pt x="12517" y="4594"/>
                    <a:pt x="12558" y="4555"/>
                  </a:cubicBezTo>
                  <a:cubicBezTo>
                    <a:pt x="12888" y="4248"/>
                    <a:pt x="13137" y="3857"/>
                    <a:pt x="13275" y="3417"/>
                  </a:cubicBezTo>
                  <a:cubicBezTo>
                    <a:pt x="13371" y="3112"/>
                    <a:pt x="13415" y="2783"/>
                    <a:pt x="13390" y="2441"/>
                  </a:cubicBezTo>
                  <a:cubicBezTo>
                    <a:pt x="13295" y="1110"/>
                    <a:pt x="12176" y="40"/>
                    <a:pt x="10841" y="1"/>
                  </a:cubicBezTo>
                  <a:cubicBezTo>
                    <a:pt x="9350" y="-43"/>
                    <a:pt x="8126" y="1151"/>
                    <a:pt x="8126" y="2631"/>
                  </a:cubicBezTo>
                  <a:cubicBezTo>
                    <a:pt x="8126" y="2914"/>
                    <a:pt x="8172" y="3189"/>
                    <a:pt x="8255" y="3445"/>
                  </a:cubicBezTo>
                  <a:cubicBezTo>
                    <a:pt x="8395" y="3875"/>
                    <a:pt x="8643" y="4256"/>
                    <a:pt x="8965" y="4557"/>
                  </a:cubicBezTo>
                  <a:cubicBezTo>
                    <a:pt x="9006" y="4595"/>
                    <a:pt x="9050" y="4632"/>
                    <a:pt x="9094" y="4668"/>
                  </a:cubicBezTo>
                  <a:cubicBezTo>
                    <a:pt x="9117" y="4688"/>
                    <a:pt x="9143" y="4707"/>
                    <a:pt x="9166" y="4725"/>
                  </a:cubicBezTo>
                  <a:cubicBezTo>
                    <a:pt x="9215" y="4762"/>
                    <a:pt x="9264" y="4801"/>
                    <a:pt x="9308" y="4845"/>
                  </a:cubicBezTo>
                  <a:cubicBezTo>
                    <a:pt x="9696" y="5233"/>
                    <a:pt x="9961" y="5742"/>
                    <a:pt x="10047" y="6308"/>
                  </a:cubicBezTo>
                  <a:cubicBezTo>
                    <a:pt x="10068" y="6438"/>
                    <a:pt x="10081" y="6570"/>
                    <a:pt x="10081" y="6706"/>
                  </a:cubicBezTo>
                  <a:cubicBezTo>
                    <a:pt x="10081" y="7175"/>
                    <a:pt x="9956" y="7612"/>
                    <a:pt x="9740" y="7993"/>
                  </a:cubicBezTo>
                  <a:cubicBezTo>
                    <a:pt x="9384" y="8777"/>
                    <a:pt x="8751" y="9409"/>
                    <a:pt x="7963" y="9761"/>
                  </a:cubicBezTo>
                  <a:cubicBezTo>
                    <a:pt x="7591" y="9964"/>
                    <a:pt x="7166" y="10080"/>
                    <a:pt x="6714" y="10080"/>
                  </a:cubicBezTo>
                  <a:cubicBezTo>
                    <a:pt x="6661" y="10080"/>
                    <a:pt x="6611" y="10075"/>
                    <a:pt x="6558" y="10072"/>
                  </a:cubicBezTo>
                  <a:cubicBezTo>
                    <a:pt x="5892" y="10033"/>
                    <a:pt x="5292" y="9750"/>
                    <a:pt x="4850" y="9306"/>
                  </a:cubicBezTo>
                  <a:cubicBezTo>
                    <a:pt x="4806" y="9262"/>
                    <a:pt x="4769" y="9215"/>
                    <a:pt x="4732" y="9166"/>
                  </a:cubicBezTo>
                  <a:cubicBezTo>
                    <a:pt x="4713" y="9141"/>
                    <a:pt x="4695" y="9117"/>
                    <a:pt x="4674" y="9094"/>
                  </a:cubicBezTo>
                  <a:cubicBezTo>
                    <a:pt x="4639" y="9050"/>
                    <a:pt x="4602" y="9008"/>
                    <a:pt x="4563" y="8967"/>
                  </a:cubicBezTo>
                  <a:cubicBezTo>
                    <a:pt x="4251" y="8633"/>
                    <a:pt x="3852" y="8381"/>
                    <a:pt x="3403" y="8244"/>
                  </a:cubicBezTo>
                  <a:cubicBezTo>
                    <a:pt x="3100" y="8151"/>
                    <a:pt x="2774" y="8111"/>
                    <a:pt x="2434" y="8136"/>
                  </a:cubicBezTo>
                  <a:cubicBezTo>
                    <a:pt x="1113" y="8234"/>
                    <a:pt x="49" y="9340"/>
                    <a:pt x="2" y="10662"/>
                  </a:cubicBezTo>
                  <a:cubicBezTo>
                    <a:pt x="-52" y="12159"/>
                    <a:pt x="1147" y="13391"/>
                    <a:pt x="2635" y="13391"/>
                  </a:cubicBezTo>
                  <a:cubicBezTo>
                    <a:pt x="2902" y="13391"/>
                    <a:pt x="3159" y="13349"/>
                    <a:pt x="3402" y="13277"/>
                  </a:cubicBezTo>
                  <a:cubicBezTo>
                    <a:pt x="3851" y="13140"/>
                    <a:pt x="4251" y="12889"/>
                    <a:pt x="4563" y="12554"/>
                  </a:cubicBezTo>
                  <a:cubicBezTo>
                    <a:pt x="4602" y="12513"/>
                    <a:pt x="4639" y="12469"/>
                    <a:pt x="4674" y="12425"/>
                  </a:cubicBezTo>
                  <a:cubicBezTo>
                    <a:pt x="4695" y="12402"/>
                    <a:pt x="4713" y="12376"/>
                    <a:pt x="4732" y="12353"/>
                  </a:cubicBezTo>
                  <a:cubicBezTo>
                    <a:pt x="4769" y="12304"/>
                    <a:pt x="4806" y="12255"/>
                    <a:pt x="4850" y="12213"/>
                  </a:cubicBezTo>
                  <a:cubicBezTo>
                    <a:pt x="5302" y="11759"/>
                    <a:pt x="5919" y="11474"/>
                    <a:pt x="6604" y="11446"/>
                  </a:cubicBezTo>
                  <a:cubicBezTo>
                    <a:pt x="6641" y="11444"/>
                    <a:pt x="6678" y="11441"/>
                    <a:pt x="6715" y="11441"/>
                  </a:cubicBezTo>
                  <a:cubicBezTo>
                    <a:pt x="7134" y="11441"/>
                    <a:pt x="7527" y="11540"/>
                    <a:pt x="7877" y="11716"/>
                  </a:cubicBezTo>
                  <a:cubicBezTo>
                    <a:pt x="8773" y="12090"/>
                    <a:pt x="9480" y="12823"/>
                    <a:pt x="9826" y="13734"/>
                  </a:cubicBezTo>
                  <a:cubicBezTo>
                    <a:pt x="9977" y="14064"/>
                    <a:pt x="10063" y="14428"/>
                    <a:pt x="10063" y="14816"/>
                  </a:cubicBezTo>
                  <a:cubicBezTo>
                    <a:pt x="10063" y="14857"/>
                    <a:pt x="10058" y="14897"/>
                    <a:pt x="10056" y="14938"/>
                  </a:cubicBezTo>
                  <a:cubicBezTo>
                    <a:pt x="10026" y="15617"/>
                    <a:pt x="9739" y="16229"/>
                    <a:pt x="9288" y="16678"/>
                  </a:cubicBezTo>
                  <a:cubicBezTo>
                    <a:pt x="9244" y="16721"/>
                    <a:pt x="9197" y="16758"/>
                    <a:pt x="9148" y="16796"/>
                  </a:cubicBezTo>
                  <a:cubicBezTo>
                    <a:pt x="9122" y="16814"/>
                    <a:pt x="9099" y="16833"/>
                    <a:pt x="9075" y="16853"/>
                  </a:cubicBezTo>
                  <a:cubicBezTo>
                    <a:pt x="9031" y="16888"/>
                    <a:pt x="8989" y="16925"/>
                    <a:pt x="8949" y="16964"/>
                  </a:cubicBezTo>
                  <a:cubicBezTo>
                    <a:pt x="8624" y="17266"/>
                    <a:pt x="8378" y="17650"/>
                    <a:pt x="8238" y="18082"/>
                  </a:cubicBezTo>
                  <a:cubicBezTo>
                    <a:pt x="8138" y="18391"/>
                    <a:pt x="8091" y="18723"/>
                    <a:pt x="8115" y="19070"/>
                  </a:cubicBezTo>
                  <a:cubicBezTo>
                    <a:pt x="8206" y="20409"/>
                    <a:pt x="9333" y="21486"/>
                    <a:pt x="10675" y="21520"/>
                  </a:cubicBezTo>
                  <a:cubicBezTo>
                    <a:pt x="12161" y="21557"/>
                    <a:pt x="13376" y="20365"/>
                    <a:pt x="13376" y="18890"/>
                  </a:cubicBezTo>
                  <a:cubicBezTo>
                    <a:pt x="13376" y="18608"/>
                    <a:pt x="13332" y="18338"/>
                    <a:pt x="13250" y="18085"/>
                  </a:cubicBezTo>
                  <a:cubicBezTo>
                    <a:pt x="13110" y="17652"/>
                    <a:pt x="12861" y="17268"/>
                    <a:pt x="12536" y="16964"/>
                  </a:cubicBezTo>
                  <a:cubicBezTo>
                    <a:pt x="12495" y="16925"/>
                    <a:pt x="12451" y="16888"/>
                    <a:pt x="12407" y="16853"/>
                  </a:cubicBezTo>
                  <a:cubicBezTo>
                    <a:pt x="12384" y="16833"/>
                    <a:pt x="12358" y="16814"/>
                    <a:pt x="12335" y="16796"/>
                  </a:cubicBezTo>
                  <a:cubicBezTo>
                    <a:pt x="12286" y="16759"/>
                    <a:pt x="12237" y="16721"/>
                    <a:pt x="12195" y="16678"/>
                  </a:cubicBezTo>
                  <a:cubicBezTo>
                    <a:pt x="11742" y="16226"/>
                    <a:pt x="11455" y="15610"/>
                    <a:pt x="11427" y="14927"/>
                  </a:cubicBezTo>
                  <a:cubicBezTo>
                    <a:pt x="11425" y="14890"/>
                    <a:pt x="11422" y="14853"/>
                    <a:pt x="11422" y="14814"/>
                  </a:cubicBezTo>
                  <a:cubicBezTo>
                    <a:pt x="11422" y="14433"/>
                    <a:pt x="11506" y="14073"/>
                    <a:pt x="11651" y="13747"/>
                  </a:cubicBezTo>
                  <a:cubicBezTo>
                    <a:pt x="12006" y="12800"/>
                    <a:pt x="12753" y="12046"/>
                    <a:pt x="13697" y="11682"/>
                  </a:cubicBezTo>
                  <a:cubicBezTo>
                    <a:pt x="14030" y="11528"/>
                    <a:pt x="14398" y="11441"/>
                    <a:pt x="14787" y="11441"/>
                  </a:cubicBezTo>
                  <a:cubicBezTo>
                    <a:pt x="14821" y="11441"/>
                    <a:pt x="14855" y="11444"/>
                    <a:pt x="14889" y="11446"/>
                  </a:cubicBezTo>
                  <a:cubicBezTo>
                    <a:pt x="15576" y="11473"/>
                    <a:pt x="16197" y="11759"/>
                    <a:pt x="16651" y="12213"/>
                  </a:cubicBezTo>
                  <a:cubicBezTo>
                    <a:pt x="16695" y="12257"/>
                    <a:pt x="16732" y="12306"/>
                    <a:pt x="16769" y="12355"/>
                  </a:cubicBezTo>
                  <a:cubicBezTo>
                    <a:pt x="16788" y="12380"/>
                    <a:pt x="16806" y="12403"/>
                    <a:pt x="16827" y="12427"/>
                  </a:cubicBezTo>
                  <a:cubicBezTo>
                    <a:pt x="16862" y="12471"/>
                    <a:pt x="16899" y="12513"/>
                    <a:pt x="16938" y="12553"/>
                  </a:cubicBezTo>
                  <a:cubicBezTo>
                    <a:pt x="17245" y="12882"/>
                    <a:pt x="17635" y="13132"/>
                    <a:pt x="18076" y="13270"/>
                  </a:cubicBezTo>
                  <a:cubicBezTo>
                    <a:pt x="18381" y="13366"/>
                    <a:pt x="18712" y="13410"/>
                    <a:pt x="19055" y="13386"/>
                  </a:cubicBezTo>
                  <a:cubicBezTo>
                    <a:pt x="20387" y="13292"/>
                    <a:pt x="21460" y="12174"/>
                    <a:pt x="21499" y="10840"/>
                  </a:cubicBezTo>
                  <a:cubicBezTo>
                    <a:pt x="21548" y="9347"/>
                    <a:pt x="20353" y="8126"/>
                    <a:pt x="18871" y="8126"/>
                  </a:cubicBezTo>
                  <a:close/>
                </a:path>
              </a:pathLst>
            </a:custGeom>
            <a:solidFill>
              <a:schemeClr val="bg1">
                <a:lumMod val="85000"/>
              </a:schemeClr>
            </a:solidFill>
            <a:ln w="12700">
              <a:miter lim="400000"/>
            </a:ln>
            <a:effectLst>
              <a:innerShdw blurRad="63500" dist="50800" dir="2700000">
                <a:prstClr val="black">
                  <a:alpha val="15000"/>
                </a:prstClr>
              </a:innerShdw>
            </a:effectLst>
          </p:spPr>
          <p:txBody>
            <a:bodyPr lIns="38100" tIns="38100" rIns="38100" bIns="38100" anchor="ctr"/>
            <a:lstStyle/>
            <a:p>
              <a:endParaRPr sz="3000" dirty="0">
                <a:solidFill>
                  <a:srgbClr val="FFFFFF"/>
                </a:solidFill>
              </a:endParaRPr>
            </a:p>
          </p:txBody>
        </p:sp>
        <p:sp>
          <p:nvSpPr>
            <p:cNvPr id="7" name="Circle">
              <a:extLst>
                <a:ext uri="{FF2B5EF4-FFF2-40B4-BE49-F238E27FC236}">
                  <a16:creationId xmlns:a16="http://schemas.microsoft.com/office/drawing/2014/main" xmlns="" id="{C8001D0A-651E-6547-8C31-6692AD430EF5}"/>
                </a:ext>
              </a:extLst>
            </p:cNvPr>
            <p:cNvSpPr/>
            <p:nvPr/>
          </p:nvSpPr>
          <p:spPr>
            <a:xfrm>
              <a:off x="1942073" y="3293584"/>
              <a:ext cx="848350" cy="848350"/>
            </a:xfrm>
            <a:prstGeom prst="ellipse">
              <a:avLst/>
            </a:prstGeom>
            <a:solidFill>
              <a:schemeClr val="accent2"/>
            </a:solidFill>
            <a:ln w="12700">
              <a:miter lim="400000"/>
            </a:ln>
            <a:effectLst>
              <a:innerShdw dist="38100" dir="2700000">
                <a:prstClr val="black">
                  <a:alpha val="15000"/>
                </a:prstClr>
              </a:innerShdw>
            </a:effectLst>
          </p:spPr>
          <p:txBody>
            <a:bodyPr lIns="38100" tIns="38100" rIns="38100" bIns="38100" anchor="ctr"/>
            <a:lstStyle/>
            <a:p>
              <a:pPr algn="ctr">
                <a:defRPr sz="3000">
                  <a:solidFill>
                    <a:srgbClr val="FFFFFF"/>
                  </a:solidFill>
                </a:defRPr>
              </a:pPr>
              <a:endParaRPr sz="3600" b="1" dirty="0"/>
            </a:p>
          </p:txBody>
        </p:sp>
        <p:sp>
          <p:nvSpPr>
            <p:cNvPr id="8" name="Circle">
              <a:extLst>
                <a:ext uri="{FF2B5EF4-FFF2-40B4-BE49-F238E27FC236}">
                  <a16:creationId xmlns:a16="http://schemas.microsoft.com/office/drawing/2014/main" xmlns="" id="{08011D10-AB85-DE4A-B4F3-69703A291A1D}"/>
                </a:ext>
              </a:extLst>
            </p:cNvPr>
            <p:cNvSpPr/>
            <p:nvPr/>
          </p:nvSpPr>
          <p:spPr>
            <a:xfrm>
              <a:off x="4936242" y="3293584"/>
              <a:ext cx="848348" cy="848350"/>
            </a:xfrm>
            <a:prstGeom prst="ellipse">
              <a:avLst/>
            </a:prstGeom>
            <a:solidFill>
              <a:schemeClr val="accent2"/>
            </a:solidFill>
            <a:ln w="12700">
              <a:miter lim="400000"/>
            </a:ln>
            <a:effectLst>
              <a:innerShdw dist="38100" dir="2700000">
                <a:prstClr val="black">
                  <a:alpha val="15000"/>
                </a:prstClr>
              </a:innerShdw>
            </a:effectLst>
          </p:spPr>
          <p:txBody>
            <a:bodyPr lIns="38100" tIns="38100" rIns="38100" bIns="38100" anchor="ctr"/>
            <a:lstStyle/>
            <a:p>
              <a:pPr algn="ctr">
                <a:defRPr sz="3000">
                  <a:solidFill>
                    <a:srgbClr val="FFFFFF"/>
                  </a:solidFill>
                </a:defRPr>
              </a:pPr>
              <a:endParaRPr sz="3600" b="1" dirty="0"/>
            </a:p>
          </p:txBody>
        </p:sp>
        <p:sp>
          <p:nvSpPr>
            <p:cNvPr id="9" name="Circle">
              <a:extLst>
                <a:ext uri="{FF2B5EF4-FFF2-40B4-BE49-F238E27FC236}">
                  <a16:creationId xmlns:a16="http://schemas.microsoft.com/office/drawing/2014/main" xmlns="" id="{F366EF00-1FAC-B94C-A6FF-9FD03007C427}"/>
                </a:ext>
              </a:extLst>
            </p:cNvPr>
            <p:cNvSpPr/>
            <p:nvPr/>
          </p:nvSpPr>
          <p:spPr>
            <a:xfrm>
              <a:off x="3439157" y="4790667"/>
              <a:ext cx="848350" cy="848350"/>
            </a:xfrm>
            <a:prstGeom prst="ellipse">
              <a:avLst/>
            </a:prstGeom>
            <a:solidFill>
              <a:schemeClr val="accent2"/>
            </a:solidFill>
            <a:ln w="12700">
              <a:miter lim="400000"/>
            </a:ln>
            <a:effectLst>
              <a:innerShdw dist="38100" dir="2700000">
                <a:prstClr val="black">
                  <a:alpha val="15000"/>
                </a:prstClr>
              </a:innerShdw>
            </a:effectLst>
          </p:spPr>
          <p:txBody>
            <a:bodyPr lIns="38100" tIns="38100" rIns="38100" bIns="38100" anchor="ctr"/>
            <a:lstStyle/>
            <a:p>
              <a:pPr>
                <a:defRPr sz="3000">
                  <a:solidFill>
                    <a:srgbClr val="FFFFFF"/>
                  </a:solidFill>
                </a:defRPr>
              </a:pPr>
              <a:endParaRPr/>
            </a:p>
          </p:txBody>
        </p:sp>
        <p:sp>
          <p:nvSpPr>
            <p:cNvPr id="10" name="Circle">
              <a:extLst>
                <a:ext uri="{FF2B5EF4-FFF2-40B4-BE49-F238E27FC236}">
                  <a16:creationId xmlns:a16="http://schemas.microsoft.com/office/drawing/2014/main" xmlns="" id="{7EDAAC90-F99C-BD40-A706-6DDC890D9847}"/>
                </a:ext>
              </a:extLst>
            </p:cNvPr>
            <p:cNvSpPr/>
            <p:nvPr/>
          </p:nvSpPr>
          <p:spPr>
            <a:xfrm>
              <a:off x="3439157" y="1796500"/>
              <a:ext cx="848350" cy="848350"/>
            </a:xfrm>
            <a:prstGeom prst="ellipse">
              <a:avLst/>
            </a:prstGeom>
            <a:solidFill>
              <a:schemeClr val="accent2"/>
            </a:solidFill>
            <a:ln w="12700">
              <a:miter lim="400000"/>
            </a:ln>
            <a:effectLst>
              <a:innerShdw dist="38100" dir="2700000">
                <a:prstClr val="black">
                  <a:alpha val="15000"/>
                </a:prstClr>
              </a:innerShdw>
            </a:effectLst>
          </p:spPr>
          <p:txBody>
            <a:bodyPr lIns="38100" tIns="38100" rIns="38100" bIns="38100" anchor="ctr"/>
            <a:lstStyle/>
            <a:p>
              <a:pPr>
                <a:defRPr sz="3000">
                  <a:solidFill>
                    <a:srgbClr val="FFFFFF"/>
                  </a:solidFill>
                </a:defRPr>
              </a:pPr>
              <a:endParaRPr/>
            </a:p>
          </p:txBody>
        </p:sp>
        <p:sp>
          <p:nvSpPr>
            <p:cNvPr id="11" name="Circle">
              <a:extLst>
                <a:ext uri="{FF2B5EF4-FFF2-40B4-BE49-F238E27FC236}">
                  <a16:creationId xmlns:a16="http://schemas.microsoft.com/office/drawing/2014/main" xmlns="" id="{61C364E2-8E12-1340-9C19-5A6BF6ECAAD8}"/>
                </a:ext>
              </a:extLst>
            </p:cNvPr>
            <p:cNvSpPr/>
            <p:nvPr/>
          </p:nvSpPr>
          <p:spPr>
            <a:xfrm>
              <a:off x="7982808" y="3387152"/>
              <a:ext cx="681176" cy="681175"/>
            </a:xfrm>
            <a:prstGeom prst="ellipse">
              <a:avLst/>
            </a:prstGeom>
            <a:solidFill>
              <a:schemeClr val="accent4"/>
            </a:solidFill>
            <a:ln w="12700">
              <a:miter lim="400000"/>
            </a:ln>
            <a:effectLst>
              <a:innerShdw dist="38100" dir="2700000">
                <a:prstClr val="black">
                  <a:alpha val="15000"/>
                </a:prstClr>
              </a:innerShdw>
            </a:effectLst>
          </p:spPr>
          <p:txBody>
            <a:bodyPr lIns="38100" tIns="38100" rIns="38100" bIns="38100" anchor="ctr"/>
            <a:lstStyle/>
            <a:p>
              <a:pPr>
                <a:defRPr sz="3000">
                  <a:solidFill>
                    <a:srgbClr val="FFFFFF"/>
                  </a:solidFill>
                </a:defRPr>
              </a:pPr>
              <a:endParaRPr/>
            </a:p>
          </p:txBody>
        </p:sp>
        <p:sp>
          <p:nvSpPr>
            <p:cNvPr id="12" name="Circle">
              <a:extLst>
                <a:ext uri="{FF2B5EF4-FFF2-40B4-BE49-F238E27FC236}">
                  <a16:creationId xmlns:a16="http://schemas.microsoft.com/office/drawing/2014/main" xmlns="" id="{662EC474-3B37-F64F-8AF5-67AE0DD0AB17}"/>
                </a:ext>
              </a:extLst>
            </p:cNvPr>
            <p:cNvSpPr/>
            <p:nvPr/>
          </p:nvSpPr>
          <p:spPr>
            <a:xfrm>
              <a:off x="3522744" y="3387152"/>
              <a:ext cx="681176" cy="681175"/>
            </a:xfrm>
            <a:prstGeom prst="ellipse">
              <a:avLst/>
            </a:prstGeom>
            <a:solidFill>
              <a:schemeClr val="accent2"/>
            </a:solidFill>
            <a:ln w="12700">
              <a:miter lim="400000"/>
            </a:ln>
            <a:effectLst>
              <a:innerShdw dist="38100" dir="2700000">
                <a:prstClr val="black">
                  <a:alpha val="15000"/>
                </a:prstClr>
              </a:innerShdw>
            </a:effectLst>
          </p:spPr>
          <p:txBody>
            <a:bodyPr lIns="38100" tIns="38100" rIns="38100" bIns="38100" anchor="ctr"/>
            <a:lstStyle/>
            <a:p>
              <a:pPr>
                <a:defRPr sz="3000">
                  <a:solidFill>
                    <a:srgbClr val="FFFFFF"/>
                  </a:solidFill>
                </a:defRPr>
              </a:pPr>
              <a:endParaRPr/>
            </a:p>
          </p:txBody>
        </p:sp>
        <p:sp>
          <p:nvSpPr>
            <p:cNvPr id="13" name="Circle">
              <a:extLst>
                <a:ext uri="{FF2B5EF4-FFF2-40B4-BE49-F238E27FC236}">
                  <a16:creationId xmlns:a16="http://schemas.microsoft.com/office/drawing/2014/main" xmlns="" id="{611F0C17-B36F-EA48-A523-E660A904D1E5}"/>
                </a:ext>
              </a:extLst>
            </p:cNvPr>
            <p:cNvSpPr/>
            <p:nvPr/>
          </p:nvSpPr>
          <p:spPr>
            <a:xfrm>
              <a:off x="5768370" y="4104504"/>
              <a:ext cx="681176" cy="681175"/>
            </a:xfrm>
            <a:prstGeom prst="ellipse">
              <a:avLst/>
            </a:prstGeom>
            <a:solidFill>
              <a:schemeClr val="accent1"/>
            </a:solidFill>
            <a:ln w="12700">
              <a:miter lim="400000"/>
            </a:ln>
            <a:effectLst>
              <a:innerShdw dist="38100" dir="2700000">
                <a:prstClr val="black">
                  <a:alpha val="15000"/>
                </a:prstClr>
              </a:innerShdw>
            </a:effectLst>
          </p:spPr>
          <p:txBody>
            <a:bodyPr lIns="38100" tIns="38100" rIns="38100" bIns="38100" anchor="ctr"/>
            <a:lstStyle/>
            <a:p>
              <a:pPr>
                <a:defRPr sz="3000">
                  <a:solidFill>
                    <a:srgbClr val="FFFFFF"/>
                  </a:solidFill>
                </a:defRPr>
              </a:pPr>
              <a:endParaRPr/>
            </a:p>
          </p:txBody>
        </p:sp>
        <p:sp>
          <p:nvSpPr>
            <p:cNvPr id="14" name="Circle">
              <a:extLst>
                <a:ext uri="{FF2B5EF4-FFF2-40B4-BE49-F238E27FC236}">
                  <a16:creationId xmlns:a16="http://schemas.microsoft.com/office/drawing/2014/main" xmlns="" id="{13BFB737-7E46-E046-B9CA-35116A5BB237}"/>
                </a:ext>
              </a:extLst>
            </p:cNvPr>
            <p:cNvSpPr/>
            <p:nvPr/>
          </p:nvSpPr>
          <p:spPr>
            <a:xfrm>
              <a:off x="6402137" y="3293584"/>
              <a:ext cx="848348" cy="848350"/>
            </a:xfrm>
            <a:prstGeom prst="ellipse">
              <a:avLst/>
            </a:prstGeom>
            <a:solidFill>
              <a:schemeClr val="accent4"/>
            </a:solidFill>
            <a:ln w="12700">
              <a:miter lim="400000"/>
            </a:ln>
            <a:effectLst>
              <a:innerShdw dist="38100" dir="2700000">
                <a:prstClr val="black">
                  <a:alpha val="15000"/>
                </a:prstClr>
              </a:innerShdw>
            </a:effectLst>
          </p:spPr>
          <p:txBody>
            <a:bodyPr lIns="38100" tIns="38100" rIns="38100" bIns="38100" anchor="ctr"/>
            <a:lstStyle/>
            <a:p>
              <a:pPr algn="ctr">
                <a:defRPr sz="3000">
                  <a:solidFill>
                    <a:srgbClr val="FFFFFF"/>
                  </a:solidFill>
                </a:defRPr>
              </a:pPr>
              <a:endParaRPr sz="3600" b="1" dirty="0"/>
            </a:p>
          </p:txBody>
        </p:sp>
        <p:sp>
          <p:nvSpPr>
            <p:cNvPr id="15" name="Circle">
              <a:extLst>
                <a:ext uri="{FF2B5EF4-FFF2-40B4-BE49-F238E27FC236}">
                  <a16:creationId xmlns:a16="http://schemas.microsoft.com/office/drawing/2014/main" xmlns="" id="{8F1FEB28-AA90-6444-A67C-5C98E0794AAD}"/>
                </a:ext>
              </a:extLst>
            </p:cNvPr>
            <p:cNvSpPr/>
            <p:nvPr/>
          </p:nvSpPr>
          <p:spPr>
            <a:xfrm>
              <a:off x="9397002" y="3293584"/>
              <a:ext cx="848348" cy="848350"/>
            </a:xfrm>
            <a:prstGeom prst="ellipse">
              <a:avLst/>
            </a:prstGeom>
            <a:solidFill>
              <a:schemeClr val="accent4"/>
            </a:solidFill>
            <a:ln w="12700">
              <a:miter lim="400000"/>
            </a:ln>
            <a:effectLst>
              <a:innerShdw dist="38100" dir="2700000">
                <a:prstClr val="black">
                  <a:alpha val="15000"/>
                </a:prstClr>
              </a:innerShdw>
            </a:effectLst>
          </p:spPr>
          <p:txBody>
            <a:bodyPr lIns="38100" tIns="38100" rIns="38100" bIns="38100" anchor="ctr"/>
            <a:lstStyle/>
            <a:p>
              <a:pPr algn="ctr">
                <a:defRPr sz="3000">
                  <a:solidFill>
                    <a:srgbClr val="FFFFFF"/>
                  </a:solidFill>
                </a:defRPr>
              </a:pPr>
              <a:endParaRPr sz="3600" b="1" dirty="0"/>
            </a:p>
          </p:txBody>
        </p:sp>
        <p:sp>
          <p:nvSpPr>
            <p:cNvPr id="16" name="Circle">
              <a:extLst>
                <a:ext uri="{FF2B5EF4-FFF2-40B4-BE49-F238E27FC236}">
                  <a16:creationId xmlns:a16="http://schemas.microsoft.com/office/drawing/2014/main" xmlns="" id="{AC8C48E9-E7C4-CB49-B6B1-21E27F423E68}"/>
                </a:ext>
              </a:extLst>
            </p:cNvPr>
            <p:cNvSpPr/>
            <p:nvPr/>
          </p:nvSpPr>
          <p:spPr>
            <a:xfrm>
              <a:off x="7899222" y="4790667"/>
              <a:ext cx="848348" cy="848350"/>
            </a:xfrm>
            <a:prstGeom prst="ellipse">
              <a:avLst/>
            </a:prstGeom>
            <a:solidFill>
              <a:schemeClr val="accent4"/>
            </a:solidFill>
            <a:ln w="12700">
              <a:miter lim="400000"/>
            </a:ln>
            <a:effectLst>
              <a:innerShdw dist="38100" dir="2700000">
                <a:prstClr val="black">
                  <a:alpha val="15000"/>
                </a:prstClr>
              </a:innerShdw>
            </a:effectLst>
          </p:spPr>
          <p:txBody>
            <a:bodyPr lIns="38100" tIns="38100" rIns="38100" bIns="38100" anchor="ctr"/>
            <a:lstStyle/>
            <a:p>
              <a:pPr>
                <a:defRPr sz="3000">
                  <a:solidFill>
                    <a:srgbClr val="FFFFFF"/>
                  </a:solidFill>
                </a:defRPr>
              </a:pPr>
              <a:endParaRPr/>
            </a:p>
          </p:txBody>
        </p:sp>
        <p:sp>
          <p:nvSpPr>
            <p:cNvPr id="17" name="Circle">
              <a:extLst>
                <a:ext uri="{FF2B5EF4-FFF2-40B4-BE49-F238E27FC236}">
                  <a16:creationId xmlns:a16="http://schemas.microsoft.com/office/drawing/2014/main" xmlns="" id="{913C2249-9B47-AA4C-8949-F17A54441232}"/>
                </a:ext>
              </a:extLst>
            </p:cNvPr>
            <p:cNvSpPr/>
            <p:nvPr/>
          </p:nvSpPr>
          <p:spPr>
            <a:xfrm>
              <a:off x="7899222" y="1796500"/>
              <a:ext cx="848348" cy="848350"/>
            </a:xfrm>
            <a:prstGeom prst="ellipse">
              <a:avLst/>
            </a:prstGeom>
            <a:solidFill>
              <a:schemeClr val="accent4"/>
            </a:solidFill>
            <a:ln w="12700">
              <a:miter lim="400000"/>
            </a:ln>
            <a:effectLst>
              <a:innerShdw dist="38100" dir="2700000">
                <a:prstClr val="black">
                  <a:alpha val="15000"/>
                </a:prstClr>
              </a:innerShdw>
            </a:effectLst>
          </p:spPr>
          <p:txBody>
            <a:bodyPr lIns="38100" tIns="38100" rIns="38100" bIns="38100" anchor="ctr"/>
            <a:lstStyle/>
            <a:p>
              <a:pPr>
                <a:defRPr sz="3000">
                  <a:solidFill>
                    <a:srgbClr val="FFFFFF"/>
                  </a:solidFill>
                </a:defRPr>
              </a:pPr>
              <a:endParaRPr/>
            </a:p>
          </p:txBody>
        </p:sp>
        <p:sp>
          <p:nvSpPr>
            <p:cNvPr id="18" name="Circle">
              <a:extLst>
                <a:ext uri="{FF2B5EF4-FFF2-40B4-BE49-F238E27FC236}">
                  <a16:creationId xmlns:a16="http://schemas.microsoft.com/office/drawing/2014/main" xmlns="" id="{33E41CB7-33D7-AA44-855F-F4FA249FF869}"/>
                </a:ext>
              </a:extLst>
            </p:cNvPr>
            <p:cNvSpPr/>
            <p:nvPr/>
          </p:nvSpPr>
          <p:spPr>
            <a:xfrm>
              <a:off x="4187700" y="4009381"/>
              <a:ext cx="848350" cy="848350"/>
            </a:xfrm>
            <a:prstGeom prst="ellipse">
              <a:avLst/>
            </a:prstGeom>
            <a:solidFill>
              <a:schemeClr val="accent1"/>
            </a:solidFill>
            <a:ln w="12700">
              <a:miter lim="400000"/>
            </a:ln>
            <a:effectLst>
              <a:innerShdw dist="38100" dir="2700000">
                <a:prstClr val="black">
                  <a:alpha val="15000"/>
                </a:prstClr>
              </a:innerShdw>
            </a:effectLst>
          </p:spPr>
          <p:txBody>
            <a:bodyPr lIns="38100" tIns="38100" rIns="38100" bIns="38100" anchor="ctr"/>
            <a:lstStyle/>
            <a:p>
              <a:pPr>
                <a:defRPr sz="3000">
                  <a:solidFill>
                    <a:srgbClr val="FFFFFF"/>
                  </a:solidFill>
                </a:defRPr>
              </a:pPr>
              <a:endParaRPr/>
            </a:p>
          </p:txBody>
        </p:sp>
        <p:sp>
          <p:nvSpPr>
            <p:cNvPr id="19" name="Circle">
              <a:extLst>
                <a:ext uri="{FF2B5EF4-FFF2-40B4-BE49-F238E27FC236}">
                  <a16:creationId xmlns:a16="http://schemas.microsoft.com/office/drawing/2014/main" xmlns="" id="{6F4AC674-6A0C-AD47-9714-A5F1CA65F579}"/>
                </a:ext>
              </a:extLst>
            </p:cNvPr>
            <p:cNvSpPr/>
            <p:nvPr/>
          </p:nvSpPr>
          <p:spPr>
            <a:xfrm>
              <a:off x="7181869" y="4009381"/>
              <a:ext cx="848348" cy="848350"/>
            </a:xfrm>
            <a:prstGeom prst="ellipse">
              <a:avLst/>
            </a:prstGeom>
            <a:solidFill>
              <a:schemeClr val="accent1"/>
            </a:solidFill>
            <a:ln w="12700">
              <a:miter lim="400000"/>
            </a:ln>
            <a:effectLst>
              <a:innerShdw dist="38100" dir="2700000">
                <a:prstClr val="black">
                  <a:alpha val="15000"/>
                </a:prstClr>
              </a:innerShdw>
            </a:effectLst>
          </p:spPr>
          <p:txBody>
            <a:bodyPr lIns="38100" tIns="38100" rIns="38100" bIns="38100" anchor="ctr"/>
            <a:lstStyle/>
            <a:p>
              <a:pPr>
                <a:defRPr sz="3000">
                  <a:solidFill>
                    <a:srgbClr val="FFFFFF"/>
                  </a:solidFill>
                </a:defRPr>
              </a:pPr>
              <a:endParaRPr/>
            </a:p>
          </p:txBody>
        </p:sp>
        <p:sp>
          <p:nvSpPr>
            <p:cNvPr id="20" name="Circle">
              <a:extLst>
                <a:ext uri="{FF2B5EF4-FFF2-40B4-BE49-F238E27FC236}">
                  <a16:creationId xmlns:a16="http://schemas.microsoft.com/office/drawing/2014/main" xmlns="" id="{E8520D2A-7EAB-BC47-ADAE-4ED016D6A091}"/>
                </a:ext>
              </a:extLst>
            </p:cNvPr>
            <p:cNvSpPr/>
            <p:nvPr/>
          </p:nvSpPr>
          <p:spPr>
            <a:xfrm>
              <a:off x="5684784" y="5521157"/>
              <a:ext cx="848348" cy="848350"/>
            </a:xfrm>
            <a:prstGeom prst="ellipse">
              <a:avLst/>
            </a:prstGeom>
            <a:solidFill>
              <a:schemeClr val="accent1"/>
            </a:solidFill>
            <a:ln w="12700">
              <a:miter lim="400000"/>
            </a:ln>
            <a:effectLst>
              <a:innerShdw dist="38100" dir="2700000">
                <a:prstClr val="black">
                  <a:alpha val="15000"/>
                </a:prstClr>
              </a:innerShdw>
            </a:effectLst>
          </p:spPr>
          <p:txBody>
            <a:bodyPr lIns="38100" tIns="38100" rIns="38100" bIns="38100" anchor="ctr"/>
            <a:lstStyle/>
            <a:p>
              <a:pPr>
                <a:defRPr sz="3000">
                  <a:solidFill>
                    <a:srgbClr val="FFFFFF"/>
                  </a:solidFill>
                </a:defRPr>
              </a:pPr>
              <a:endParaRPr/>
            </a:p>
          </p:txBody>
        </p:sp>
        <p:sp>
          <p:nvSpPr>
            <p:cNvPr id="21" name="Circle">
              <a:extLst>
                <a:ext uri="{FF2B5EF4-FFF2-40B4-BE49-F238E27FC236}">
                  <a16:creationId xmlns:a16="http://schemas.microsoft.com/office/drawing/2014/main" xmlns="" id="{FAA6EE90-6C74-E44C-B6CD-B3ABFA7C9F04}"/>
                </a:ext>
              </a:extLst>
            </p:cNvPr>
            <p:cNvSpPr/>
            <p:nvPr/>
          </p:nvSpPr>
          <p:spPr>
            <a:xfrm>
              <a:off x="5684784" y="2513853"/>
              <a:ext cx="848348" cy="848350"/>
            </a:xfrm>
            <a:prstGeom prst="ellipse">
              <a:avLst/>
            </a:prstGeom>
            <a:solidFill>
              <a:schemeClr val="accent1"/>
            </a:solidFill>
            <a:ln w="12700">
              <a:miter lim="400000"/>
            </a:ln>
            <a:effectLst>
              <a:innerShdw dist="38100" dir="2700000">
                <a:prstClr val="black">
                  <a:alpha val="15000"/>
                </a:prstClr>
              </a:innerShdw>
            </a:effectLst>
          </p:spPr>
          <p:txBody>
            <a:bodyPr lIns="38100" tIns="38100" rIns="38100" bIns="38100" anchor="ctr"/>
            <a:lstStyle/>
            <a:p>
              <a:pPr>
                <a:defRPr sz="3000">
                  <a:solidFill>
                    <a:srgbClr val="FFFFFF"/>
                  </a:solidFill>
                </a:defRPr>
              </a:pPr>
              <a:endParaRPr/>
            </a:p>
          </p:txBody>
        </p:sp>
      </p:grpSp>
      <p:pic>
        <p:nvPicPr>
          <p:cNvPr id="26" name="Picture 6" descr="A close up of a logo&#10;&#10;Description automatically generated">
            <a:extLst>
              <a:ext uri="{FF2B5EF4-FFF2-40B4-BE49-F238E27FC236}">
                <a16:creationId xmlns:a16="http://schemas.microsoft.com/office/drawing/2014/main" xmlns="" id="{738B04C0-151B-4E3E-8E94-5912F13AFAF8}"/>
              </a:ext>
            </a:extLst>
          </p:cNvPr>
          <p:cNvPicPr>
            <a:picLocks noChangeAspect="1"/>
          </p:cNvPicPr>
          <p:nvPr/>
        </p:nvPicPr>
        <p:blipFill>
          <a:blip r:embed="rId3" cstate="print"/>
          <a:stretch>
            <a:fillRect/>
          </a:stretch>
        </p:blipFill>
        <p:spPr>
          <a:xfrm>
            <a:off x="7229924" y="2401771"/>
            <a:ext cx="385422" cy="385422"/>
          </a:xfrm>
          <a:prstGeom prst="rect">
            <a:avLst/>
          </a:prstGeom>
        </p:spPr>
      </p:pic>
      <p:pic>
        <p:nvPicPr>
          <p:cNvPr id="28" name="Picture 7" descr="A close up of a logo&#10;&#10;Description automatically generated">
            <a:extLst>
              <a:ext uri="{FF2B5EF4-FFF2-40B4-BE49-F238E27FC236}">
                <a16:creationId xmlns:a16="http://schemas.microsoft.com/office/drawing/2014/main" xmlns="" id="{AC30E389-08DE-4883-B06A-C33D2D27433F}"/>
              </a:ext>
            </a:extLst>
          </p:cNvPr>
          <p:cNvPicPr>
            <a:picLocks noChangeAspect="1"/>
          </p:cNvPicPr>
          <p:nvPr/>
        </p:nvPicPr>
        <p:blipFill>
          <a:blip r:embed="rId4" cstate="print"/>
          <a:stretch>
            <a:fillRect/>
          </a:stretch>
        </p:blipFill>
        <p:spPr>
          <a:xfrm>
            <a:off x="3877441" y="2410308"/>
            <a:ext cx="352531" cy="364900"/>
          </a:xfrm>
          <a:prstGeom prst="rect">
            <a:avLst/>
          </a:prstGeom>
        </p:spPr>
      </p:pic>
      <p:pic>
        <p:nvPicPr>
          <p:cNvPr id="32" name="Picture 6" descr="Gsm, mobile connection, mobile network, mobile signals, system ..."/>
          <p:cNvPicPr>
            <a:picLocks noChangeAspect="1" noChangeArrowheads="1"/>
          </p:cNvPicPr>
          <p:nvPr/>
        </p:nvPicPr>
        <p:blipFill>
          <a:blip r:embed="rId5" cstate="print"/>
          <a:srcRect/>
          <a:stretch>
            <a:fillRect/>
          </a:stretch>
        </p:blipFill>
        <p:spPr bwMode="auto">
          <a:xfrm>
            <a:off x="2731922" y="1345449"/>
            <a:ext cx="402167" cy="402167"/>
          </a:xfrm>
          <a:prstGeom prst="rect">
            <a:avLst/>
          </a:prstGeom>
          <a:noFill/>
        </p:spPr>
      </p:pic>
      <p:pic>
        <p:nvPicPr>
          <p:cNvPr id="33" name="Picture 8" descr="Sensor Icons - Download Free Vector Icons | Noun Project"/>
          <p:cNvPicPr>
            <a:picLocks noChangeAspect="1" noChangeArrowheads="1"/>
          </p:cNvPicPr>
          <p:nvPr/>
        </p:nvPicPr>
        <p:blipFill>
          <a:blip r:embed="rId6" cstate="print"/>
          <a:srcRect/>
          <a:stretch>
            <a:fillRect/>
          </a:stretch>
        </p:blipFill>
        <p:spPr bwMode="auto">
          <a:xfrm>
            <a:off x="2729362" y="3431731"/>
            <a:ext cx="397746" cy="397746"/>
          </a:xfrm>
          <a:prstGeom prst="rect">
            <a:avLst/>
          </a:prstGeom>
          <a:noFill/>
        </p:spPr>
      </p:pic>
      <p:pic>
        <p:nvPicPr>
          <p:cNvPr id="34" name="Picture 2" descr="Farmer Icon of Line style - Available in SVG, PNG, EPS, AI &amp; Icon ..."/>
          <p:cNvPicPr>
            <a:picLocks noChangeAspect="1" noChangeArrowheads="1"/>
          </p:cNvPicPr>
          <p:nvPr/>
        </p:nvPicPr>
        <p:blipFill>
          <a:blip r:embed="rId7" cstate="print"/>
          <a:srcRect/>
          <a:stretch>
            <a:fillRect/>
          </a:stretch>
        </p:blipFill>
        <p:spPr bwMode="auto">
          <a:xfrm>
            <a:off x="1508800" y="2324272"/>
            <a:ext cx="538773" cy="538773"/>
          </a:xfrm>
          <a:prstGeom prst="rect">
            <a:avLst/>
          </a:prstGeom>
          <a:noFill/>
        </p:spPr>
      </p:pic>
      <p:pic>
        <p:nvPicPr>
          <p:cNvPr id="36" name="Picture 7" descr="A picture containing building, computer&#10;&#10;Description automatically generated">
            <a:extLst>
              <a:ext uri="{FF2B5EF4-FFF2-40B4-BE49-F238E27FC236}">
                <a16:creationId xmlns="" xmlns:a16="http://schemas.microsoft.com/office/drawing/2014/main" id="{72AE3C68-DF31-4E27-9599-EDC7AE8F44A2}"/>
              </a:ext>
            </a:extLst>
          </p:cNvPr>
          <p:cNvPicPr>
            <a:picLocks noChangeAspect="1"/>
          </p:cNvPicPr>
          <p:nvPr/>
        </p:nvPicPr>
        <p:blipFill>
          <a:blip r:embed="rId8" cstate="print"/>
          <a:stretch>
            <a:fillRect/>
          </a:stretch>
        </p:blipFill>
        <p:spPr>
          <a:xfrm rot="16200000">
            <a:off x="4930655" y="2364056"/>
            <a:ext cx="434337" cy="467748"/>
          </a:xfrm>
          <a:prstGeom prst="rect">
            <a:avLst/>
          </a:prstGeom>
        </p:spPr>
      </p:pic>
      <p:pic>
        <p:nvPicPr>
          <p:cNvPr id="37" name="Picture 24" descr="A close up of a logo&#10;&#10;Description automatically generated">
            <a:extLst>
              <a:ext uri="{FF2B5EF4-FFF2-40B4-BE49-F238E27FC236}">
                <a16:creationId xmlns:a16="http://schemas.microsoft.com/office/drawing/2014/main" xmlns="" id="{28FA7EC4-2B93-47E7-8A3C-FB3DE0687BEA}"/>
              </a:ext>
            </a:extLst>
          </p:cNvPr>
          <p:cNvPicPr>
            <a:picLocks noChangeAspect="1"/>
          </p:cNvPicPr>
          <p:nvPr/>
        </p:nvPicPr>
        <p:blipFill>
          <a:blip r:embed="rId9" cstate="print"/>
          <a:stretch>
            <a:fillRect/>
          </a:stretch>
        </p:blipFill>
        <p:spPr>
          <a:xfrm>
            <a:off x="6103368" y="1369902"/>
            <a:ext cx="367234" cy="373677"/>
          </a:xfrm>
          <a:prstGeom prst="rect">
            <a:avLst/>
          </a:prstGeom>
        </p:spPr>
      </p:pic>
      <p:pic>
        <p:nvPicPr>
          <p:cNvPr id="38" name="Picture 25" descr="A close up of a logo&#10;&#10;Description automatically generated">
            <a:extLst>
              <a:ext uri="{FF2B5EF4-FFF2-40B4-BE49-F238E27FC236}">
                <a16:creationId xmlns:a16="http://schemas.microsoft.com/office/drawing/2014/main" xmlns="" id="{B47F324B-FB26-46DB-80FE-BAAD20FDDD68}"/>
              </a:ext>
            </a:extLst>
          </p:cNvPr>
          <p:cNvPicPr>
            <a:picLocks noChangeAspect="1"/>
          </p:cNvPicPr>
          <p:nvPr/>
        </p:nvPicPr>
        <p:blipFill>
          <a:blip r:embed="rId10" cstate="print"/>
          <a:stretch>
            <a:fillRect/>
          </a:stretch>
        </p:blipFill>
        <p:spPr>
          <a:xfrm>
            <a:off x="6111674" y="3447033"/>
            <a:ext cx="378503" cy="389318"/>
          </a:xfrm>
          <a:prstGeom prst="rect">
            <a:avLst/>
          </a:prstGeom>
        </p:spPr>
      </p:pic>
      <p:sp>
        <p:nvSpPr>
          <p:cNvPr id="39" name="TextBox 38"/>
          <p:cNvSpPr txBox="1"/>
          <p:nvPr/>
        </p:nvSpPr>
        <p:spPr>
          <a:xfrm>
            <a:off x="391880" y="1155017"/>
            <a:ext cx="2213810" cy="600164"/>
          </a:xfrm>
          <a:prstGeom prst="rect">
            <a:avLst/>
          </a:prstGeom>
          <a:noFill/>
        </p:spPr>
        <p:txBody>
          <a:bodyPr wrap="square" rtlCol="0">
            <a:spAutoFit/>
          </a:bodyPr>
          <a:lstStyle/>
          <a:p>
            <a:pPr algn="ctr"/>
            <a:r>
              <a:rPr lang="en-US" sz="1100" dirty="0" smtClean="0">
                <a:latin typeface="Arial Rounded MT Bold" pitchFamily="34" charset="0"/>
              </a:rPr>
              <a:t>Firstly, farmer open our android app and input some data then click submit button.</a:t>
            </a:r>
            <a:endParaRPr lang="en-US" sz="1100" dirty="0">
              <a:latin typeface="Arial Rounded MT Bold" pitchFamily="34" charset="0"/>
            </a:endParaRPr>
          </a:p>
        </p:txBody>
      </p:sp>
      <p:sp>
        <p:nvSpPr>
          <p:cNvPr id="40" name="TextBox 39"/>
          <p:cNvSpPr txBox="1"/>
          <p:nvPr/>
        </p:nvSpPr>
        <p:spPr>
          <a:xfrm>
            <a:off x="289898" y="3218719"/>
            <a:ext cx="2213810" cy="600164"/>
          </a:xfrm>
          <a:prstGeom prst="rect">
            <a:avLst/>
          </a:prstGeom>
          <a:noFill/>
        </p:spPr>
        <p:txBody>
          <a:bodyPr wrap="square" rtlCol="0">
            <a:spAutoFit/>
          </a:bodyPr>
          <a:lstStyle/>
          <a:p>
            <a:pPr algn="ctr"/>
            <a:r>
              <a:rPr lang="en-US" sz="1100" dirty="0" smtClean="0">
                <a:latin typeface="Arial Rounded MT Bold" pitchFamily="34" charset="0"/>
              </a:rPr>
              <a:t>Then app transfer all data to our cloud where our AI model is deploy.</a:t>
            </a:r>
            <a:endParaRPr lang="en-US" sz="1100" dirty="0">
              <a:latin typeface="Arial Rounded MT Bold" pitchFamily="34" charset="0"/>
            </a:endParaRPr>
          </a:p>
        </p:txBody>
      </p:sp>
      <p:sp>
        <p:nvSpPr>
          <p:cNvPr id="41" name="TextBox 40"/>
          <p:cNvSpPr txBox="1"/>
          <p:nvPr/>
        </p:nvSpPr>
        <p:spPr>
          <a:xfrm>
            <a:off x="6650593" y="648545"/>
            <a:ext cx="2213810" cy="600164"/>
          </a:xfrm>
          <a:prstGeom prst="rect">
            <a:avLst/>
          </a:prstGeom>
          <a:noFill/>
        </p:spPr>
        <p:txBody>
          <a:bodyPr wrap="square" rtlCol="0">
            <a:spAutoFit/>
          </a:bodyPr>
          <a:lstStyle/>
          <a:p>
            <a:pPr algn="ctr"/>
            <a:r>
              <a:rPr lang="en-US" sz="1100" dirty="0" smtClean="0">
                <a:latin typeface="Arial Rounded MT Bold" pitchFamily="34" charset="0"/>
              </a:rPr>
              <a:t>Now our AI model predict the crop good for that field and send data to app.</a:t>
            </a:r>
            <a:endParaRPr lang="en-US" sz="1100" dirty="0">
              <a:latin typeface="Arial Rounded MT Bold" pitchFamily="34" charset="0"/>
            </a:endParaRPr>
          </a:p>
        </p:txBody>
      </p:sp>
      <p:sp>
        <p:nvSpPr>
          <p:cNvPr id="42" name="TextBox 41"/>
          <p:cNvSpPr txBox="1"/>
          <p:nvPr/>
        </p:nvSpPr>
        <p:spPr>
          <a:xfrm>
            <a:off x="6733095" y="3962385"/>
            <a:ext cx="2213810" cy="430887"/>
          </a:xfrm>
          <a:prstGeom prst="rect">
            <a:avLst/>
          </a:prstGeom>
          <a:noFill/>
        </p:spPr>
        <p:txBody>
          <a:bodyPr wrap="square" rtlCol="0">
            <a:spAutoFit/>
          </a:bodyPr>
          <a:lstStyle/>
          <a:p>
            <a:pPr algn="ctr"/>
            <a:r>
              <a:rPr lang="en-US" sz="1100" dirty="0" smtClean="0">
                <a:latin typeface="Arial Rounded MT Bold" pitchFamily="34" charset="0"/>
              </a:rPr>
              <a:t>APP display data to farmer in 2 min. (Approx)</a:t>
            </a:r>
            <a:endParaRPr lang="en-US" sz="1100" dirty="0">
              <a:latin typeface="Arial Rounded MT Bold"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0-#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6"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1+#ppt_w/2"/>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0-#ppt_h/2"/>
                                          </p:val>
                                        </p:tav>
                                        <p:tav tm="100000">
                                          <p:val>
                                            <p:strVal val="#ppt_y"/>
                                          </p:val>
                                        </p:tav>
                                      </p:tavLst>
                                    </p:anim>
                                  </p:childTnLst>
                                </p:cTn>
                              </p:par>
                              <p:par>
                                <p:cTn id="29" presetID="2" presetClass="entr" presetSubtype="3"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1+#ppt_w/2"/>
                                          </p:val>
                                        </p:tav>
                                        <p:tav tm="100000">
                                          <p:val>
                                            <p:strVal val="#ppt_x"/>
                                          </p:val>
                                        </p:tav>
                                      </p:tavLst>
                                    </p:anim>
                                    <p:anim calcmode="lin" valueType="num">
                                      <p:cBhvr additive="base">
                                        <p:cTn id="32" dur="500" fill="hold"/>
                                        <p:tgtEl>
                                          <p:spTgt spid="37"/>
                                        </p:tgtEl>
                                        <p:attrNameLst>
                                          <p:attrName>ppt_y</p:attrName>
                                        </p:attrNameLst>
                                      </p:cBhvr>
                                      <p:tavLst>
                                        <p:tav tm="0">
                                          <p:val>
                                            <p:strVal val="0-#ppt_h/2"/>
                                          </p:val>
                                        </p:tav>
                                        <p:tav tm="100000">
                                          <p:val>
                                            <p:strVal val="#ppt_y"/>
                                          </p:val>
                                        </p:tav>
                                      </p:tavLst>
                                    </p:anim>
                                  </p:childTnLst>
                                </p:cTn>
                              </p:par>
                              <p:par>
                                <p:cTn id="33" presetID="2" presetClass="entr" presetSubtype="12"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0-#ppt_w/2"/>
                                          </p:val>
                                        </p:tav>
                                        <p:tav tm="100000">
                                          <p:val>
                                            <p:strVal val="#ppt_x"/>
                                          </p:val>
                                        </p:tav>
                                      </p:tavLst>
                                    </p:anim>
                                    <p:anim calcmode="lin" valueType="num">
                                      <p:cBhvr additive="base">
                                        <p:cTn id="3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687"/>
        <p:cNvGrpSpPr/>
        <p:nvPr/>
      </p:nvGrpSpPr>
      <p:grpSpPr>
        <a:xfrm>
          <a:off x="0" y="0"/>
          <a:ext cx="0" cy="0"/>
          <a:chOff x="0" y="0"/>
          <a:chExt cx="0" cy="0"/>
        </a:xfrm>
      </p:grpSpPr>
      <p:sp>
        <p:nvSpPr>
          <p:cNvPr id="34" name="Google Shape;688;p33"/>
          <p:cNvSpPr txBox="1">
            <a:spLocks noGrp="1"/>
          </p:cNvSpPr>
          <p:nvPr>
            <p:ph type="title"/>
          </p:nvPr>
        </p:nvSpPr>
        <p:spPr>
          <a:xfrm>
            <a:off x="1229700" y="552625"/>
            <a:ext cx="6678300" cy="42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Technology Used</a:t>
            </a:r>
            <a:endParaRPr sz="4200" b="1"/>
          </a:p>
        </p:txBody>
      </p:sp>
      <p:sp>
        <p:nvSpPr>
          <p:cNvPr id="35" name="Google Shape;689;p33"/>
          <p:cNvSpPr/>
          <p:nvPr/>
        </p:nvSpPr>
        <p:spPr>
          <a:xfrm>
            <a:off x="1155836" y="1806563"/>
            <a:ext cx="536725" cy="378525"/>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6" name="Google Shape;690;p33"/>
          <p:cNvSpPr txBox="1"/>
          <p:nvPr/>
        </p:nvSpPr>
        <p:spPr>
          <a:xfrm>
            <a:off x="1328400" y="1824850"/>
            <a:ext cx="348000" cy="34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900">
                <a:solidFill>
                  <a:schemeClr val="dk1"/>
                </a:solidFill>
                <a:latin typeface="Patrick Hand"/>
                <a:ea typeface="Patrick Hand"/>
                <a:cs typeface="Patrick Hand"/>
                <a:sym typeface="Patrick Hand"/>
              </a:rPr>
              <a:t>1</a:t>
            </a:r>
            <a:endParaRPr sz="2900">
              <a:solidFill>
                <a:schemeClr val="dk1"/>
              </a:solidFill>
              <a:latin typeface="Patrick Hand"/>
              <a:ea typeface="Patrick Hand"/>
              <a:cs typeface="Patrick Hand"/>
              <a:sym typeface="Patrick Hand"/>
            </a:endParaRPr>
          </a:p>
        </p:txBody>
      </p:sp>
      <p:sp>
        <p:nvSpPr>
          <p:cNvPr id="37" name="Google Shape;691;p33"/>
          <p:cNvSpPr/>
          <p:nvPr/>
        </p:nvSpPr>
        <p:spPr>
          <a:xfrm>
            <a:off x="5007836" y="1806563"/>
            <a:ext cx="536725" cy="378525"/>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8" name="Google Shape;692;p33"/>
          <p:cNvSpPr txBox="1"/>
          <p:nvPr/>
        </p:nvSpPr>
        <p:spPr>
          <a:xfrm>
            <a:off x="5180400" y="1824850"/>
            <a:ext cx="348000" cy="34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900">
                <a:solidFill>
                  <a:schemeClr val="dk1"/>
                </a:solidFill>
                <a:latin typeface="Patrick Hand"/>
                <a:ea typeface="Patrick Hand"/>
                <a:cs typeface="Patrick Hand"/>
                <a:sym typeface="Patrick Hand"/>
              </a:rPr>
              <a:t>2</a:t>
            </a:r>
            <a:endParaRPr sz="2900">
              <a:solidFill>
                <a:schemeClr val="dk1"/>
              </a:solidFill>
              <a:latin typeface="Patrick Hand"/>
              <a:ea typeface="Patrick Hand"/>
              <a:cs typeface="Patrick Hand"/>
              <a:sym typeface="Patrick Hand"/>
            </a:endParaRPr>
          </a:p>
        </p:txBody>
      </p:sp>
      <p:sp>
        <p:nvSpPr>
          <p:cNvPr id="39" name="Google Shape;693;p33"/>
          <p:cNvSpPr/>
          <p:nvPr/>
        </p:nvSpPr>
        <p:spPr>
          <a:xfrm>
            <a:off x="1155836" y="3092026"/>
            <a:ext cx="536725" cy="378525"/>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40" name="Google Shape;694;p33"/>
          <p:cNvSpPr txBox="1"/>
          <p:nvPr/>
        </p:nvSpPr>
        <p:spPr>
          <a:xfrm>
            <a:off x="1328400" y="3109388"/>
            <a:ext cx="348000" cy="34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900">
                <a:solidFill>
                  <a:schemeClr val="dk1"/>
                </a:solidFill>
                <a:latin typeface="Patrick Hand"/>
                <a:ea typeface="Patrick Hand"/>
                <a:cs typeface="Patrick Hand"/>
                <a:sym typeface="Patrick Hand"/>
              </a:rPr>
              <a:t>3</a:t>
            </a:r>
            <a:endParaRPr sz="2900">
              <a:solidFill>
                <a:schemeClr val="dk1"/>
              </a:solidFill>
              <a:latin typeface="Patrick Hand"/>
              <a:ea typeface="Patrick Hand"/>
              <a:cs typeface="Patrick Hand"/>
              <a:sym typeface="Patrick Hand"/>
            </a:endParaRPr>
          </a:p>
        </p:txBody>
      </p:sp>
      <p:sp>
        <p:nvSpPr>
          <p:cNvPr id="41" name="Google Shape;695;p33"/>
          <p:cNvSpPr/>
          <p:nvPr/>
        </p:nvSpPr>
        <p:spPr>
          <a:xfrm>
            <a:off x="5007836" y="3079438"/>
            <a:ext cx="536725" cy="378525"/>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42" name="Google Shape;696;p33"/>
          <p:cNvSpPr txBox="1"/>
          <p:nvPr/>
        </p:nvSpPr>
        <p:spPr>
          <a:xfrm>
            <a:off x="5180400" y="3096800"/>
            <a:ext cx="348000" cy="34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900">
                <a:solidFill>
                  <a:schemeClr val="dk1"/>
                </a:solidFill>
                <a:latin typeface="Patrick Hand"/>
                <a:ea typeface="Patrick Hand"/>
                <a:cs typeface="Patrick Hand"/>
                <a:sym typeface="Patrick Hand"/>
              </a:rPr>
              <a:t>4</a:t>
            </a:r>
            <a:endParaRPr sz="2900">
              <a:solidFill>
                <a:schemeClr val="dk1"/>
              </a:solidFill>
              <a:latin typeface="Patrick Hand"/>
              <a:ea typeface="Patrick Hand"/>
              <a:cs typeface="Patrick Hand"/>
              <a:sym typeface="Patrick Hand"/>
            </a:endParaRPr>
          </a:p>
        </p:txBody>
      </p:sp>
      <p:sp>
        <p:nvSpPr>
          <p:cNvPr id="43" name="Google Shape;697;p33"/>
          <p:cNvSpPr txBox="1">
            <a:spLocks noGrp="1"/>
          </p:cNvSpPr>
          <p:nvPr>
            <p:ph type="subTitle" idx="1"/>
          </p:nvPr>
        </p:nvSpPr>
        <p:spPr>
          <a:xfrm>
            <a:off x="5603200" y="1824850"/>
            <a:ext cx="2412000" cy="34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b="1"/>
              <a:t>ML Model</a:t>
            </a:r>
            <a:endParaRPr sz="2500" b="1"/>
          </a:p>
        </p:txBody>
      </p:sp>
      <p:sp>
        <p:nvSpPr>
          <p:cNvPr id="44" name="Google Shape;698;p33"/>
          <p:cNvSpPr txBox="1">
            <a:spLocks noGrp="1"/>
          </p:cNvSpPr>
          <p:nvPr>
            <p:ph type="subTitle" idx="3"/>
          </p:nvPr>
        </p:nvSpPr>
        <p:spPr>
          <a:xfrm>
            <a:off x="1753300" y="1826050"/>
            <a:ext cx="2412000" cy="34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b="1"/>
              <a:t>Android Application</a:t>
            </a:r>
            <a:endParaRPr sz="2500" b="1"/>
          </a:p>
        </p:txBody>
      </p:sp>
      <p:sp>
        <p:nvSpPr>
          <p:cNvPr id="45" name="Google Shape;699;p33"/>
          <p:cNvSpPr txBox="1">
            <a:spLocks noGrp="1"/>
          </p:cNvSpPr>
          <p:nvPr>
            <p:ph type="subTitle" idx="5"/>
          </p:nvPr>
        </p:nvSpPr>
        <p:spPr>
          <a:xfrm>
            <a:off x="5603200" y="3097000"/>
            <a:ext cx="2412000" cy="34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b="1"/>
              <a:t>Firebase</a:t>
            </a:r>
            <a:endParaRPr sz="2500" b="1"/>
          </a:p>
        </p:txBody>
      </p:sp>
      <p:sp>
        <p:nvSpPr>
          <p:cNvPr id="46" name="Google Shape;700;p33"/>
          <p:cNvSpPr txBox="1">
            <a:spLocks noGrp="1"/>
          </p:cNvSpPr>
          <p:nvPr>
            <p:ph type="subTitle" idx="7"/>
          </p:nvPr>
        </p:nvSpPr>
        <p:spPr>
          <a:xfrm>
            <a:off x="1753300" y="3097000"/>
            <a:ext cx="2818800" cy="34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b="1"/>
              <a:t>Microsoft Azure Cloud</a:t>
            </a:r>
            <a:endParaRPr sz="2500" b="1"/>
          </a:p>
        </p:txBody>
      </p:sp>
      <p:sp>
        <p:nvSpPr>
          <p:cNvPr id="47" name="Google Shape;701;p33"/>
          <p:cNvSpPr txBox="1"/>
          <p:nvPr/>
        </p:nvSpPr>
        <p:spPr>
          <a:xfrm>
            <a:off x="5180400" y="2168650"/>
            <a:ext cx="1863900" cy="429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Poppins Light"/>
              <a:buChar char="●"/>
            </a:pPr>
            <a:r>
              <a:rPr lang="en" dirty="0">
                <a:solidFill>
                  <a:schemeClr val="bg1"/>
                </a:solidFill>
                <a:latin typeface="Poppins Light"/>
                <a:ea typeface="Poppins Light"/>
                <a:cs typeface="Poppins Light"/>
                <a:sym typeface="Poppins Light"/>
              </a:rPr>
              <a:t>K-means </a:t>
            </a:r>
            <a:endParaRPr>
              <a:solidFill>
                <a:schemeClr val="bg1"/>
              </a:solidFill>
              <a:latin typeface="Poppins Light"/>
              <a:ea typeface="Poppins Light"/>
              <a:cs typeface="Poppins Light"/>
              <a:sym typeface="Poppins Light"/>
            </a:endParaRPr>
          </a:p>
          <a:p>
            <a:pPr marL="457200" lvl="0" indent="-317500" algn="l" rtl="0">
              <a:spcBef>
                <a:spcPts val="0"/>
              </a:spcBef>
              <a:spcAft>
                <a:spcPts val="0"/>
              </a:spcAft>
              <a:buSzPts val="1400"/>
              <a:buFont typeface="Poppins Light"/>
              <a:buChar char="●"/>
            </a:pPr>
            <a:r>
              <a:rPr lang="en" dirty="0">
                <a:solidFill>
                  <a:schemeClr val="bg1"/>
                </a:solidFill>
                <a:latin typeface="Poppins Light"/>
                <a:ea typeface="Poppins Light"/>
                <a:cs typeface="Poppins Light"/>
                <a:sym typeface="Poppins Light"/>
              </a:rPr>
              <a:t>Naive bayes</a:t>
            </a:r>
            <a:endParaRPr>
              <a:solidFill>
                <a:schemeClr val="bg1"/>
              </a:solidFill>
              <a:latin typeface="Poppins Light"/>
              <a:ea typeface="Poppins Light"/>
              <a:cs typeface="Poppins Light"/>
              <a:sym typeface="Poppins Ligh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704"/>
        <p:cNvGrpSpPr/>
        <p:nvPr/>
      </p:nvGrpSpPr>
      <p:grpSpPr>
        <a:xfrm>
          <a:off x="0" y="0"/>
          <a:ext cx="0" cy="0"/>
          <a:chOff x="0" y="0"/>
          <a:chExt cx="0" cy="0"/>
        </a:xfrm>
      </p:grpSpPr>
      <p:sp>
        <p:nvSpPr>
          <p:cNvPr id="705" name="Google Shape;705;p34"/>
          <p:cNvSpPr txBox="1">
            <a:spLocks noGrp="1"/>
          </p:cNvSpPr>
          <p:nvPr>
            <p:ph type="title"/>
          </p:nvPr>
        </p:nvSpPr>
        <p:spPr>
          <a:xfrm>
            <a:off x="0" y="545750"/>
            <a:ext cx="9144000" cy="42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solidFill>
                  <a:schemeClr val="dk2"/>
                </a:solidFill>
              </a:rPr>
              <a:t>Conclusion</a:t>
            </a:r>
            <a:endParaRPr>
              <a:solidFill>
                <a:schemeClr val="dk2"/>
              </a:solidFill>
            </a:endParaRPr>
          </a:p>
        </p:txBody>
      </p:sp>
      <p:grpSp>
        <p:nvGrpSpPr>
          <p:cNvPr id="706" name="Google Shape;706;p34"/>
          <p:cNvGrpSpPr/>
          <p:nvPr/>
        </p:nvGrpSpPr>
        <p:grpSpPr>
          <a:xfrm>
            <a:off x="377478" y="2035822"/>
            <a:ext cx="931531" cy="3105304"/>
            <a:chOff x="591090" y="1835641"/>
            <a:chExt cx="991412" cy="3304922"/>
          </a:xfrm>
        </p:grpSpPr>
        <p:sp>
          <p:nvSpPr>
            <p:cNvPr id="707" name="Google Shape;707;p34"/>
            <p:cNvSpPr/>
            <p:nvPr/>
          </p:nvSpPr>
          <p:spPr>
            <a:xfrm>
              <a:off x="1057750" y="3683692"/>
              <a:ext cx="433944" cy="1331973"/>
            </a:xfrm>
            <a:custGeom>
              <a:avLst/>
              <a:gdLst/>
              <a:ahLst/>
              <a:cxnLst/>
              <a:rect l="l" t="t" r="r" b="b"/>
              <a:pathLst>
                <a:path w="10107" h="31023" extrusionOk="0">
                  <a:moveTo>
                    <a:pt x="10107" y="0"/>
                  </a:moveTo>
                  <a:lnTo>
                    <a:pt x="10107" y="0"/>
                  </a:lnTo>
                  <a:cubicBezTo>
                    <a:pt x="6023" y="4701"/>
                    <a:pt x="2792" y="10106"/>
                    <a:pt x="618" y="15952"/>
                  </a:cubicBezTo>
                  <a:lnTo>
                    <a:pt x="1" y="31023"/>
                  </a:lnTo>
                  <a:cubicBezTo>
                    <a:pt x="2968" y="20535"/>
                    <a:pt x="6346" y="10194"/>
                    <a:pt x="10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4"/>
            <p:cNvSpPr/>
            <p:nvPr/>
          </p:nvSpPr>
          <p:spPr>
            <a:xfrm>
              <a:off x="930362" y="1844228"/>
              <a:ext cx="237173" cy="742131"/>
            </a:xfrm>
            <a:custGeom>
              <a:avLst/>
              <a:gdLst/>
              <a:ahLst/>
              <a:cxnLst/>
              <a:rect l="l" t="t" r="r" b="b"/>
              <a:pathLst>
                <a:path w="5524" h="17285" extrusionOk="0">
                  <a:moveTo>
                    <a:pt x="2733" y="0"/>
                  </a:moveTo>
                  <a:cubicBezTo>
                    <a:pt x="2664" y="0"/>
                    <a:pt x="2596" y="13"/>
                    <a:pt x="2527" y="40"/>
                  </a:cubicBezTo>
                  <a:cubicBezTo>
                    <a:pt x="2292" y="187"/>
                    <a:pt x="2116" y="393"/>
                    <a:pt x="2057" y="657"/>
                  </a:cubicBezTo>
                  <a:cubicBezTo>
                    <a:pt x="559" y="4035"/>
                    <a:pt x="1" y="7766"/>
                    <a:pt x="500" y="11468"/>
                  </a:cubicBezTo>
                  <a:cubicBezTo>
                    <a:pt x="765" y="13612"/>
                    <a:pt x="1499" y="15875"/>
                    <a:pt x="3174" y="17285"/>
                  </a:cubicBezTo>
                  <a:lnTo>
                    <a:pt x="5230" y="15757"/>
                  </a:lnTo>
                  <a:cubicBezTo>
                    <a:pt x="5524" y="12261"/>
                    <a:pt x="5436" y="8706"/>
                    <a:pt x="4936" y="5210"/>
                  </a:cubicBezTo>
                  <a:cubicBezTo>
                    <a:pt x="4731" y="3683"/>
                    <a:pt x="4437" y="2096"/>
                    <a:pt x="3673" y="745"/>
                  </a:cubicBezTo>
                  <a:cubicBezTo>
                    <a:pt x="3474" y="373"/>
                    <a:pt x="3108" y="0"/>
                    <a:pt x="2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4"/>
            <p:cNvSpPr/>
            <p:nvPr/>
          </p:nvSpPr>
          <p:spPr>
            <a:xfrm>
              <a:off x="1030014" y="1835641"/>
              <a:ext cx="35378" cy="25675"/>
            </a:xfrm>
            <a:custGeom>
              <a:avLst/>
              <a:gdLst/>
              <a:ahLst/>
              <a:cxnLst/>
              <a:rect l="l" t="t" r="r" b="b"/>
              <a:pathLst>
                <a:path w="824" h="598" extrusionOk="0">
                  <a:moveTo>
                    <a:pt x="447" y="0"/>
                  </a:moveTo>
                  <a:cubicBezTo>
                    <a:pt x="425" y="0"/>
                    <a:pt x="404" y="2"/>
                    <a:pt x="383" y="5"/>
                  </a:cubicBezTo>
                  <a:cubicBezTo>
                    <a:pt x="148" y="5"/>
                    <a:pt x="1" y="181"/>
                    <a:pt x="1" y="328"/>
                  </a:cubicBezTo>
                  <a:cubicBezTo>
                    <a:pt x="27" y="486"/>
                    <a:pt x="195" y="597"/>
                    <a:pt x="378" y="597"/>
                  </a:cubicBezTo>
                  <a:cubicBezTo>
                    <a:pt x="399" y="597"/>
                    <a:pt x="420" y="596"/>
                    <a:pt x="441" y="593"/>
                  </a:cubicBezTo>
                  <a:cubicBezTo>
                    <a:pt x="647" y="563"/>
                    <a:pt x="823" y="416"/>
                    <a:pt x="823" y="240"/>
                  </a:cubicBezTo>
                  <a:cubicBezTo>
                    <a:pt x="797" y="108"/>
                    <a:pt x="629" y="0"/>
                    <a:pt x="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4"/>
            <p:cNvSpPr/>
            <p:nvPr/>
          </p:nvSpPr>
          <p:spPr>
            <a:xfrm>
              <a:off x="1059983" y="1859513"/>
              <a:ext cx="33146" cy="27049"/>
            </a:xfrm>
            <a:custGeom>
              <a:avLst/>
              <a:gdLst/>
              <a:ahLst/>
              <a:cxnLst/>
              <a:rect l="l" t="t" r="r" b="b"/>
              <a:pathLst>
                <a:path w="772" h="630" extrusionOk="0">
                  <a:moveTo>
                    <a:pt x="486" y="0"/>
                  </a:moveTo>
                  <a:cubicBezTo>
                    <a:pt x="282" y="0"/>
                    <a:pt x="0" y="248"/>
                    <a:pt x="213" y="418"/>
                  </a:cubicBezTo>
                  <a:cubicBezTo>
                    <a:pt x="278" y="548"/>
                    <a:pt x="405" y="629"/>
                    <a:pt x="515" y="629"/>
                  </a:cubicBezTo>
                  <a:cubicBezTo>
                    <a:pt x="555" y="629"/>
                    <a:pt x="593" y="618"/>
                    <a:pt x="625" y="595"/>
                  </a:cubicBezTo>
                  <a:cubicBezTo>
                    <a:pt x="772" y="536"/>
                    <a:pt x="772" y="330"/>
                    <a:pt x="654" y="125"/>
                  </a:cubicBezTo>
                  <a:cubicBezTo>
                    <a:pt x="630" y="36"/>
                    <a:pt x="563" y="0"/>
                    <a:pt x="4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4"/>
            <p:cNvSpPr/>
            <p:nvPr/>
          </p:nvSpPr>
          <p:spPr>
            <a:xfrm>
              <a:off x="1035081" y="1864665"/>
              <a:ext cx="27779" cy="34434"/>
            </a:xfrm>
            <a:custGeom>
              <a:avLst/>
              <a:gdLst/>
              <a:ahLst/>
              <a:cxnLst/>
              <a:rect l="l" t="t" r="r" b="b"/>
              <a:pathLst>
                <a:path w="647" h="802" extrusionOk="0">
                  <a:moveTo>
                    <a:pt x="309" y="1"/>
                  </a:moveTo>
                  <a:cubicBezTo>
                    <a:pt x="294" y="1"/>
                    <a:pt x="280" y="2"/>
                    <a:pt x="265" y="5"/>
                  </a:cubicBezTo>
                  <a:cubicBezTo>
                    <a:pt x="118" y="34"/>
                    <a:pt x="0" y="210"/>
                    <a:pt x="59" y="445"/>
                  </a:cubicBezTo>
                  <a:cubicBezTo>
                    <a:pt x="86" y="660"/>
                    <a:pt x="236" y="802"/>
                    <a:pt x="373" y="802"/>
                  </a:cubicBezTo>
                  <a:cubicBezTo>
                    <a:pt x="386" y="802"/>
                    <a:pt x="399" y="800"/>
                    <a:pt x="411" y="798"/>
                  </a:cubicBezTo>
                  <a:cubicBezTo>
                    <a:pt x="558" y="798"/>
                    <a:pt x="646" y="592"/>
                    <a:pt x="617" y="357"/>
                  </a:cubicBezTo>
                  <a:cubicBezTo>
                    <a:pt x="590" y="142"/>
                    <a:pt x="465"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4"/>
            <p:cNvSpPr/>
            <p:nvPr/>
          </p:nvSpPr>
          <p:spPr>
            <a:xfrm>
              <a:off x="1007302" y="1860415"/>
              <a:ext cx="29067" cy="31600"/>
            </a:xfrm>
            <a:custGeom>
              <a:avLst/>
              <a:gdLst/>
              <a:ahLst/>
              <a:cxnLst/>
              <a:rect l="l" t="t" r="r" b="b"/>
              <a:pathLst>
                <a:path w="677" h="736" extrusionOk="0">
                  <a:moveTo>
                    <a:pt x="420" y="0"/>
                  </a:moveTo>
                  <a:cubicBezTo>
                    <a:pt x="294" y="0"/>
                    <a:pt x="162" y="106"/>
                    <a:pt x="89" y="251"/>
                  </a:cubicBezTo>
                  <a:cubicBezTo>
                    <a:pt x="1" y="427"/>
                    <a:pt x="30" y="603"/>
                    <a:pt x="177" y="721"/>
                  </a:cubicBezTo>
                  <a:cubicBezTo>
                    <a:pt x="203" y="731"/>
                    <a:pt x="230" y="736"/>
                    <a:pt x="257" y="736"/>
                  </a:cubicBezTo>
                  <a:cubicBezTo>
                    <a:pt x="384" y="736"/>
                    <a:pt x="516" y="631"/>
                    <a:pt x="588" y="486"/>
                  </a:cubicBezTo>
                  <a:cubicBezTo>
                    <a:pt x="677" y="280"/>
                    <a:pt x="618" y="74"/>
                    <a:pt x="500" y="16"/>
                  </a:cubicBezTo>
                  <a:cubicBezTo>
                    <a:pt x="474" y="5"/>
                    <a:pt x="447"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4"/>
            <p:cNvSpPr/>
            <p:nvPr/>
          </p:nvSpPr>
          <p:spPr>
            <a:xfrm>
              <a:off x="1088063" y="1889825"/>
              <a:ext cx="25246" cy="28294"/>
            </a:xfrm>
            <a:custGeom>
              <a:avLst/>
              <a:gdLst/>
              <a:ahLst/>
              <a:cxnLst/>
              <a:rect l="l" t="t" r="r" b="b"/>
              <a:pathLst>
                <a:path w="588" h="659" extrusionOk="0">
                  <a:moveTo>
                    <a:pt x="222" y="1"/>
                  </a:moveTo>
                  <a:cubicBezTo>
                    <a:pt x="207" y="1"/>
                    <a:pt x="191" y="3"/>
                    <a:pt x="176" y="6"/>
                  </a:cubicBezTo>
                  <a:cubicBezTo>
                    <a:pt x="29" y="94"/>
                    <a:pt x="0" y="271"/>
                    <a:pt x="59" y="418"/>
                  </a:cubicBezTo>
                  <a:cubicBezTo>
                    <a:pt x="136" y="571"/>
                    <a:pt x="257" y="658"/>
                    <a:pt x="365" y="658"/>
                  </a:cubicBezTo>
                  <a:cubicBezTo>
                    <a:pt x="381" y="658"/>
                    <a:pt x="396" y="656"/>
                    <a:pt x="411" y="653"/>
                  </a:cubicBezTo>
                  <a:cubicBezTo>
                    <a:pt x="529" y="535"/>
                    <a:pt x="588" y="388"/>
                    <a:pt x="499" y="241"/>
                  </a:cubicBezTo>
                  <a:cubicBezTo>
                    <a:pt x="448" y="87"/>
                    <a:pt x="330"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4"/>
            <p:cNvSpPr/>
            <p:nvPr/>
          </p:nvSpPr>
          <p:spPr>
            <a:xfrm>
              <a:off x="1017392" y="1898670"/>
              <a:ext cx="22756" cy="26963"/>
            </a:xfrm>
            <a:custGeom>
              <a:avLst/>
              <a:gdLst/>
              <a:ahLst/>
              <a:cxnLst/>
              <a:rect l="l" t="t" r="r" b="b"/>
              <a:pathLst>
                <a:path w="530" h="628" extrusionOk="0">
                  <a:moveTo>
                    <a:pt x="279" y="0"/>
                  </a:moveTo>
                  <a:cubicBezTo>
                    <a:pt x="178" y="0"/>
                    <a:pt x="85" y="87"/>
                    <a:pt x="60" y="241"/>
                  </a:cubicBezTo>
                  <a:cubicBezTo>
                    <a:pt x="1" y="417"/>
                    <a:pt x="60" y="593"/>
                    <a:pt x="207" y="623"/>
                  </a:cubicBezTo>
                  <a:cubicBezTo>
                    <a:pt x="219" y="626"/>
                    <a:pt x="231" y="627"/>
                    <a:pt x="243" y="627"/>
                  </a:cubicBezTo>
                  <a:cubicBezTo>
                    <a:pt x="347" y="627"/>
                    <a:pt x="445" y="517"/>
                    <a:pt x="471" y="358"/>
                  </a:cubicBezTo>
                  <a:cubicBezTo>
                    <a:pt x="530" y="212"/>
                    <a:pt x="471" y="65"/>
                    <a:pt x="324" y="6"/>
                  </a:cubicBezTo>
                  <a:cubicBezTo>
                    <a:pt x="309" y="2"/>
                    <a:pt x="294"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4"/>
            <p:cNvSpPr/>
            <p:nvPr/>
          </p:nvSpPr>
          <p:spPr>
            <a:xfrm>
              <a:off x="989656" y="1896995"/>
              <a:ext cx="27779" cy="30355"/>
            </a:xfrm>
            <a:custGeom>
              <a:avLst/>
              <a:gdLst/>
              <a:ahLst/>
              <a:cxnLst/>
              <a:rect l="l" t="t" r="r" b="b"/>
              <a:pathLst>
                <a:path w="647" h="707" extrusionOk="0">
                  <a:moveTo>
                    <a:pt x="393" y="0"/>
                  </a:moveTo>
                  <a:cubicBezTo>
                    <a:pt x="274" y="0"/>
                    <a:pt x="161" y="106"/>
                    <a:pt x="89" y="251"/>
                  </a:cubicBezTo>
                  <a:cubicBezTo>
                    <a:pt x="1" y="397"/>
                    <a:pt x="30" y="574"/>
                    <a:pt x="177" y="691"/>
                  </a:cubicBezTo>
                  <a:cubicBezTo>
                    <a:pt x="198" y="702"/>
                    <a:pt x="220" y="706"/>
                    <a:pt x="244" y="706"/>
                  </a:cubicBezTo>
                  <a:cubicBezTo>
                    <a:pt x="354" y="706"/>
                    <a:pt x="486" y="601"/>
                    <a:pt x="559" y="456"/>
                  </a:cubicBezTo>
                  <a:cubicBezTo>
                    <a:pt x="647" y="309"/>
                    <a:pt x="588" y="133"/>
                    <a:pt x="471" y="16"/>
                  </a:cubicBezTo>
                  <a:cubicBezTo>
                    <a:pt x="445" y="5"/>
                    <a:pt x="419"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4"/>
            <p:cNvSpPr/>
            <p:nvPr/>
          </p:nvSpPr>
          <p:spPr>
            <a:xfrm>
              <a:off x="1065350" y="1892401"/>
              <a:ext cx="22713" cy="26963"/>
            </a:xfrm>
            <a:custGeom>
              <a:avLst/>
              <a:gdLst/>
              <a:ahLst/>
              <a:cxnLst/>
              <a:rect l="l" t="t" r="r" b="b"/>
              <a:pathLst>
                <a:path w="529" h="628" extrusionOk="0">
                  <a:moveTo>
                    <a:pt x="213" y="1"/>
                  </a:moveTo>
                  <a:cubicBezTo>
                    <a:pt x="201" y="1"/>
                    <a:pt x="189" y="2"/>
                    <a:pt x="176" y="5"/>
                  </a:cubicBezTo>
                  <a:cubicBezTo>
                    <a:pt x="59" y="64"/>
                    <a:pt x="0" y="211"/>
                    <a:pt x="30" y="387"/>
                  </a:cubicBezTo>
                  <a:cubicBezTo>
                    <a:pt x="55" y="541"/>
                    <a:pt x="170" y="628"/>
                    <a:pt x="277" y="628"/>
                  </a:cubicBezTo>
                  <a:cubicBezTo>
                    <a:pt x="293" y="628"/>
                    <a:pt x="308" y="626"/>
                    <a:pt x="323" y="622"/>
                  </a:cubicBezTo>
                  <a:cubicBezTo>
                    <a:pt x="470" y="563"/>
                    <a:pt x="529" y="416"/>
                    <a:pt x="470" y="269"/>
                  </a:cubicBezTo>
                  <a:cubicBezTo>
                    <a:pt x="418" y="111"/>
                    <a:pt x="318" y="1"/>
                    <a:pt x="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4"/>
            <p:cNvSpPr/>
            <p:nvPr/>
          </p:nvSpPr>
          <p:spPr>
            <a:xfrm>
              <a:off x="1042637" y="1905196"/>
              <a:ext cx="22756" cy="31600"/>
            </a:xfrm>
            <a:custGeom>
              <a:avLst/>
              <a:gdLst/>
              <a:ahLst/>
              <a:cxnLst/>
              <a:rect l="l" t="t" r="r" b="b"/>
              <a:pathLst>
                <a:path w="530" h="736" extrusionOk="0">
                  <a:moveTo>
                    <a:pt x="265" y="1"/>
                  </a:moveTo>
                  <a:cubicBezTo>
                    <a:pt x="118" y="1"/>
                    <a:pt x="0" y="177"/>
                    <a:pt x="0" y="383"/>
                  </a:cubicBezTo>
                  <a:cubicBezTo>
                    <a:pt x="30" y="559"/>
                    <a:pt x="147" y="735"/>
                    <a:pt x="265" y="735"/>
                  </a:cubicBezTo>
                  <a:cubicBezTo>
                    <a:pt x="412" y="706"/>
                    <a:pt x="529" y="588"/>
                    <a:pt x="529" y="383"/>
                  </a:cubicBezTo>
                  <a:cubicBezTo>
                    <a:pt x="500" y="148"/>
                    <a:pt x="382" y="1"/>
                    <a:pt x="2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4"/>
            <p:cNvSpPr/>
            <p:nvPr/>
          </p:nvSpPr>
          <p:spPr>
            <a:xfrm>
              <a:off x="1096864" y="1922713"/>
              <a:ext cx="27779" cy="34434"/>
            </a:xfrm>
            <a:custGeom>
              <a:avLst/>
              <a:gdLst/>
              <a:ahLst/>
              <a:cxnLst/>
              <a:rect l="l" t="t" r="r" b="b"/>
              <a:pathLst>
                <a:path w="647" h="802" extrusionOk="0">
                  <a:moveTo>
                    <a:pt x="274" y="0"/>
                  </a:moveTo>
                  <a:cubicBezTo>
                    <a:pt x="261" y="0"/>
                    <a:pt x="248" y="2"/>
                    <a:pt x="236" y="4"/>
                  </a:cubicBezTo>
                  <a:cubicBezTo>
                    <a:pt x="89" y="33"/>
                    <a:pt x="1" y="239"/>
                    <a:pt x="59" y="474"/>
                  </a:cubicBezTo>
                  <a:cubicBezTo>
                    <a:pt x="86" y="662"/>
                    <a:pt x="236" y="801"/>
                    <a:pt x="374" y="801"/>
                  </a:cubicBezTo>
                  <a:cubicBezTo>
                    <a:pt x="387" y="801"/>
                    <a:pt x="399" y="800"/>
                    <a:pt x="412" y="797"/>
                  </a:cubicBezTo>
                  <a:cubicBezTo>
                    <a:pt x="559" y="768"/>
                    <a:pt x="647" y="562"/>
                    <a:pt x="588" y="327"/>
                  </a:cubicBezTo>
                  <a:cubicBezTo>
                    <a:pt x="561" y="139"/>
                    <a:pt x="412"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4"/>
            <p:cNvSpPr/>
            <p:nvPr/>
          </p:nvSpPr>
          <p:spPr>
            <a:xfrm>
              <a:off x="1009835" y="1930270"/>
              <a:ext cx="30312" cy="36924"/>
            </a:xfrm>
            <a:custGeom>
              <a:avLst/>
              <a:gdLst/>
              <a:ahLst/>
              <a:cxnLst/>
              <a:rect l="l" t="t" r="r" b="b"/>
              <a:pathLst>
                <a:path w="706" h="860" extrusionOk="0">
                  <a:moveTo>
                    <a:pt x="396" y="1"/>
                  </a:moveTo>
                  <a:cubicBezTo>
                    <a:pt x="236" y="1"/>
                    <a:pt x="86" y="142"/>
                    <a:pt x="59" y="357"/>
                  </a:cubicBezTo>
                  <a:cubicBezTo>
                    <a:pt x="1" y="592"/>
                    <a:pt x="89" y="827"/>
                    <a:pt x="236" y="856"/>
                  </a:cubicBezTo>
                  <a:cubicBezTo>
                    <a:pt x="249" y="858"/>
                    <a:pt x="262" y="860"/>
                    <a:pt x="275" y="860"/>
                  </a:cubicBezTo>
                  <a:cubicBezTo>
                    <a:pt x="437" y="860"/>
                    <a:pt x="592" y="694"/>
                    <a:pt x="647" y="504"/>
                  </a:cubicBezTo>
                  <a:cubicBezTo>
                    <a:pt x="706" y="269"/>
                    <a:pt x="618" y="4"/>
                    <a:pt x="441" y="4"/>
                  </a:cubicBezTo>
                  <a:cubicBezTo>
                    <a:pt x="426" y="2"/>
                    <a:pt x="411"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4"/>
            <p:cNvSpPr/>
            <p:nvPr/>
          </p:nvSpPr>
          <p:spPr>
            <a:xfrm>
              <a:off x="973254" y="1934220"/>
              <a:ext cx="34090" cy="35336"/>
            </a:xfrm>
            <a:custGeom>
              <a:avLst/>
              <a:gdLst/>
              <a:ahLst/>
              <a:cxnLst/>
              <a:rect l="l" t="t" r="r" b="b"/>
              <a:pathLst>
                <a:path w="794" h="823" extrusionOk="0">
                  <a:moveTo>
                    <a:pt x="453" y="1"/>
                  </a:moveTo>
                  <a:cubicBezTo>
                    <a:pt x="325" y="1"/>
                    <a:pt x="186" y="112"/>
                    <a:pt x="118" y="294"/>
                  </a:cubicBezTo>
                  <a:cubicBezTo>
                    <a:pt x="1" y="471"/>
                    <a:pt x="30" y="706"/>
                    <a:pt x="206" y="794"/>
                  </a:cubicBezTo>
                  <a:cubicBezTo>
                    <a:pt x="246" y="814"/>
                    <a:pt x="287" y="823"/>
                    <a:pt x="328" y="823"/>
                  </a:cubicBezTo>
                  <a:cubicBezTo>
                    <a:pt x="469" y="823"/>
                    <a:pt x="608" y="711"/>
                    <a:pt x="676" y="529"/>
                  </a:cubicBezTo>
                  <a:cubicBezTo>
                    <a:pt x="794" y="353"/>
                    <a:pt x="735" y="118"/>
                    <a:pt x="559" y="30"/>
                  </a:cubicBezTo>
                  <a:cubicBezTo>
                    <a:pt x="526" y="10"/>
                    <a:pt x="490" y="1"/>
                    <a:pt x="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4"/>
            <p:cNvSpPr/>
            <p:nvPr/>
          </p:nvSpPr>
          <p:spPr>
            <a:xfrm>
              <a:off x="1066595" y="1926492"/>
              <a:ext cx="27779" cy="33146"/>
            </a:xfrm>
            <a:custGeom>
              <a:avLst/>
              <a:gdLst/>
              <a:ahLst/>
              <a:cxnLst/>
              <a:rect l="l" t="t" r="r" b="b"/>
              <a:pathLst>
                <a:path w="647" h="772" extrusionOk="0">
                  <a:moveTo>
                    <a:pt x="303" y="0"/>
                  </a:moveTo>
                  <a:cubicBezTo>
                    <a:pt x="290" y="0"/>
                    <a:pt x="278" y="2"/>
                    <a:pt x="265" y="4"/>
                  </a:cubicBezTo>
                  <a:cubicBezTo>
                    <a:pt x="89" y="34"/>
                    <a:pt x="1" y="239"/>
                    <a:pt x="59" y="445"/>
                  </a:cubicBezTo>
                  <a:cubicBezTo>
                    <a:pt x="113" y="633"/>
                    <a:pt x="240" y="772"/>
                    <a:pt x="374" y="772"/>
                  </a:cubicBezTo>
                  <a:cubicBezTo>
                    <a:pt x="387" y="772"/>
                    <a:pt x="399" y="771"/>
                    <a:pt x="412" y="768"/>
                  </a:cubicBezTo>
                  <a:cubicBezTo>
                    <a:pt x="559" y="739"/>
                    <a:pt x="647" y="562"/>
                    <a:pt x="588" y="327"/>
                  </a:cubicBezTo>
                  <a:cubicBezTo>
                    <a:pt x="561" y="139"/>
                    <a:pt x="436"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4"/>
            <p:cNvSpPr/>
            <p:nvPr/>
          </p:nvSpPr>
          <p:spPr>
            <a:xfrm>
              <a:off x="1041392" y="1945469"/>
              <a:ext cx="29024" cy="39243"/>
            </a:xfrm>
            <a:custGeom>
              <a:avLst/>
              <a:gdLst/>
              <a:ahLst/>
              <a:cxnLst/>
              <a:rect l="l" t="t" r="r" b="b"/>
              <a:pathLst>
                <a:path w="676" h="914" extrusionOk="0">
                  <a:moveTo>
                    <a:pt x="357" y="0"/>
                  </a:moveTo>
                  <a:cubicBezTo>
                    <a:pt x="346" y="0"/>
                    <a:pt x="334" y="1"/>
                    <a:pt x="323" y="3"/>
                  </a:cubicBezTo>
                  <a:cubicBezTo>
                    <a:pt x="147" y="3"/>
                    <a:pt x="0" y="209"/>
                    <a:pt x="0" y="473"/>
                  </a:cubicBezTo>
                  <a:cubicBezTo>
                    <a:pt x="29" y="737"/>
                    <a:pt x="176" y="914"/>
                    <a:pt x="353" y="914"/>
                  </a:cubicBezTo>
                  <a:cubicBezTo>
                    <a:pt x="558" y="914"/>
                    <a:pt x="676" y="708"/>
                    <a:pt x="676" y="444"/>
                  </a:cubicBezTo>
                  <a:cubicBezTo>
                    <a:pt x="676" y="196"/>
                    <a:pt x="521" y="0"/>
                    <a:pt x="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4"/>
            <p:cNvSpPr/>
            <p:nvPr/>
          </p:nvSpPr>
          <p:spPr>
            <a:xfrm>
              <a:off x="1104421" y="1961398"/>
              <a:ext cx="32845" cy="37353"/>
            </a:xfrm>
            <a:custGeom>
              <a:avLst/>
              <a:gdLst/>
              <a:ahLst/>
              <a:cxnLst/>
              <a:rect l="l" t="t" r="r" b="b"/>
              <a:pathLst>
                <a:path w="765" h="870" extrusionOk="0">
                  <a:moveTo>
                    <a:pt x="334" y="1"/>
                  </a:moveTo>
                  <a:cubicBezTo>
                    <a:pt x="310" y="1"/>
                    <a:pt x="287" y="5"/>
                    <a:pt x="265" y="14"/>
                  </a:cubicBezTo>
                  <a:cubicBezTo>
                    <a:pt x="60" y="102"/>
                    <a:pt x="1" y="337"/>
                    <a:pt x="60" y="513"/>
                  </a:cubicBezTo>
                  <a:cubicBezTo>
                    <a:pt x="113" y="728"/>
                    <a:pt x="290" y="869"/>
                    <a:pt x="455" y="869"/>
                  </a:cubicBezTo>
                  <a:cubicBezTo>
                    <a:pt x="470" y="869"/>
                    <a:pt x="485" y="868"/>
                    <a:pt x="500" y="866"/>
                  </a:cubicBezTo>
                  <a:cubicBezTo>
                    <a:pt x="677" y="748"/>
                    <a:pt x="765" y="543"/>
                    <a:pt x="677" y="337"/>
                  </a:cubicBezTo>
                  <a:cubicBezTo>
                    <a:pt x="627" y="137"/>
                    <a:pt x="470"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4"/>
            <p:cNvSpPr/>
            <p:nvPr/>
          </p:nvSpPr>
          <p:spPr>
            <a:xfrm>
              <a:off x="993434" y="1968096"/>
              <a:ext cx="25289" cy="33017"/>
            </a:xfrm>
            <a:custGeom>
              <a:avLst/>
              <a:gdLst/>
              <a:ahLst/>
              <a:cxnLst/>
              <a:rect l="l" t="t" r="r" b="b"/>
              <a:pathLst>
                <a:path w="589" h="769" extrusionOk="0">
                  <a:moveTo>
                    <a:pt x="316" y="1"/>
                  </a:moveTo>
                  <a:cubicBezTo>
                    <a:pt x="182" y="1"/>
                    <a:pt x="57" y="140"/>
                    <a:pt x="30" y="328"/>
                  </a:cubicBezTo>
                  <a:cubicBezTo>
                    <a:pt x="1" y="563"/>
                    <a:pt x="89" y="739"/>
                    <a:pt x="236" y="768"/>
                  </a:cubicBezTo>
                  <a:cubicBezTo>
                    <a:pt x="383" y="768"/>
                    <a:pt x="529" y="622"/>
                    <a:pt x="559" y="416"/>
                  </a:cubicBezTo>
                  <a:cubicBezTo>
                    <a:pt x="588" y="210"/>
                    <a:pt x="500" y="34"/>
                    <a:pt x="353" y="5"/>
                  </a:cubicBezTo>
                  <a:cubicBezTo>
                    <a:pt x="341" y="2"/>
                    <a:pt x="328" y="1"/>
                    <a:pt x="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4"/>
            <p:cNvSpPr/>
            <p:nvPr/>
          </p:nvSpPr>
          <p:spPr>
            <a:xfrm>
              <a:off x="961919" y="1978228"/>
              <a:ext cx="30312" cy="37268"/>
            </a:xfrm>
            <a:custGeom>
              <a:avLst/>
              <a:gdLst/>
              <a:ahLst/>
              <a:cxnLst/>
              <a:rect l="l" t="t" r="r" b="b"/>
              <a:pathLst>
                <a:path w="706" h="868" extrusionOk="0">
                  <a:moveTo>
                    <a:pt x="402" y="0"/>
                  </a:moveTo>
                  <a:cubicBezTo>
                    <a:pt x="239" y="0"/>
                    <a:pt x="84" y="168"/>
                    <a:pt x="30" y="386"/>
                  </a:cubicBezTo>
                  <a:cubicBezTo>
                    <a:pt x="0" y="591"/>
                    <a:pt x="88" y="826"/>
                    <a:pt x="235" y="856"/>
                  </a:cubicBezTo>
                  <a:cubicBezTo>
                    <a:pt x="258" y="863"/>
                    <a:pt x="282" y="867"/>
                    <a:pt x="305" y="867"/>
                  </a:cubicBezTo>
                  <a:cubicBezTo>
                    <a:pt x="456" y="867"/>
                    <a:pt x="596" y="707"/>
                    <a:pt x="647" y="503"/>
                  </a:cubicBezTo>
                  <a:cubicBezTo>
                    <a:pt x="705" y="268"/>
                    <a:pt x="617" y="33"/>
                    <a:pt x="441" y="4"/>
                  </a:cubicBezTo>
                  <a:cubicBezTo>
                    <a:pt x="428" y="2"/>
                    <a:pt x="415" y="0"/>
                    <a:pt x="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4"/>
            <p:cNvSpPr/>
            <p:nvPr/>
          </p:nvSpPr>
          <p:spPr>
            <a:xfrm>
              <a:off x="1071661" y="1964360"/>
              <a:ext cx="32802" cy="41905"/>
            </a:xfrm>
            <a:custGeom>
              <a:avLst/>
              <a:gdLst/>
              <a:ahLst/>
              <a:cxnLst/>
              <a:rect l="l" t="t" r="r" b="b"/>
              <a:pathLst>
                <a:path w="764" h="976" extrusionOk="0">
                  <a:moveTo>
                    <a:pt x="362" y="1"/>
                  </a:moveTo>
                  <a:cubicBezTo>
                    <a:pt x="349" y="1"/>
                    <a:pt x="336" y="2"/>
                    <a:pt x="323" y="4"/>
                  </a:cubicBezTo>
                  <a:cubicBezTo>
                    <a:pt x="147" y="33"/>
                    <a:pt x="0" y="239"/>
                    <a:pt x="29" y="532"/>
                  </a:cubicBezTo>
                  <a:cubicBezTo>
                    <a:pt x="57" y="780"/>
                    <a:pt x="213" y="976"/>
                    <a:pt x="402" y="976"/>
                  </a:cubicBezTo>
                  <a:cubicBezTo>
                    <a:pt x="415" y="976"/>
                    <a:pt x="428" y="975"/>
                    <a:pt x="441" y="973"/>
                  </a:cubicBezTo>
                  <a:cubicBezTo>
                    <a:pt x="617" y="973"/>
                    <a:pt x="764" y="738"/>
                    <a:pt x="735" y="474"/>
                  </a:cubicBezTo>
                  <a:cubicBezTo>
                    <a:pt x="707" y="199"/>
                    <a:pt x="551" y="1"/>
                    <a:pt x="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4"/>
            <p:cNvSpPr/>
            <p:nvPr/>
          </p:nvSpPr>
          <p:spPr>
            <a:xfrm>
              <a:off x="1036326" y="1989735"/>
              <a:ext cx="36624" cy="49332"/>
            </a:xfrm>
            <a:custGeom>
              <a:avLst/>
              <a:gdLst/>
              <a:ahLst/>
              <a:cxnLst/>
              <a:rect l="l" t="t" r="r" b="b"/>
              <a:pathLst>
                <a:path w="853" h="1149" extrusionOk="0">
                  <a:moveTo>
                    <a:pt x="471" y="0"/>
                  </a:moveTo>
                  <a:cubicBezTo>
                    <a:pt x="236" y="0"/>
                    <a:pt x="30" y="235"/>
                    <a:pt x="1" y="558"/>
                  </a:cubicBezTo>
                  <a:cubicBezTo>
                    <a:pt x="1" y="881"/>
                    <a:pt x="147" y="1146"/>
                    <a:pt x="382" y="1146"/>
                  </a:cubicBezTo>
                  <a:cubicBezTo>
                    <a:pt x="394" y="1147"/>
                    <a:pt x="406" y="1148"/>
                    <a:pt x="418" y="1148"/>
                  </a:cubicBezTo>
                  <a:cubicBezTo>
                    <a:pt x="635" y="1148"/>
                    <a:pt x="795" y="896"/>
                    <a:pt x="823" y="617"/>
                  </a:cubicBezTo>
                  <a:cubicBezTo>
                    <a:pt x="852" y="294"/>
                    <a:pt x="676" y="29"/>
                    <a:pt x="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4"/>
            <p:cNvSpPr/>
            <p:nvPr/>
          </p:nvSpPr>
          <p:spPr>
            <a:xfrm>
              <a:off x="1022458" y="1972046"/>
              <a:ext cx="17689" cy="24172"/>
            </a:xfrm>
            <a:custGeom>
              <a:avLst/>
              <a:gdLst/>
              <a:ahLst/>
              <a:cxnLst/>
              <a:rect l="l" t="t" r="r" b="b"/>
              <a:pathLst>
                <a:path w="412" h="563" extrusionOk="0">
                  <a:moveTo>
                    <a:pt x="235" y="1"/>
                  </a:moveTo>
                  <a:cubicBezTo>
                    <a:pt x="118" y="1"/>
                    <a:pt x="0" y="118"/>
                    <a:pt x="0" y="265"/>
                  </a:cubicBezTo>
                  <a:cubicBezTo>
                    <a:pt x="0" y="441"/>
                    <a:pt x="89" y="559"/>
                    <a:pt x="206" y="559"/>
                  </a:cubicBezTo>
                  <a:cubicBezTo>
                    <a:pt x="216" y="562"/>
                    <a:pt x="226" y="563"/>
                    <a:pt x="236" y="563"/>
                  </a:cubicBezTo>
                  <a:cubicBezTo>
                    <a:pt x="338" y="563"/>
                    <a:pt x="412" y="429"/>
                    <a:pt x="412" y="295"/>
                  </a:cubicBezTo>
                  <a:cubicBezTo>
                    <a:pt x="412" y="148"/>
                    <a:pt x="324"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4"/>
            <p:cNvSpPr/>
            <p:nvPr/>
          </p:nvSpPr>
          <p:spPr>
            <a:xfrm>
              <a:off x="993434" y="2004762"/>
              <a:ext cx="37912" cy="50706"/>
            </a:xfrm>
            <a:custGeom>
              <a:avLst/>
              <a:gdLst/>
              <a:ahLst/>
              <a:cxnLst/>
              <a:rect l="l" t="t" r="r" b="b"/>
              <a:pathLst>
                <a:path w="883" h="1181" extrusionOk="0">
                  <a:moveTo>
                    <a:pt x="490" y="0"/>
                  </a:moveTo>
                  <a:cubicBezTo>
                    <a:pt x="269" y="0"/>
                    <a:pt x="58" y="227"/>
                    <a:pt x="30" y="531"/>
                  </a:cubicBezTo>
                  <a:cubicBezTo>
                    <a:pt x="1" y="855"/>
                    <a:pt x="118" y="1119"/>
                    <a:pt x="353" y="1178"/>
                  </a:cubicBezTo>
                  <a:cubicBezTo>
                    <a:pt x="367" y="1179"/>
                    <a:pt x="380" y="1180"/>
                    <a:pt x="393" y="1180"/>
                  </a:cubicBezTo>
                  <a:cubicBezTo>
                    <a:pt x="614" y="1180"/>
                    <a:pt x="825" y="954"/>
                    <a:pt x="853" y="649"/>
                  </a:cubicBezTo>
                  <a:cubicBezTo>
                    <a:pt x="882" y="326"/>
                    <a:pt x="735" y="32"/>
                    <a:pt x="529" y="3"/>
                  </a:cubicBezTo>
                  <a:cubicBezTo>
                    <a:pt x="516" y="1"/>
                    <a:pt x="503" y="0"/>
                    <a:pt x="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4"/>
            <p:cNvSpPr/>
            <p:nvPr/>
          </p:nvSpPr>
          <p:spPr>
            <a:xfrm>
              <a:off x="1071661" y="2012404"/>
              <a:ext cx="35336" cy="49246"/>
            </a:xfrm>
            <a:custGeom>
              <a:avLst/>
              <a:gdLst/>
              <a:ahLst/>
              <a:cxnLst/>
              <a:rect l="l" t="t" r="r" b="b"/>
              <a:pathLst>
                <a:path w="823" h="1147" extrusionOk="0">
                  <a:moveTo>
                    <a:pt x="411" y="1"/>
                  </a:moveTo>
                  <a:cubicBezTo>
                    <a:pt x="176" y="1"/>
                    <a:pt x="0" y="236"/>
                    <a:pt x="0" y="559"/>
                  </a:cubicBezTo>
                  <a:cubicBezTo>
                    <a:pt x="0" y="882"/>
                    <a:pt x="176" y="1147"/>
                    <a:pt x="411" y="1147"/>
                  </a:cubicBezTo>
                  <a:cubicBezTo>
                    <a:pt x="646" y="1147"/>
                    <a:pt x="823" y="882"/>
                    <a:pt x="823" y="559"/>
                  </a:cubicBezTo>
                  <a:cubicBezTo>
                    <a:pt x="823" y="236"/>
                    <a:pt x="646"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4"/>
            <p:cNvSpPr/>
            <p:nvPr/>
          </p:nvSpPr>
          <p:spPr>
            <a:xfrm>
              <a:off x="1110732" y="2006093"/>
              <a:ext cx="32845" cy="42935"/>
            </a:xfrm>
            <a:custGeom>
              <a:avLst/>
              <a:gdLst/>
              <a:ahLst/>
              <a:cxnLst/>
              <a:rect l="l" t="t" r="r" b="b"/>
              <a:pathLst>
                <a:path w="765" h="1000" extrusionOk="0">
                  <a:moveTo>
                    <a:pt x="324" y="1"/>
                  </a:moveTo>
                  <a:cubicBezTo>
                    <a:pt x="148" y="30"/>
                    <a:pt x="1" y="265"/>
                    <a:pt x="30" y="530"/>
                  </a:cubicBezTo>
                  <a:cubicBezTo>
                    <a:pt x="60" y="794"/>
                    <a:pt x="236" y="1000"/>
                    <a:pt x="412" y="1000"/>
                  </a:cubicBezTo>
                  <a:cubicBezTo>
                    <a:pt x="618" y="970"/>
                    <a:pt x="765" y="735"/>
                    <a:pt x="735" y="471"/>
                  </a:cubicBezTo>
                  <a:cubicBezTo>
                    <a:pt x="706" y="207"/>
                    <a:pt x="530" y="1"/>
                    <a:pt x="3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4"/>
            <p:cNvSpPr/>
            <p:nvPr/>
          </p:nvSpPr>
          <p:spPr>
            <a:xfrm>
              <a:off x="1115799" y="2052763"/>
              <a:ext cx="35336" cy="50534"/>
            </a:xfrm>
            <a:custGeom>
              <a:avLst/>
              <a:gdLst/>
              <a:ahLst/>
              <a:cxnLst/>
              <a:rect l="l" t="t" r="r" b="b"/>
              <a:pathLst>
                <a:path w="823" h="1177" extrusionOk="0">
                  <a:moveTo>
                    <a:pt x="412" y="1"/>
                  </a:moveTo>
                  <a:cubicBezTo>
                    <a:pt x="177" y="1"/>
                    <a:pt x="0" y="265"/>
                    <a:pt x="0" y="589"/>
                  </a:cubicBezTo>
                  <a:cubicBezTo>
                    <a:pt x="0" y="912"/>
                    <a:pt x="206" y="1176"/>
                    <a:pt x="412" y="1176"/>
                  </a:cubicBezTo>
                  <a:cubicBezTo>
                    <a:pt x="647" y="1147"/>
                    <a:pt x="823" y="912"/>
                    <a:pt x="823" y="589"/>
                  </a:cubicBezTo>
                  <a:cubicBezTo>
                    <a:pt x="823" y="265"/>
                    <a:pt x="617" y="1"/>
                    <a:pt x="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4"/>
            <p:cNvSpPr/>
            <p:nvPr/>
          </p:nvSpPr>
          <p:spPr>
            <a:xfrm>
              <a:off x="951830" y="2020863"/>
              <a:ext cx="41647" cy="49762"/>
            </a:xfrm>
            <a:custGeom>
              <a:avLst/>
              <a:gdLst/>
              <a:ahLst/>
              <a:cxnLst/>
              <a:rect l="l" t="t" r="r" b="b"/>
              <a:pathLst>
                <a:path w="970" h="1159" extrusionOk="0">
                  <a:moveTo>
                    <a:pt x="523" y="0"/>
                  </a:moveTo>
                  <a:cubicBezTo>
                    <a:pt x="335" y="0"/>
                    <a:pt x="138" y="216"/>
                    <a:pt x="59" y="480"/>
                  </a:cubicBezTo>
                  <a:cubicBezTo>
                    <a:pt x="0" y="803"/>
                    <a:pt x="118" y="1096"/>
                    <a:pt x="353" y="1155"/>
                  </a:cubicBezTo>
                  <a:cubicBezTo>
                    <a:pt x="366" y="1157"/>
                    <a:pt x="379" y="1158"/>
                    <a:pt x="392" y="1158"/>
                  </a:cubicBezTo>
                  <a:cubicBezTo>
                    <a:pt x="588" y="1158"/>
                    <a:pt x="799" y="958"/>
                    <a:pt x="882" y="656"/>
                  </a:cubicBezTo>
                  <a:cubicBezTo>
                    <a:pt x="970" y="362"/>
                    <a:pt x="823" y="68"/>
                    <a:pt x="588" y="10"/>
                  </a:cubicBezTo>
                  <a:cubicBezTo>
                    <a:pt x="566" y="3"/>
                    <a:pt x="545" y="0"/>
                    <a:pt x="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4"/>
            <p:cNvSpPr/>
            <p:nvPr/>
          </p:nvSpPr>
          <p:spPr>
            <a:xfrm>
              <a:off x="1026236" y="2042674"/>
              <a:ext cx="29067" cy="39157"/>
            </a:xfrm>
            <a:custGeom>
              <a:avLst/>
              <a:gdLst/>
              <a:ahLst/>
              <a:cxnLst/>
              <a:rect l="l" t="t" r="r" b="b"/>
              <a:pathLst>
                <a:path w="677" h="912" extrusionOk="0">
                  <a:moveTo>
                    <a:pt x="382" y="1"/>
                  </a:moveTo>
                  <a:cubicBezTo>
                    <a:pt x="177" y="1"/>
                    <a:pt x="30" y="207"/>
                    <a:pt x="1" y="442"/>
                  </a:cubicBezTo>
                  <a:cubicBezTo>
                    <a:pt x="1" y="706"/>
                    <a:pt x="118" y="912"/>
                    <a:pt x="294" y="912"/>
                  </a:cubicBezTo>
                  <a:cubicBezTo>
                    <a:pt x="471" y="912"/>
                    <a:pt x="647" y="735"/>
                    <a:pt x="676" y="471"/>
                  </a:cubicBezTo>
                  <a:cubicBezTo>
                    <a:pt x="676" y="236"/>
                    <a:pt x="559" y="30"/>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4"/>
            <p:cNvSpPr/>
            <p:nvPr/>
          </p:nvSpPr>
          <p:spPr>
            <a:xfrm>
              <a:off x="983344" y="2058989"/>
              <a:ext cx="31600" cy="40659"/>
            </a:xfrm>
            <a:custGeom>
              <a:avLst/>
              <a:gdLst/>
              <a:ahLst/>
              <a:cxnLst/>
              <a:rect l="l" t="t" r="r" b="b"/>
              <a:pathLst>
                <a:path w="736" h="947" extrusionOk="0">
                  <a:moveTo>
                    <a:pt x="402" y="0"/>
                  </a:moveTo>
                  <a:cubicBezTo>
                    <a:pt x="214" y="0"/>
                    <a:pt x="58" y="196"/>
                    <a:pt x="30" y="444"/>
                  </a:cubicBezTo>
                  <a:cubicBezTo>
                    <a:pt x="1" y="708"/>
                    <a:pt x="118" y="943"/>
                    <a:pt x="294" y="943"/>
                  </a:cubicBezTo>
                  <a:cubicBezTo>
                    <a:pt x="307" y="945"/>
                    <a:pt x="320" y="946"/>
                    <a:pt x="333" y="946"/>
                  </a:cubicBezTo>
                  <a:cubicBezTo>
                    <a:pt x="496" y="946"/>
                    <a:pt x="651" y="777"/>
                    <a:pt x="706" y="532"/>
                  </a:cubicBezTo>
                  <a:cubicBezTo>
                    <a:pt x="735" y="267"/>
                    <a:pt x="618" y="32"/>
                    <a:pt x="441" y="3"/>
                  </a:cubicBezTo>
                  <a:cubicBezTo>
                    <a:pt x="428" y="1"/>
                    <a:pt x="415" y="0"/>
                    <a:pt x="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4"/>
            <p:cNvSpPr/>
            <p:nvPr/>
          </p:nvSpPr>
          <p:spPr>
            <a:xfrm>
              <a:off x="1082996" y="2090503"/>
              <a:ext cx="35378" cy="46842"/>
            </a:xfrm>
            <a:custGeom>
              <a:avLst/>
              <a:gdLst/>
              <a:ahLst/>
              <a:cxnLst/>
              <a:rect l="l" t="t" r="r" b="b"/>
              <a:pathLst>
                <a:path w="824" h="1091" extrusionOk="0">
                  <a:moveTo>
                    <a:pt x="406" y="1"/>
                  </a:moveTo>
                  <a:cubicBezTo>
                    <a:pt x="213" y="1"/>
                    <a:pt x="30" y="226"/>
                    <a:pt x="30" y="503"/>
                  </a:cubicBezTo>
                  <a:cubicBezTo>
                    <a:pt x="0" y="826"/>
                    <a:pt x="147" y="1090"/>
                    <a:pt x="382" y="1090"/>
                  </a:cubicBezTo>
                  <a:cubicBezTo>
                    <a:pt x="588" y="1090"/>
                    <a:pt x="823" y="885"/>
                    <a:pt x="823" y="561"/>
                  </a:cubicBezTo>
                  <a:cubicBezTo>
                    <a:pt x="823" y="268"/>
                    <a:pt x="647" y="33"/>
                    <a:pt x="441" y="3"/>
                  </a:cubicBezTo>
                  <a:cubicBezTo>
                    <a:pt x="429" y="2"/>
                    <a:pt x="418" y="1"/>
                    <a:pt x="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4"/>
            <p:cNvSpPr/>
            <p:nvPr/>
          </p:nvSpPr>
          <p:spPr>
            <a:xfrm>
              <a:off x="1120822" y="2109523"/>
              <a:ext cx="39157" cy="54313"/>
            </a:xfrm>
            <a:custGeom>
              <a:avLst/>
              <a:gdLst/>
              <a:ahLst/>
              <a:cxnLst/>
              <a:rect l="l" t="t" r="r" b="b"/>
              <a:pathLst>
                <a:path w="912" h="1265" extrusionOk="0">
                  <a:moveTo>
                    <a:pt x="441" y="1"/>
                  </a:moveTo>
                  <a:cubicBezTo>
                    <a:pt x="177" y="1"/>
                    <a:pt x="1" y="295"/>
                    <a:pt x="1" y="647"/>
                  </a:cubicBezTo>
                  <a:cubicBezTo>
                    <a:pt x="1" y="1000"/>
                    <a:pt x="206" y="1264"/>
                    <a:pt x="441" y="1264"/>
                  </a:cubicBezTo>
                  <a:cubicBezTo>
                    <a:pt x="706" y="1264"/>
                    <a:pt x="912" y="970"/>
                    <a:pt x="882" y="647"/>
                  </a:cubicBezTo>
                  <a:cubicBezTo>
                    <a:pt x="882" y="295"/>
                    <a:pt x="677"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4"/>
            <p:cNvSpPr/>
            <p:nvPr/>
          </p:nvSpPr>
          <p:spPr>
            <a:xfrm>
              <a:off x="941740" y="2076378"/>
              <a:ext cx="39114" cy="48474"/>
            </a:xfrm>
            <a:custGeom>
              <a:avLst/>
              <a:gdLst/>
              <a:ahLst/>
              <a:cxnLst/>
              <a:rect l="l" t="t" r="r" b="b"/>
              <a:pathLst>
                <a:path w="911" h="1129" extrusionOk="0">
                  <a:moveTo>
                    <a:pt x="464" y="0"/>
                  </a:moveTo>
                  <a:cubicBezTo>
                    <a:pt x="277" y="0"/>
                    <a:pt x="85" y="219"/>
                    <a:pt x="59" y="509"/>
                  </a:cubicBezTo>
                  <a:cubicBezTo>
                    <a:pt x="0" y="832"/>
                    <a:pt x="147" y="1096"/>
                    <a:pt x="382" y="1125"/>
                  </a:cubicBezTo>
                  <a:cubicBezTo>
                    <a:pt x="395" y="1127"/>
                    <a:pt x="408" y="1128"/>
                    <a:pt x="422" y="1128"/>
                  </a:cubicBezTo>
                  <a:cubicBezTo>
                    <a:pt x="617" y="1128"/>
                    <a:pt x="825" y="929"/>
                    <a:pt x="852" y="626"/>
                  </a:cubicBezTo>
                  <a:cubicBezTo>
                    <a:pt x="911" y="303"/>
                    <a:pt x="764" y="39"/>
                    <a:pt x="529" y="9"/>
                  </a:cubicBezTo>
                  <a:cubicBezTo>
                    <a:pt x="508" y="3"/>
                    <a:pt x="486" y="0"/>
                    <a:pt x="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4"/>
            <p:cNvSpPr/>
            <p:nvPr/>
          </p:nvSpPr>
          <p:spPr>
            <a:xfrm>
              <a:off x="1053972" y="2062767"/>
              <a:ext cx="34090" cy="43150"/>
            </a:xfrm>
            <a:custGeom>
              <a:avLst/>
              <a:gdLst/>
              <a:ahLst/>
              <a:cxnLst/>
              <a:rect l="l" t="t" r="r" b="b"/>
              <a:pathLst>
                <a:path w="794" h="1005" extrusionOk="0">
                  <a:moveTo>
                    <a:pt x="432" y="0"/>
                  </a:moveTo>
                  <a:cubicBezTo>
                    <a:pt x="243" y="0"/>
                    <a:pt x="85" y="196"/>
                    <a:pt x="30" y="444"/>
                  </a:cubicBezTo>
                  <a:cubicBezTo>
                    <a:pt x="1" y="708"/>
                    <a:pt x="118" y="972"/>
                    <a:pt x="324" y="1002"/>
                  </a:cubicBezTo>
                  <a:cubicBezTo>
                    <a:pt x="335" y="1004"/>
                    <a:pt x="347" y="1005"/>
                    <a:pt x="358" y="1005"/>
                  </a:cubicBezTo>
                  <a:cubicBezTo>
                    <a:pt x="526" y="1005"/>
                    <a:pt x="708" y="807"/>
                    <a:pt x="735" y="532"/>
                  </a:cubicBezTo>
                  <a:cubicBezTo>
                    <a:pt x="794" y="267"/>
                    <a:pt x="647" y="32"/>
                    <a:pt x="471" y="3"/>
                  </a:cubicBezTo>
                  <a:cubicBezTo>
                    <a:pt x="458" y="1"/>
                    <a:pt x="445" y="0"/>
                    <a:pt x="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4"/>
            <p:cNvSpPr/>
            <p:nvPr/>
          </p:nvSpPr>
          <p:spPr>
            <a:xfrm>
              <a:off x="1013613" y="2086725"/>
              <a:ext cx="37912" cy="49461"/>
            </a:xfrm>
            <a:custGeom>
              <a:avLst/>
              <a:gdLst/>
              <a:ahLst/>
              <a:cxnLst/>
              <a:rect l="l" t="t" r="r" b="b"/>
              <a:pathLst>
                <a:path w="883" h="1152" extrusionOk="0">
                  <a:moveTo>
                    <a:pt x="490" y="1"/>
                  </a:moveTo>
                  <a:cubicBezTo>
                    <a:pt x="272" y="1"/>
                    <a:pt x="87" y="225"/>
                    <a:pt x="59" y="503"/>
                  </a:cubicBezTo>
                  <a:cubicBezTo>
                    <a:pt x="1" y="826"/>
                    <a:pt x="148" y="1090"/>
                    <a:pt x="353" y="1149"/>
                  </a:cubicBezTo>
                  <a:cubicBezTo>
                    <a:pt x="367" y="1151"/>
                    <a:pt x="380" y="1151"/>
                    <a:pt x="393" y="1151"/>
                  </a:cubicBezTo>
                  <a:cubicBezTo>
                    <a:pt x="611" y="1151"/>
                    <a:pt x="797" y="925"/>
                    <a:pt x="853" y="620"/>
                  </a:cubicBezTo>
                  <a:cubicBezTo>
                    <a:pt x="882" y="326"/>
                    <a:pt x="735" y="33"/>
                    <a:pt x="530" y="3"/>
                  </a:cubicBezTo>
                  <a:cubicBezTo>
                    <a:pt x="516" y="1"/>
                    <a:pt x="503" y="1"/>
                    <a:pt x="4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4"/>
            <p:cNvSpPr/>
            <p:nvPr/>
          </p:nvSpPr>
          <p:spPr>
            <a:xfrm>
              <a:off x="973254" y="2110726"/>
              <a:ext cx="41690" cy="54442"/>
            </a:xfrm>
            <a:custGeom>
              <a:avLst/>
              <a:gdLst/>
              <a:ahLst/>
              <a:cxnLst/>
              <a:rect l="l" t="t" r="r" b="b"/>
              <a:pathLst>
                <a:path w="971" h="1268" extrusionOk="0">
                  <a:moveTo>
                    <a:pt x="494" y="0"/>
                  </a:moveTo>
                  <a:cubicBezTo>
                    <a:pt x="271" y="0"/>
                    <a:pt x="58" y="255"/>
                    <a:pt x="30" y="590"/>
                  </a:cubicBezTo>
                  <a:cubicBezTo>
                    <a:pt x="1" y="942"/>
                    <a:pt x="177" y="1236"/>
                    <a:pt x="412" y="1266"/>
                  </a:cubicBezTo>
                  <a:cubicBezTo>
                    <a:pt x="425" y="1267"/>
                    <a:pt x="439" y="1268"/>
                    <a:pt x="452" y="1268"/>
                  </a:cubicBezTo>
                  <a:cubicBezTo>
                    <a:pt x="700" y="1268"/>
                    <a:pt x="913" y="1013"/>
                    <a:pt x="941" y="678"/>
                  </a:cubicBezTo>
                  <a:cubicBezTo>
                    <a:pt x="970" y="325"/>
                    <a:pt x="794" y="2"/>
                    <a:pt x="529" y="2"/>
                  </a:cubicBezTo>
                  <a:cubicBezTo>
                    <a:pt x="517" y="1"/>
                    <a:pt x="506" y="0"/>
                    <a:pt x="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a:off x="1046416" y="2115835"/>
              <a:ext cx="36624" cy="48001"/>
            </a:xfrm>
            <a:custGeom>
              <a:avLst/>
              <a:gdLst/>
              <a:ahLst/>
              <a:cxnLst/>
              <a:rect l="l" t="t" r="r" b="b"/>
              <a:pathLst>
                <a:path w="853" h="1118" extrusionOk="0">
                  <a:moveTo>
                    <a:pt x="471" y="1"/>
                  </a:moveTo>
                  <a:cubicBezTo>
                    <a:pt x="265" y="1"/>
                    <a:pt x="59" y="206"/>
                    <a:pt x="30" y="530"/>
                  </a:cubicBezTo>
                  <a:cubicBezTo>
                    <a:pt x="1" y="823"/>
                    <a:pt x="147" y="1088"/>
                    <a:pt x="353" y="1117"/>
                  </a:cubicBezTo>
                  <a:cubicBezTo>
                    <a:pt x="588" y="1117"/>
                    <a:pt x="764" y="882"/>
                    <a:pt x="794" y="588"/>
                  </a:cubicBezTo>
                  <a:cubicBezTo>
                    <a:pt x="852" y="295"/>
                    <a:pt x="676" y="30"/>
                    <a:pt x="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a:off x="1079218" y="2144773"/>
              <a:ext cx="45425" cy="59508"/>
            </a:xfrm>
            <a:custGeom>
              <a:avLst/>
              <a:gdLst/>
              <a:ahLst/>
              <a:cxnLst/>
              <a:rect l="l" t="t" r="r" b="b"/>
              <a:pathLst>
                <a:path w="1058" h="1386" extrusionOk="0">
                  <a:moveTo>
                    <a:pt x="551" y="0"/>
                  </a:moveTo>
                  <a:cubicBezTo>
                    <a:pt x="300" y="0"/>
                    <a:pt x="58" y="285"/>
                    <a:pt x="30" y="649"/>
                  </a:cubicBezTo>
                  <a:cubicBezTo>
                    <a:pt x="0" y="1001"/>
                    <a:pt x="177" y="1354"/>
                    <a:pt x="441" y="1383"/>
                  </a:cubicBezTo>
                  <a:cubicBezTo>
                    <a:pt x="455" y="1385"/>
                    <a:pt x="468" y="1385"/>
                    <a:pt x="481" y="1385"/>
                  </a:cubicBezTo>
                  <a:cubicBezTo>
                    <a:pt x="756" y="1385"/>
                    <a:pt x="971" y="1101"/>
                    <a:pt x="999" y="737"/>
                  </a:cubicBezTo>
                  <a:cubicBezTo>
                    <a:pt x="1058" y="384"/>
                    <a:pt x="852" y="32"/>
                    <a:pt x="588" y="3"/>
                  </a:cubicBezTo>
                  <a:cubicBezTo>
                    <a:pt x="576" y="1"/>
                    <a:pt x="563" y="0"/>
                    <a:pt x="5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4"/>
            <p:cNvSpPr/>
            <p:nvPr/>
          </p:nvSpPr>
          <p:spPr>
            <a:xfrm>
              <a:off x="927872" y="2173797"/>
              <a:ext cx="45425" cy="59379"/>
            </a:xfrm>
            <a:custGeom>
              <a:avLst/>
              <a:gdLst/>
              <a:ahLst/>
              <a:cxnLst/>
              <a:rect l="l" t="t" r="r" b="b"/>
              <a:pathLst>
                <a:path w="1058" h="1383" extrusionOk="0">
                  <a:moveTo>
                    <a:pt x="551" y="0"/>
                  </a:moveTo>
                  <a:cubicBezTo>
                    <a:pt x="302" y="0"/>
                    <a:pt x="85" y="284"/>
                    <a:pt x="29" y="649"/>
                  </a:cubicBezTo>
                  <a:cubicBezTo>
                    <a:pt x="0" y="1001"/>
                    <a:pt x="176" y="1354"/>
                    <a:pt x="441" y="1383"/>
                  </a:cubicBezTo>
                  <a:cubicBezTo>
                    <a:pt x="735" y="1383"/>
                    <a:pt x="970" y="1089"/>
                    <a:pt x="999" y="737"/>
                  </a:cubicBezTo>
                  <a:cubicBezTo>
                    <a:pt x="1058" y="355"/>
                    <a:pt x="852" y="32"/>
                    <a:pt x="588" y="2"/>
                  </a:cubicBezTo>
                  <a:cubicBezTo>
                    <a:pt x="575" y="1"/>
                    <a:pt x="563" y="0"/>
                    <a:pt x="5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4"/>
            <p:cNvSpPr/>
            <p:nvPr/>
          </p:nvSpPr>
          <p:spPr>
            <a:xfrm>
              <a:off x="940452" y="2132107"/>
              <a:ext cx="27822" cy="36752"/>
            </a:xfrm>
            <a:custGeom>
              <a:avLst/>
              <a:gdLst/>
              <a:ahLst/>
              <a:cxnLst/>
              <a:rect l="l" t="t" r="r" b="b"/>
              <a:pathLst>
                <a:path w="648" h="856" extrusionOk="0">
                  <a:moveTo>
                    <a:pt x="321" y="1"/>
                  </a:moveTo>
                  <a:cubicBezTo>
                    <a:pt x="182" y="1"/>
                    <a:pt x="30" y="168"/>
                    <a:pt x="30" y="386"/>
                  </a:cubicBezTo>
                  <a:cubicBezTo>
                    <a:pt x="1" y="621"/>
                    <a:pt x="118" y="856"/>
                    <a:pt x="295" y="856"/>
                  </a:cubicBezTo>
                  <a:cubicBezTo>
                    <a:pt x="442" y="856"/>
                    <a:pt x="618" y="679"/>
                    <a:pt x="618" y="444"/>
                  </a:cubicBezTo>
                  <a:cubicBezTo>
                    <a:pt x="647" y="209"/>
                    <a:pt x="530" y="4"/>
                    <a:pt x="353" y="4"/>
                  </a:cubicBezTo>
                  <a:cubicBezTo>
                    <a:pt x="343" y="2"/>
                    <a:pt x="332"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1011080" y="2146104"/>
              <a:ext cx="36624" cy="48087"/>
            </a:xfrm>
            <a:custGeom>
              <a:avLst/>
              <a:gdLst/>
              <a:ahLst/>
              <a:cxnLst/>
              <a:rect l="l" t="t" r="r" b="b"/>
              <a:pathLst>
                <a:path w="853" h="1120" extrusionOk="0">
                  <a:moveTo>
                    <a:pt x="471" y="1"/>
                  </a:moveTo>
                  <a:cubicBezTo>
                    <a:pt x="265" y="1"/>
                    <a:pt x="60" y="236"/>
                    <a:pt x="30" y="530"/>
                  </a:cubicBezTo>
                  <a:cubicBezTo>
                    <a:pt x="1" y="853"/>
                    <a:pt x="148" y="1117"/>
                    <a:pt x="383" y="1117"/>
                  </a:cubicBezTo>
                  <a:cubicBezTo>
                    <a:pt x="395" y="1119"/>
                    <a:pt x="406" y="1120"/>
                    <a:pt x="418" y="1120"/>
                  </a:cubicBezTo>
                  <a:cubicBezTo>
                    <a:pt x="611" y="1120"/>
                    <a:pt x="796" y="895"/>
                    <a:pt x="824" y="618"/>
                  </a:cubicBezTo>
                  <a:cubicBezTo>
                    <a:pt x="853" y="295"/>
                    <a:pt x="706" y="30"/>
                    <a:pt x="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978321" y="2172509"/>
              <a:ext cx="30312" cy="39371"/>
            </a:xfrm>
            <a:custGeom>
              <a:avLst/>
              <a:gdLst/>
              <a:ahLst/>
              <a:cxnLst/>
              <a:rect l="l" t="t" r="r" b="b"/>
              <a:pathLst>
                <a:path w="706" h="917" extrusionOk="0">
                  <a:moveTo>
                    <a:pt x="348" y="0"/>
                  </a:moveTo>
                  <a:cubicBezTo>
                    <a:pt x="187" y="0"/>
                    <a:pt x="57" y="194"/>
                    <a:pt x="30" y="414"/>
                  </a:cubicBezTo>
                  <a:cubicBezTo>
                    <a:pt x="0" y="679"/>
                    <a:pt x="118" y="914"/>
                    <a:pt x="294" y="914"/>
                  </a:cubicBezTo>
                  <a:cubicBezTo>
                    <a:pt x="305" y="915"/>
                    <a:pt x="317" y="916"/>
                    <a:pt x="328" y="916"/>
                  </a:cubicBezTo>
                  <a:cubicBezTo>
                    <a:pt x="492" y="916"/>
                    <a:pt x="648" y="722"/>
                    <a:pt x="676" y="502"/>
                  </a:cubicBezTo>
                  <a:cubicBezTo>
                    <a:pt x="705" y="238"/>
                    <a:pt x="558" y="32"/>
                    <a:pt x="382" y="3"/>
                  </a:cubicBezTo>
                  <a:cubicBezTo>
                    <a:pt x="371" y="1"/>
                    <a:pt x="360" y="0"/>
                    <a:pt x="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1048949" y="2171350"/>
              <a:ext cx="26534" cy="34262"/>
            </a:xfrm>
            <a:custGeom>
              <a:avLst/>
              <a:gdLst/>
              <a:ahLst/>
              <a:cxnLst/>
              <a:rect l="l" t="t" r="r" b="b"/>
              <a:pathLst>
                <a:path w="618" h="798" extrusionOk="0">
                  <a:moveTo>
                    <a:pt x="353" y="0"/>
                  </a:moveTo>
                  <a:cubicBezTo>
                    <a:pt x="206" y="0"/>
                    <a:pt x="59" y="147"/>
                    <a:pt x="30" y="382"/>
                  </a:cubicBezTo>
                  <a:cubicBezTo>
                    <a:pt x="0" y="588"/>
                    <a:pt x="118" y="794"/>
                    <a:pt x="294" y="794"/>
                  </a:cubicBezTo>
                  <a:cubicBezTo>
                    <a:pt x="307" y="796"/>
                    <a:pt x="319" y="797"/>
                    <a:pt x="332" y="797"/>
                  </a:cubicBezTo>
                  <a:cubicBezTo>
                    <a:pt x="465" y="797"/>
                    <a:pt x="590" y="656"/>
                    <a:pt x="617" y="441"/>
                  </a:cubicBezTo>
                  <a:cubicBezTo>
                    <a:pt x="617" y="206"/>
                    <a:pt x="529" y="30"/>
                    <a:pt x="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1057750" y="2205397"/>
              <a:ext cx="44223" cy="58177"/>
            </a:xfrm>
            <a:custGeom>
              <a:avLst/>
              <a:gdLst/>
              <a:ahLst/>
              <a:cxnLst/>
              <a:rect l="l" t="t" r="r" b="b"/>
              <a:pathLst>
                <a:path w="1030" h="1355" extrusionOk="0">
                  <a:moveTo>
                    <a:pt x="588" y="1"/>
                  </a:moveTo>
                  <a:cubicBezTo>
                    <a:pt x="324" y="1"/>
                    <a:pt x="89" y="265"/>
                    <a:pt x="30" y="618"/>
                  </a:cubicBezTo>
                  <a:cubicBezTo>
                    <a:pt x="1" y="999"/>
                    <a:pt x="177" y="1323"/>
                    <a:pt x="442" y="1352"/>
                  </a:cubicBezTo>
                  <a:cubicBezTo>
                    <a:pt x="454" y="1353"/>
                    <a:pt x="466" y="1354"/>
                    <a:pt x="478" y="1354"/>
                  </a:cubicBezTo>
                  <a:cubicBezTo>
                    <a:pt x="727" y="1354"/>
                    <a:pt x="944" y="1071"/>
                    <a:pt x="1000" y="735"/>
                  </a:cubicBezTo>
                  <a:cubicBezTo>
                    <a:pt x="1029" y="353"/>
                    <a:pt x="853" y="30"/>
                    <a:pt x="5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1108242" y="2195222"/>
              <a:ext cx="44180" cy="56975"/>
            </a:xfrm>
            <a:custGeom>
              <a:avLst/>
              <a:gdLst/>
              <a:ahLst/>
              <a:cxnLst/>
              <a:rect l="l" t="t" r="r" b="b"/>
              <a:pathLst>
                <a:path w="1029" h="1327" extrusionOk="0">
                  <a:moveTo>
                    <a:pt x="548" y="0"/>
                  </a:moveTo>
                  <a:cubicBezTo>
                    <a:pt x="300" y="0"/>
                    <a:pt x="87" y="257"/>
                    <a:pt x="59" y="620"/>
                  </a:cubicBezTo>
                  <a:cubicBezTo>
                    <a:pt x="0" y="972"/>
                    <a:pt x="206" y="1295"/>
                    <a:pt x="470" y="1325"/>
                  </a:cubicBezTo>
                  <a:cubicBezTo>
                    <a:pt x="481" y="1326"/>
                    <a:pt x="492" y="1327"/>
                    <a:pt x="503" y="1327"/>
                  </a:cubicBezTo>
                  <a:cubicBezTo>
                    <a:pt x="729" y="1327"/>
                    <a:pt x="971" y="1044"/>
                    <a:pt x="999" y="708"/>
                  </a:cubicBezTo>
                  <a:cubicBezTo>
                    <a:pt x="1028" y="326"/>
                    <a:pt x="852" y="3"/>
                    <a:pt x="588" y="3"/>
                  </a:cubicBezTo>
                  <a:cubicBezTo>
                    <a:pt x="574" y="1"/>
                    <a:pt x="561" y="0"/>
                    <a:pt x="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1003524" y="2200288"/>
              <a:ext cx="49246" cy="64531"/>
            </a:xfrm>
            <a:custGeom>
              <a:avLst/>
              <a:gdLst/>
              <a:ahLst/>
              <a:cxnLst/>
              <a:rect l="l" t="t" r="r" b="b"/>
              <a:pathLst>
                <a:path w="1147" h="1503" extrusionOk="0">
                  <a:moveTo>
                    <a:pt x="610" y="0"/>
                  </a:moveTo>
                  <a:cubicBezTo>
                    <a:pt x="331" y="0"/>
                    <a:pt x="86" y="313"/>
                    <a:pt x="30" y="707"/>
                  </a:cubicBezTo>
                  <a:cubicBezTo>
                    <a:pt x="1" y="1118"/>
                    <a:pt x="206" y="1471"/>
                    <a:pt x="500" y="1500"/>
                  </a:cubicBezTo>
                  <a:cubicBezTo>
                    <a:pt x="513" y="1502"/>
                    <a:pt x="525" y="1502"/>
                    <a:pt x="537" y="1502"/>
                  </a:cubicBezTo>
                  <a:cubicBezTo>
                    <a:pt x="816" y="1502"/>
                    <a:pt x="1061" y="1189"/>
                    <a:pt x="1117" y="795"/>
                  </a:cubicBezTo>
                  <a:cubicBezTo>
                    <a:pt x="1146" y="384"/>
                    <a:pt x="941" y="61"/>
                    <a:pt x="647" y="2"/>
                  </a:cubicBezTo>
                  <a:cubicBezTo>
                    <a:pt x="635" y="1"/>
                    <a:pt x="622" y="0"/>
                    <a:pt x="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963165" y="2219179"/>
              <a:ext cx="35378" cy="49418"/>
            </a:xfrm>
            <a:custGeom>
              <a:avLst/>
              <a:gdLst/>
              <a:ahLst/>
              <a:cxnLst/>
              <a:rect l="l" t="t" r="r" b="b"/>
              <a:pathLst>
                <a:path w="824" h="1151" extrusionOk="0">
                  <a:moveTo>
                    <a:pt x="406" y="0"/>
                  </a:moveTo>
                  <a:cubicBezTo>
                    <a:pt x="210" y="0"/>
                    <a:pt x="1" y="227"/>
                    <a:pt x="1" y="532"/>
                  </a:cubicBezTo>
                  <a:cubicBezTo>
                    <a:pt x="1" y="855"/>
                    <a:pt x="118" y="1119"/>
                    <a:pt x="353" y="1149"/>
                  </a:cubicBezTo>
                  <a:cubicBezTo>
                    <a:pt x="366" y="1150"/>
                    <a:pt x="380" y="1151"/>
                    <a:pt x="393" y="1151"/>
                  </a:cubicBezTo>
                  <a:cubicBezTo>
                    <a:pt x="614" y="1151"/>
                    <a:pt x="823" y="925"/>
                    <a:pt x="823" y="620"/>
                  </a:cubicBezTo>
                  <a:cubicBezTo>
                    <a:pt x="823" y="297"/>
                    <a:pt x="676" y="3"/>
                    <a:pt x="441" y="3"/>
                  </a:cubicBezTo>
                  <a:cubicBezTo>
                    <a:pt x="430" y="1"/>
                    <a:pt x="418" y="0"/>
                    <a:pt x="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937962" y="2272161"/>
              <a:ext cx="49204" cy="64531"/>
            </a:xfrm>
            <a:custGeom>
              <a:avLst/>
              <a:gdLst/>
              <a:ahLst/>
              <a:cxnLst/>
              <a:rect l="l" t="t" r="r" b="b"/>
              <a:pathLst>
                <a:path w="1146" h="1503" extrusionOk="0">
                  <a:moveTo>
                    <a:pt x="606" y="1"/>
                  </a:moveTo>
                  <a:cubicBezTo>
                    <a:pt x="329" y="1"/>
                    <a:pt x="87" y="287"/>
                    <a:pt x="59" y="708"/>
                  </a:cubicBezTo>
                  <a:cubicBezTo>
                    <a:pt x="0" y="1148"/>
                    <a:pt x="206" y="1472"/>
                    <a:pt x="500" y="1501"/>
                  </a:cubicBezTo>
                  <a:cubicBezTo>
                    <a:pt x="513" y="1502"/>
                    <a:pt x="526" y="1503"/>
                    <a:pt x="540" y="1503"/>
                  </a:cubicBezTo>
                  <a:cubicBezTo>
                    <a:pt x="817" y="1503"/>
                    <a:pt x="1060" y="1216"/>
                    <a:pt x="1116" y="796"/>
                  </a:cubicBezTo>
                  <a:cubicBezTo>
                    <a:pt x="1146" y="385"/>
                    <a:pt x="940" y="61"/>
                    <a:pt x="646" y="3"/>
                  </a:cubicBezTo>
                  <a:cubicBezTo>
                    <a:pt x="633" y="1"/>
                    <a:pt x="619" y="1"/>
                    <a:pt x="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1023703" y="2263188"/>
              <a:ext cx="59336" cy="76038"/>
            </a:xfrm>
            <a:custGeom>
              <a:avLst/>
              <a:gdLst/>
              <a:ahLst/>
              <a:cxnLst/>
              <a:rect l="l" t="t" r="r" b="b"/>
              <a:pathLst>
                <a:path w="1382" h="1771" extrusionOk="0">
                  <a:moveTo>
                    <a:pt x="717" y="0"/>
                  </a:moveTo>
                  <a:cubicBezTo>
                    <a:pt x="369" y="0"/>
                    <a:pt x="87" y="363"/>
                    <a:pt x="60" y="829"/>
                  </a:cubicBezTo>
                  <a:cubicBezTo>
                    <a:pt x="1" y="1299"/>
                    <a:pt x="236" y="1739"/>
                    <a:pt x="588" y="1769"/>
                  </a:cubicBezTo>
                  <a:cubicBezTo>
                    <a:pt x="601" y="1770"/>
                    <a:pt x="614" y="1770"/>
                    <a:pt x="626" y="1770"/>
                  </a:cubicBezTo>
                  <a:cubicBezTo>
                    <a:pt x="938" y="1770"/>
                    <a:pt x="1266" y="1426"/>
                    <a:pt x="1323" y="946"/>
                  </a:cubicBezTo>
                  <a:cubicBezTo>
                    <a:pt x="1381" y="447"/>
                    <a:pt x="1146" y="35"/>
                    <a:pt x="794" y="6"/>
                  </a:cubicBezTo>
                  <a:cubicBezTo>
                    <a:pt x="768" y="2"/>
                    <a:pt x="742"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988410" y="2265807"/>
              <a:ext cx="32802" cy="43193"/>
            </a:xfrm>
            <a:custGeom>
              <a:avLst/>
              <a:gdLst/>
              <a:ahLst/>
              <a:cxnLst/>
              <a:rect l="l" t="t" r="r" b="b"/>
              <a:pathLst>
                <a:path w="764" h="1006" extrusionOk="0">
                  <a:moveTo>
                    <a:pt x="402" y="1"/>
                  </a:moveTo>
                  <a:cubicBezTo>
                    <a:pt x="213" y="1"/>
                    <a:pt x="57" y="199"/>
                    <a:pt x="30" y="474"/>
                  </a:cubicBezTo>
                  <a:cubicBezTo>
                    <a:pt x="0" y="738"/>
                    <a:pt x="147" y="973"/>
                    <a:pt x="353" y="1003"/>
                  </a:cubicBezTo>
                  <a:cubicBezTo>
                    <a:pt x="364" y="1004"/>
                    <a:pt x="375" y="1005"/>
                    <a:pt x="387" y="1005"/>
                  </a:cubicBezTo>
                  <a:cubicBezTo>
                    <a:pt x="554" y="1005"/>
                    <a:pt x="735" y="808"/>
                    <a:pt x="735" y="533"/>
                  </a:cubicBezTo>
                  <a:cubicBezTo>
                    <a:pt x="764" y="268"/>
                    <a:pt x="646" y="4"/>
                    <a:pt x="441" y="4"/>
                  </a:cubicBezTo>
                  <a:cubicBezTo>
                    <a:pt x="428" y="2"/>
                    <a:pt x="415" y="1"/>
                    <a:pt x="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1086774" y="2262157"/>
              <a:ext cx="32845" cy="44180"/>
            </a:xfrm>
            <a:custGeom>
              <a:avLst/>
              <a:gdLst/>
              <a:ahLst/>
              <a:cxnLst/>
              <a:rect l="l" t="t" r="r" b="b"/>
              <a:pathLst>
                <a:path w="765" h="1029" extrusionOk="0">
                  <a:moveTo>
                    <a:pt x="441" y="1"/>
                  </a:moveTo>
                  <a:cubicBezTo>
                    <a:pt x="236" y="1"/>
                    <a:pt x="59" y="206"/>
                    <a:pt x="30" y="471"/>
                  </a:cubicBezTo>
                  <a:cubicBezTo>
                    <a:pt x="1" y="764"/>
                    <a:pt x="148" y="1029"/>
                    <a:pt x="324" y="1029"/>
                  </a:cubicBezTo>
                  <a:cubicBezTo>
                    <a:pt x="529" y="1029"/>
                    <a:pt x="706" y="823"/>
                    <a:pt x="735" y="559"/>
                  </a:cubicBezTo>
                  <a:cubicBezTo>
                    <a:pt x="764" y="265"/>
                    <a:pt x="647" y="30"/>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979566" y="2317586"/>
              <a:ext cx="51780" cy="68310"/>
            </a:xfrm>
            <a:custGeom>
              <a:avLst/>
              <a:gdLst/>
              <a:ahLst/>
              <a:cxnLst/>
              <a:rect l="l" t="t" r="r" b="b"/>
              <a:pathLst>
                <a:path w="1206" h="1591" extrusionOk="0">
                  <a:moveTo>
                    <a:pt x="636" y="0"/>
                  </a:moveTo>
                  <a:cubicBezTo>
                    <a:pt x="331" y="0"/>
                    <a:pt x="86" y="315"/>
                    <a:pt x="30" y="737"/>
                  </a:cubicBezTo>
                  <a:cubicBezTo>
                    <a:pt x="1" y="1177"/>
                    <a:pt x="206" y="1559"/>
                    <a:pt x="529" y="1589"/>
                  </a:cubicBezTo>
                  <a:cubicBezTo>
                    <a:pt x="541" y="1590"/>
                    <a:pt x="552" y="1590"/>
                    <a:pt x="564" y="1590"/>
                  </a:cubicBezTo>
                  <a:cubicBezTo>
                    <a:pt x="846" y="1590"/>
                    <a:pt x="1118" y="1249"/>
                    <a:pt x="1146" y="854"/>
                  </a:cubicBezTo>
                  <a:cubicBezTo>
                    <a:pt x="1205" y="414"/>
                    <a:pt x="970" y="32"/>
                    <a:pt x="676" y="2"/>
                  </a:cubicBezTo>
                  <a:cubicBezTo>
                    <a:pt x="663" y="1"/>
                    <a:pt x="649" y="0"/>
                    <a:pt x="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1030014" y="2345365"/>
              <a:ext cx="66893" cy="88446"/>
            </a:xfrm>
            <a:custGeom>
              <a:avLst/>
              <a:gdLst/>
              <a:ahLst/>
              <a:cxnLst/>
              <a:rect l="l" t="t" r="r" b="b"/>
              <a:pathLst>
                <a:path w="1558" h="2060" extrusionOk="0">
                  <a:moveTo>
                    <a:pt x="841" y="0"/>
                  </a:moveTo>
                  <a:cubicBezTo>
                    <a:pt x="447" y="0"/>
                    <a:pt x="116" y="402"/>
                    <a:pt x="59" y="942"/>
                  </a:cubicBezTo>
                  <a:cubicBezTo>
                    <a:pt x="1" y="1529"/>
                    <a:pt x="265" y="1999"/>
                    <a:pt x="676" y="2058"/>
                  </a:cubicBezTo>
                  <a:cubicBezTo>
                    <a:pt x="690" y="2059"/>
                    <a:pt x="704" y="2059"/>
                    <a:pt x="718" y="2059"/>
                  </a:cubicBezTo>
                  <a:cubicBezTo>
                    <a:pt x="1111" y="2059"/>
                    <a:pt x="1442" y="1656"/>
                    <a:pt x="1499" y="1089"/>
                  </a:cubicBezTo>
                  <a:cubicBezTo>
                    <a:pt x="1558" y="530"/>
                    <a:pt x="1293" y="31"/>
                    <a:pt x="882" y="2"/>
                  </a:cubicBezTo>
                  <a:cubicBezTo>
                    <a:pt x="868" y="1"/>
                    <a:pt x="854" y="0"/>
                    <a:pt x="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1036326" y="2441196"/>
              <a:ext cx="54270" cy="70843"/>
            </a:xfrm>
            <a:custGeom>
              <a:avLst/>
              <a:gdLst/>
              <a:ahLst/>
              <a:cxnLst/>
              <a:rect l="l" t="t" r="r" b="b"/>
              <a:pathLst>
                <a:path w="1264" h="1650" extrusionOk="0">
                  <a:moveTo>
                    <a:pt x="697" y="1"/>
                  </a:moveTo>
                  <a:cubicBezTo>
                    <a:pt x="387" y="1"/>
                    <a:pt x="88" y="343"/>
                    <a:pt x="59" y="766"/>
                  </a:cubicBezTo>
                  <a:cubicBezTo>
                    <a:pt x="1" y="1236"/>
                    <a:pt x="236" y="1618"/>
                    <a:pt x="559" y="1647"/>
                  </a:cubicBezTo>
                  <a:cubicBezTo>
                    <a:pt x="571" y="1649"/>
                    <a:pt x="584" y="1649"/>
                    <a:pt x="596" y="1649"/>
                  </a:cubicBezTo>
                  <a:cubicBezTo>
                    <a:pt x="904" y="1649"/>
                    <a:pt x="1178" y="1307"/>
                    <a:pt x="1234" y="884"/>
                  </a:cubicBezTo>
                  <a:cubicBezTo>
                    <a:pt x="1264" y="443"/>
                    <a:pt x="1058" y="32"/>
                    <a:pt x="735" y="2"/>
                  </a:cubicBezTo>
                  <a:cubicBezTo>
                    <a:pt x="722" y="1"/>
                    <a:pt x="710" y="1"/>
                    <a:pt x="6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994722" y="2413417"/>
              <a:ext cx="42892" cy="56889"/>
            </a:xfrm>
            <a:custGeom>
              <a:avLst/>
              <a:gdLst/>
              <a:ahLst/>
              <a:cxnLst/>
              <a:rect l="l" t="t" r="r" b="b"/>
              <a:pathLst>
                <a:path w="999" h="1325" extrusionOk="0">
                  <a:moveTo>
                    <a:pt x="522" y="1"/>
                  </a:moveTo>
                  <a:cubicBezTo>
                    <a:pt x="300" y="1"/>
                    <a:pt x="85" y="257"/>
                    <a:pt x="29" y="620"/>
                  </a:cubicBezTo>
                  <a:cubicBezTo>
                    <a:pt x="0" y="972"/>
                    <a:pt x="176" y="1296"/>
                    <a:pt x="441" y="1325"/>
                  </a:cubicBezTo>
                  <a:cubicBezTo>
                    <a:pt x="705" y="1325"/>
                    <a:pt x="940" y="1061"/>
                    <a:pt x="970" y="708"/>
                  </a:cubicBezTo>
                  <a:cubicBezTo>
                    <a:pt x="999" y="326"/>
                    <a:pt x="823" y="32"/>
                    <a:pt x="558" y="3"/>
                  </a:cubicBezTo>
                  <a:cubicBezTo>
                    <a:pt x="546" y="1"/>
                    <a:pt x="534" y="1"/>
                    <a:pt x="5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1066595" y="1983423"/>
              <a:ext cx="160233" cy="616804"/>
            </a:xfrm>
            <a:custGeom>
              <a:avLst/>
              <a:gdLst/>
              <a:ahLst/>
              <a:cxnLst/>
              <a:rect l="l" t="t" r="r" b="b"/>
              <a:pathLst>
                <a:path w="3732" h="14366" extrusionOk="0">
                  <a:moveTo>
                    <a:pt x="3732" y="0"/>
                  </a:moveTo>
                  <a:lnTo>
                    <a:pt x="1146" y="5964"/>
                  </a:lnTo>
                  <a:cubicBezTo>
                    <a:pt x="764" y="6728"/>
                    <a:pt x="500" y="7550"/>
                    <a:pt x="324" y="8373"/>
                  </a:cubicBezTo>
                  <a:cubicBezTo>
                    <a:pt x="236" y="8931"/>
                    <a:pt x="177" y="9489"/>
                    <a:pt x="206" y="10018"/>
                  </a:cubicBezTo>
                  <a:cubicBezTo>
                    <a:pt x="177" y="11340"/>
                    <a:pt x="1" y="12926"/>
                    <a:pt x="177" y="14219"/>
                  </a:cubicBezTo>
                  <a:lnTo>
                    <a:pt x="794" y="14366"/>
                  </a:lnTo>
                  <a:cubicBezTo>
                    <a:pt x="1381" y="14101"/>
                    <a:pt x="1793" y="13896"/>
                    <a:pt x="2263" y="12926"/>
                  </a:cubicBezTo>
                  <a:cubicBezTo>
                    <a:pt x="3467" y="10429"/>
                    <a:pt x="3320" y="4671"/>
                    <a:pt x="3467" y="2850"/>
                  </a:cubicBezTo>
                  <a:cubicBezTo>
                    <a:pt x="3555" y="1880"/>
                    <a:pt x="3643" y="940"/>
                    <a:pt x="3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891291" y="2105745"/>
              <a:ext cx="225795" cy="499119"/>
            </a:xfrm>
            <a:custGeom>
              <a:avLst/>
              <a:gdLst/>
              <a:ahLst/>
              <a:cxnLst/>
              <a:rect l="l" t="t" r="r" b="b"/>
              <a:pathLst>
                <a:path w="5259" h="11625" extrusionOk="0">
                  <a:moveTo>
                    <a:pt x="294" y="1"/>
                  </a:moveTo>
                  <a:cubicBezTo>
                    <a:pt x="88" y="1587"/>
                    <a:pt x="0" y="3174"/>
                    <a:pt x="88" y="4789"/>
                  </a:cubicBezTo>
                  <a:cubicBezTo>
                    <a:pt x="176" y="6405"/>
                    <a:pt x="411" y="8050"/>
                    <a:pt x="1087" y="9372"/>
                  </a:cubicBezTo>
                  <a:cubicBezTo>
                    <a:pt x="1621" y="10416"/>
                    <a:pt x="2813" y="11624"/>
                    <a:pt x="4159" y="11624"/>
                  </a:cubicBezTo>
                  <a:cubicBezTo>
                    <a:pt x="4518" y="11624"/>
                    <a:pt x="4888" y="11538"/>
                    <a:pt x="5259" y="11341"/>
                  </a:cubicBezTo>
                  <a:lnTo>
                    <a:pt x="4260" y="10136"/>
                  </a:lnTo>
                  <a:cubicBezTo>
                    <a:pt x="2879" y="8491"/>
                    <a:pt x="1498" y="3673"/>
                    <a:pt x="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948051" y="2260912"/>
              <a:ext cx="175347" cy="344425"/>
            </a:xfrm>
            <a:custGeom>
              <a:avLst/>
              <a:gdLst/>
              <a:ahLst/>
              <a:cxnLst/>
              <a:rect l="l" t="t" r="r" b="b"/>
              <a:pathLst>
                <a:path w="4084" h="8022" extrusionOk="0">
                  <a:moveTo>
                    <a:pt x="646" y="0"/>
                  </a:moveTo>
                  <a:lnTo>
                    <a:pt x="646" y="0"/>
                  </a:lnTo>
                  <a:cubicBezTo>
                    <a:pt x="940" y="617"/>
                    <a:pt x="764" y="1322"/>
                    <a:pt x="558" y="1969"/>
                  </a:cubicBezTo>
                  <a:cubicBezTo>
                    <a:pt x="206" y="2938"/>
                    <a:pt x="29" y="3966"/>
                    <a:pt x="0" y="5024"/>
                  </a:cubicBezTo>
                  <a:cubicBezTo>
                    <a:pt x="29" y="6052"/>
                    <a:pt x="470" y="7139"/>
                    <a:pt x="1351" y="7697"/>
                  </a:cubicBezTo>
                  <a:lnTo>
                    <a:pt x="1910" y="7903"/>
                  </a:lnTo>
                  <a:cubicBezTo>
                    <a:pt x="2178" y="7981"/>
                    <a:pt x="2455" y="8021"/>
                    <a:pt x="2733" y="8021"/>
                  </a:cubicBezTo>
                  <a:cubicBezTo>
                    <a:pt x="3184" y="8021"/>
                    <a:pt x="3636" y="7915"/>
                    <a:pt x="4054" y="7697"/>
                  </a:cubicBezTo>
                  <a:cubicBezTo>
                    <a:pt x="4084" y="7051"/>
                    <a:pt x="3496" y="6698"/>
                    <a:pt x="3143" y="6170"/>
                  </a:cubicBezTo>
                  <a:cubicBezTo>
                    <a:pt x="2791" y="5611"/>
                    <a:pt x="2350" y="5141"/>
                    <a:pt x="2027" y="4583"/>
                  </a:cubicBezTo>
                  <a:cubicBezTo>
                    <a:pt x="1733" y="4025"/>
                    <a:pt x="1528" y="3437"/>
                    <a:pt x="1410" y="2850"/>
                  </a:cubicBezTo>
                  <a:cubicBezTo>
                    <a:pt x="1263" y="1851"/>
                    <a:pt x="1381" y="705"/>
                    <a:pt x="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1245720" y="2689361"/>
              <a:ext cx="309046" cy="719376"/>
            </a:xfrm>
            <a:custGeom>
              <a:avLst/>
              <a:gdLst/>
              <a:ahLst/>
              <a:cxnLst/>
              <a:rect l="l" t="t" r="r" b="b"/>
              <a:pathLst>
                <a:path w="7198" h="16755" extrusionOk="0">
                  <a:moveTo>
                    <a:pt x="5848" y="1"/>
                  </a:moveTo>
                  <a:cubicBezTo>
                    <a:pt x="5517" y="1"/>
                    <a:pt x="5147" y="247"/>
                    <a:pt x="4906" y="509"/>
                  </a:cubicBezTo>
                  <a:cubicBezTo>
                    <a:pt x="3849" y="1684"/>
                    <a:pt x="3202" y="3153"/>
                    <a:pt x="2674" y="4622"/>
                  </a:cubicBezTo>
                  <a:cubicBezTo>
                    <a:pt x="1381" y="7912"/>
                    <a:pt x="500" y="11320"/>
                    <a:pt x="0" y="14816"/>
                  </a:cubicBezTo>
                  <a:lnTo>
                    <a:pt x="1675" y="16755"/>
                  </a:lnTo>
                  <a:cubicBezTo>
                    <a:pt x="3614" y="15756"/>
                    <a:pt x="4818" y="13729"/>
                    <a:pt x="5582" y="11673"/>
                  </a:cubicBezTo>
                  <a:cubicBezTo>
                    <a:pt x="6875" y="8206"/>
                    <a:pt x="7198" y="4446"/>
                    <a:pt x="6493" y="803"/>
                  </a:cubicBezTo>
                  <a:cubicBezTo>
                    <a:pt x="6463" y="538"/>
                    <a:pt x="6346" y="303"/>
                    <a:pt x="6169" y="98"/>
                  </a:cubicBezTo>
                  <a:cubicBezTo>
                    <a:pt x="6072" y="30"/>
                    <a:pt x="5962" y="1"/>
                    <a:pt x="58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1482850" y="2680430"/>
              <a:ext cx="37869" cy="27521"/>
            </a:xfrm>
            <a:custGeom>
              <a:avLst/>
              <a:gdLst/>
              <a:ahLst/>
              <a:cxnLst/>
              <a:rect l="l" t="t" r="r" b="b"/>
              <a:pathLst>
                <a:path w="882" h="641" extrusionOk="0">
                  <a:moveTo>
                    <a:pt x="342" y="1"/>
                  </a:moveTo>
                  <a:cubicBezTo>
                    <a:pt x="210" y="1"/>
                    <a:pt x="99" y="67"/>
                    <a:pt x="59" y="188"/>
                  </a:cubicBezTo>
                  <a:cubicBezTo>
                    <a:pt x="0" y="335"/>
                    <a:pt x="147" y="511"/>
                    <a:pt x="353" y="600"/>
                  </a:cubicBezTo>
                  <a:cubicBezTo>
                    <a:pt x="407" y="627"/>
                    <a:pt x="465" y="640"/>
                    <a:pt x="521" y="640"/>
                  </a:cubicBezTo>
                  <a:cubicBezTo>
                    <a:pt x="648" y="640"/>
                    <a:pt x="771" y="574"/>
                    <a:pt x="852" y="453"/>
                  </a:cubicBezTo>
                  <a:cubicBezTo>
                    <a:pt x="881" y="306"/>
                    <a:pt x="764" y="100"/>
                    <a:pt x="529" y="41"/>
                  </a:cubicBezTo>
                  <a:cubicBezTo>
                    <a:pt x="465" y="14"/>
                    <a:pt x="402"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1450048" y="2697432"/>
              <a:ext cx="35593" cy="26019"/>
            </a:xfrm>
            <a:custGeom>
              <a:avLst/>
              <a:gdLst/>
              <a:ahLst/>
              <a:cxnLst/>
              <a:rect l="l" t="t" r="r" b="b"/>
              <a:pathLst>
                <a:path w="829" h="606" extrusionOk="0">
                  <a:moveTo>
                    <a:pt x="334" y="1"/>
                  </a:moveTo>
                  <a:cubicBezTo>
                    <a:pt x="269" y="1"/>
                    <a:pt x="211" y="33"/>
                    <a:pt x="177" y="115"/>
                  </a:cubicBezTo>
                  <a:cubicBezTo>
                    <a:pt x="59" y="204"/>
                    <a:pt x="0" y="409"/>
                    <a:pt x="88" y="556"/>
                  </a:cubicBezTo>
                  <a:cubicBezTo>
                    <a:pt x="155" y="589"/>
                    <a:pt x="221" y="606"/>
                    <a:pt x="284" y="606"/>
                  </a:cubicBezTo>
                  <a:cubicBezTo>
                    <a:pt x="389" y="606"/>
                    <a:pt x="485" y="560"/>
                    <a:pt x="559" y="468"/>
                  </a:cubicBezTo>
                  <a:cubicBezTo>
                    <a:pt x="829" y="355"/>
                    <a:pt x="546"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1475250" y="2709282"/>
              <a:ext cx="31600" cy="34133"/>
            </a:xfrm>
            <a:custGeom>
              <a:avLst/>
              <a:gdLst/>
              <a:ahLst/>
              <a:cxnLst/>
              <a:rect l="l" t="t" r="r" b="b"/>
              <a:pathLst>
                <a:path w="736" h="795" extrusionOk="0">
                  <a:moveTo>
                    <a:pt x="448" y="1"/>
                  </a:moveTo>
                  <a:cubicBezTo>
                    <a:pt x="315" y="1"/>
                    <a:pt x="162" y="110"/>
                    <a:pt x="89" y="280"/>
                  </a:cubicBezTo>
                  <a:cubicBezTo>
                    <a:pt x="1" y="486"/>
                    <a:pt x="60" y="721"/>
                    <a:pt x="207" y="779"/>
                  </a:cubicBezTo>
                  <a:cubicBezTo>
                    <a:pt x="232" y="790"/>
                    <a:pt x="259" y="795"/>
                    <a:pt x="288" y="795"/>
                  </a:cubicBezTo>
                  <a:cubicBezTo>
                    <a:pt x="422" y="795"/>
                    <a:pt x="574" y="685"/>
                    <a:pt x="647" y="515"/>
                  </a:cubicBezTo>
                  <a:cubicBezTo>
                    <a:pt x="735" y="339"/>
                    <a:pt x="677" y="133"/>
                    <a:pt x="530" y="16"/>
                  </a:cubicBezTo>
                  <a:cubicBezTo>
                    <a:pt x="504" y="5"/>
                    <a:pt x="477" y="1"/>
                    <a:pt x="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1506808" y="2711944"/>
              <a:ext cx="26534" cy="32072"/>
            </a:xfrm>
            <a:custGeom>
              <a:avLst/>
              <a:gdLst/>
              <a:ahLst/>
              <a:cxnLst/>
              <a:rect l="l" t="t" r="r" b="b"/>
              <a:pathLst>
                <a:path w="618" h="747" extrusionOk="0">
                  <a:moveTo>
                    <a:pt x="294" y="1"/>
                  </a:moveTo>
                  <a:cubicBezTo>
                    <a:pt x="274" y="1"/>
                    <a:pt x="255" y="5"/>
                    <a:pt x="235" y="12"/>
                  </a:cubicBezTo>
                  <a:cubicBezTo>
                    <a:pt x="88" y="42"/>
                    <a:pt x="0" y="218"/>
                    <a:pt x="30" y="424"/>
                  </a:cubicBezTo>
                  <a:cubicBezTo>
                    <a:pt x="88" y="629"/>
                    <a:pt x="235" y="747"/>
                    <a:pt x="382" y="747"/>
                  </a:cubicBezTo>
                  <a:cubicBezTo>
                    <a:pt x="529" y="717"/>
                    <a:pt x="617" y="541"/>
                    <a:pt x="588" y="336"/>
                  </a:cubicBezTo>
                  <a:cubicBezTo>
                    <a:pt x="537" y="157"/>
                    <a:pt x="420"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1423557" y="2723537"/>
              <a:ext cx="26534" cy="25804"/>
            </a:xfrm>
            <a:custGeom>
              <a:avLst/>
              <a:gdLst/>
              <a:ahLst/>
              <a:cxnLst/>
              <a:rect l="l" t="t" r="r" b="b"/>
              <a:pathLst>
                <a:path w="618" h="601" extrusionOk="0">
                  <a:moveTo>
                    <a:pt x="389" y="0"/>
                  </a:moveTo>
                  <a:cubicBezTo>
                    <a:pt x="289" y="0"/>
                    <a:pt x="181" y="70"/>
                    <a:pt x="118" y="154"/>
                  </a:cubicBezTo>
                  <a:cubicBezTo>
                    <a:pt x="0" y="271"/>
                    <a:pt x="0" y="447"/>
                    <a:pt x="118" y="565"/>
                  </a:cubicBezTo>
                  <a:cubicBezTo>
                    <a:pt x="151" y="590"/>
                    <a:pt x="189" y="601"/>
                    <a:pt x="229" y="601"/>
                  </a:cubicBezTo>
                  <a:cubicBezTo>
                    <a:pt x="328" y="601"/>
                    <a:pt x="437" y="532"/>
                    <a:pt x="500" y="447"/>
                  </a:cubicBezTo>
                  <a:cubicBezTo>
                    <a:pt x="617" y="330"/>
                    <a:pt x="617" y="124"/>
                    <a:pt x="500" y="36"/>
                  </a:cubicBezTo>
                  <a:cubicBezTo>
                    <a:pt x="467" y="11"/>
                    <a:pt x="428" y="0"/>
                    <a:pt x="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1495430" y="2746507"/>
              <a:ext cx="18977" cy="27779"/>
            </a:xfrm>
            <a:custGeom>
              <a:avLst/>
              <a:gdLst/>
              <a:ahLst/>
              <a:cxnLst/>
              <a:rect l="l" t="t" r="r" b="b"/>
              <a:pathLst>
                <a:path w="442" h="647" extrusionOk="0">
                  <a:moveTo>
                    <a:pt x="236" y="1"/>
                  </a:moveTo>
                  <a:cubicBezTo>
                    <a:pt x="89" y="1"/>
                    <a:pt x="1" y="147"/>
                    <a:pt x="1" y="324"/>
                  </a:cubicBezTo>
                  <a:cubicBezTo>
                    <a:pt x="1" y="500"/>
                    <a:pt x="118" y="647"/>
                    <a:pt x="236" y="647"/>
                  </a:cubicBezTo>
                  <a:cubicBezTo>
                    <a:pt x="353" y="647"/>
                    <a:pt x="442" y="500"/>
                    <a:pt x="442" y="324"/>
                  </a:cubicBezTo>
                  <a:cubicBezTo>
                    <a:pt x="442" y="147"/>
                    <a:pt x="353"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1518142" y="2751359"/>
              <a:ext cx="24001" cy="29453"/>
            </a:xfrm>
            <a:custGeom>
              <a:avLst/>
              <a:gdLst/>
              <a:ahLst/>
              <a:cxnLst/>
              <a:rect l="l" t="t" r="r" b="b"/>
              <a:pathLst>
                <a:path w="559" h="686" extrusionOk="0">
                  <a:moveTo>
                    <a:pt x="251" y="1"/>
                  </a:moveTo>
                  <a:cubicBezTo>
                    <a:pt x="236" y="1"/>
                    <a:pt x="221" y="2"/>
                    <a:pt x="206" y="5"/>
                  </a:cubicBezTo>
                  <a:cubicBezTo>
                    <a:pt x="59" y="5"/>
                    <a:pt x="1" y="211"/>
                    <a:pt x="30" y="387"/>
                  </a:cubicBezTo>
                  <a:cubicBezTo>
                    <a:pt x="56" y="572"/>
                    <a:pt x="178" y="685"/>
                    <a:pt x="308" y="685"/>
                  </a:cubicBezTo>
                  <a:cubicBezTo>
                    <a:pt x="323" y="685"/>
                    <a:pt x="338" y="684"/>
                    <a:pt x="353" y="681"/>
                  </a:cubicBezTo>
                  <a:cubicBezTo>
                    <a:pt x="471" y="681"/>
                    <a:pt x="559" y="475"/>
                    <a:pt x="530" y="299"/>
                  </a:cubicBezTo>
                  <a:cubicBezTo>
                    <a:pt x="503" y="114"/>
                    <a:pt x="382" y="1"/>
                    <a:pt x="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1448759" y="2731866"/>
              <a:ext cx="24044" cy="25589"/>
            </a:xfrm>
            <a:custGeom>
              <a:avLst/>
              <a:gdLst/>
              <a:ahLst/>
              <a:cxnLst/>
              <a:rect l="l" t="t" r="r" b="b"/>
              <a:pathLst>
                <a:path w="560" h="596" extrusionOk="0">
                  <a:moveTo>
                    <a:pt x="334" y="0"/>
                  </a:moveTo>
                  <a:cubicBezTo>
                    <a:pt x="235" y="0"/>
                    <a:pt x="129" y="79"/>
                    <a:pt x="60" y="195"/>
                  </a:cubicBezTo>
                  <a:cubicBezTo>
                    <a:pt x="1" y="312"/>
                    <a:pt x="30" y="488"/>
                    <a:pt x="118" y="577"/>
                  </a:cubicBezTo>
                  <a:cubicBezTo>
                    <a:pt x="144" y="589"/>
                    <a:pt x="170" y="595"/>
                    <a:pt x="197" y="595"/>
                  </a:cubicBezTo>
                  <a:cubicBezTo>
                    <a:pt x="296" y="595"/>
                    <a:pt x="402" y="516"/>
                    <a:pt x="471" y="400"/>
                  </a:cubicBezTo>
                  <a:cubicBezTo>
                    <a:pt x="559" y="283"/>
                    <a:pt x="530" y="107"/>
                    <a:pt x="412" y="18"/>
                  </a:cubicBezTo>
                  <a:cubicBezTo>
                    <a:pt x="387" y="6"/>
                    <a:pt x="361"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1465161" y="2748482"/>
              <a:ext cx="26534" cy="29797"/>
            </a:xfrm>
            <a:custGeom>
              <a:avLst/>
              <a:gdLst/>
              <a:ahLst/>
              <a:cxnLst/>
              <a:rect l="l" t="t" r="r" b="b"/>
              <a:pathLst>
                <a:path w="618" h="694" extrusionOk="0">
                  <a:moveTo>
                    <a:pt x="345" y="0"/>
                  </a:moveTo>
                  <a:cubicBezTo>
                    <a:pt x="222" y="0"/>
                    <a:pt x="109" y="128"/>
                    <a:pt x="60" y="278"/>
                  </a:cubicBezTo>
                  <a:cubicBezTo>
                    <a:pt x="1" y="425"/>
                    <a:pt x="60" y="601"/>
                    <a:pt x="236" y="689"/>
                  </a:cubicBezTo>
                  <a:cubicBezTo>
                    <a:pt x="248" y="692"/>
                    <a:pt x="260" y="694"/>
                    <a:pt x="273" y="694"/>
                  </a:cubicBezTo>
                  <a:cubicBezTo>
                    <a:pt x="383" y="694"/>
                    <a:pt x="506" y="583"/>
                    <a:pt x="559" y="425"/>
                  </a:cubicBezTo>
                  <a:cubicBezTo>
                    <a:pt x="618" y="248"/>
                    <a:pt x="559" y="72"/>
                    <a:pt x="412" y="13"/>
                  </a:cubicBezTo>
                  <a:cubicBezTo>
                    <a:pt x="390" y="4"/>
                    <a:pt x="367" y="0"/>
                    <a:pt x="3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1403377" y="2752776"/>
              <a:ext cx="31557" cy="32888"/>
            </a:xfrm>
            <a:custGeom>
              <a:avLst/>
              <a:gdLst/>
              <a:ahLst/>
              <a:cxnLst/>
              <a:rect l="l" t="t" r="r" b="b"/>
              <a:pathLst>
                <a:path w="735" h="766" extrusionOk="0">
                  <a:moveTo>
                    <a:pt x="448" y="1"/>
                  </a:moveTo>
                  <a:cubicBezTo>
                    <a:pt x="322" y="1"/>
                    <a:pt x="185" y="101"/>
                    <a:pt x="118" y="237"/>
                  </a:cubicBezTo>
                  <a:cubicBezTo>
                    <a:pt x="0" y="413"/>
                    <a:pt x="30" y="618"/>
                    <a:pt x="206" y="736"/>
                  </a:cubicBezTo>
                  <a:cubicBezTo>
                    <a:pt x="233" y="756"/>
                    <a:pt x="265" y="766"/>
                    <a:pt x="298" y="766"/>
                  </a:cubicBezTo>
                  <a:cubicBezTo>
                    <a:pt x="412" y="766"/>
                    <a:pt x="549" y="659"/>
                    <a:pt x="617" y="501"/>
                  </a:cubicBezTo>
                  <a:cubicBezTo>
                    <a:pt x="735" y="354"/>
                    <a:pt x="705" y="148"/>
                    <a:pt x="559" y="31"/>
                  </a:cubicBezTo>
                  <a:cubicBezTo>
                    <a:pt x="524" y="10"/>
                    <a:pt x="487" y="1"/>
                    <a:pt x="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1487873" y="2778064"/>
              <a:ext cx="26534" cy="37869"/>
            </a:xfrm>
            <a:custGeom>
              <a:avLst/>
              <a:gdLst/>
              <a:ahLst/>
              <a:cxnLst/>
              <a:rect l="l" t="t" r="r" b="b"/>
              <a:pathLst>
                <a:path w="618" h="882" extrusionOk="0">
                  <a:moveTo>
                    <a:pt x="294" y="0"/>
                  </a:moveTo>
                  <a:cubicBezTo>
                    <a:pt x="118" y="0"/>
                    <a:pt x="1" y="206"/>
                    <a:pt x="1" y="441"/>
                  </a:cubicBezTo>
                  <a:cubicBezTo>
                    <a:pt x="1" y="676"/>
                    <a:pt x="148" y="881"/>
                    <a:pt x="294" y="881"/>
                  </a:cubicBezTo>
                  <a:cubicBezTo>
                    <a:pt x="471" y="881"/>
                    <a:pt x="618" y="676"/>
                    <a:pt x="618" y="441"/>
                  </a:cubicBezTo>
                  <a:cubicBezTo>
                    <a:pt x="618" y="206"/>
                    <a:pt x="471"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1519430" y="2789270"/>
              <a:ext cx="30312" cy="36924"/>
            </a:xfrm>
            <a:custGeom>
              <a:avLst/>
              <a:gdLst/>
              <a:ahLst/>
              <a:cxnLst/>
              <a:rect l="l" t="t" r="r" b="b"/>
              <a:pathLst>
                <a:path w="706" h="860" extrusionOk="0">
                  <a:moveTo>
                    <a:pt x="327" y="0"/>
                  </a:moveTo>
                  <a:cubicBezTo>
                    <a:pt x="316" y="0"/>
                    <a:pt x="305" y="1"/>
                    <a:pt x="294" y="3"/>
                  </a:cubicBezTo>
                  <a:cubicBezTo>
                    <a:pt x="118" y="33"/>
                    <a:pt x="0" y="238"/>
                    <a:pt x="59" y="503"/>
                  </a:cubicBezTo>
                  <a:cubicBezTo>
                    <a:pt x="86" y="718"/>
                    <a:pt x="236" y="859"/>
                    <a:pt x="396" y="859"/>
                  </a:cubicBezTo>
                  <a:cubicBezTo>
                    <a:pt x="411" y="859"/>
                    <a:pt x="426" y="858"/>
                    <a:pt x="441" y="855"/>
                  </a:cubicBezTo>
                  <a:cubicBezTo>
                    <a:pt x="588" y="826"/>
                    <a:pt x="705" y="620"/>
                    <a:pt x="646" y="385"/>
                  </a:cubicBezTo>
                  <a:cubicBezTo>
                    <a:pt x="619" y="168"/>
                    <a:pt x="466" y="0"/>
                    <a:pt x="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1432401" y="2762264"/>
              <a:ext cx="29024" cy="32888"/>
            </a:xfrm>
            <a:custGeom>
              <a:avLst/>
              <a:gdLst/>
              <a:ahLst/>
              <a:cxnLst/>
              <a:rect l="l" t="t" r="r" b="b"/>
              <a:pathLst>
                <a:path w="676" h="766" extrusionOk="0">
                  <a:moveTo>
                    <a:pt x="421" y="0"/>
                  </a:moveTo>
                  <a:cubicBezTo>
                    <a:pt x="294" y="0"/>
                    <a:pt x="161" y="110"/>
                    <a:pt x="88" y="280"/>
                  </a:cubicBezTo>
                  <a:cubicBezTo>
                    <a:pt x="0" y="427"/>
                    <a:pt x="29" y="632"/>
                    <a:pt x="176" y="750"/>
                  </a:cubicBezTo>
                  <a:cubicBezTo>
                    <a:pt x="202" y="760"/>
                    <a:pt x="229" y="765"/>
                    <a:pt x="256" y="765"/>
                  </a:cubicBezTo>
                  <a:cubicBezTo>
                    <a:pt x="383" y="765"/>
                    <a:pt x="515" y="660"/>
                    <a:pt x="588" y="515"/>
                  </a:cubicBezTo>
                  <a:cubicBezTo>
                    <a:pt x="676" y="339"/>
                    <a:pt x="646" y="133"/>
                    <a:pt x="499" y="16"/>
                  </a:cubicBezTo>
                  <a:cubicBezTo>
                    <a:pt x="474" y="5"/>
                    <a:pt x="447" y="0"/>
                    <a:pt x="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1450048" y="2786394"/>
              <a:ext cx="32845" cy="38856"/>
            </a:xfrm>
            <a:custGeom>
              <a:avLst/>
              <a:gdLst/>
              <a:ahLst/>
              <a:cxnLst/>
              <a:rect l="l" t="t" r="r" b="b"/>
              <a:pathLst>
                <a:path w="765" h="905" extrusionOk="0">
                  <a:moveTo>
                    <a:pt x="430" y="0"/>
                  </a:moveTo>
                  <a:cubicBezTo>
                    <a:pt x="279" y="0"/>
                    <a:pt x="136" y="160"/>
                    <a:pt x="59" y="364"/>
                  </a:cubicBezTo>
                  <a:cubicBezTo>
                    <a:pt x="0" y="629"/>
                    <a:pt x="88" y="864"/>
                    <a:pt x="265" y="893"/>
                  </a:cubicBezTo>
                  <a:cubicBezTo>
                    <a:pt x="288" y="901"/>
                    <a:pt x="312" y="904"/>
                    <a:pt x="335" y="904"/>
                  </a:cubicBezTo>
                  <a:cubicBezTo>
                    <a:pt x="493" y="904"/>
                    <a:pt x="654" y="745"/>
                    <a:pt x="705" y="540"/>
                  </a:cubicBezTo>
                  <a:cubicBezTo>
                    <a:pt x="764" y="276"/>
                    <a:pt x="676" y="41"/>
                    <a:pt x="500" y="12"/>
                  </a:cubicBezTo>
                  <a:cubicBezTo>
                    <a:pt x="477" y="4"/>
                    <a:pt x="453" y="0"/>
                    <a:pt x="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4"/>
            <p:cNvSpPr/>
            <p:nvPr/>
          </p:nvSpPr>
          <p:spPr>
            <a:xfrm>
              <a:off x="1383198" y="2788626"/>
              <a:ext cx="38470" cy="35078"/>
            </a:xfrm>
            <a:custGeom>
              <a:avLst/>
              <a:gdLst/>
              <a:ahLst/>
              <a:cxnLst/>
              <a:rect l="l" t="t" r="r" b="b"/>
              <a:pathLst>
                <a:path w="896" h="817" extrusionOk="0">
                  <a:moveTo>
                    <a:pt x="518" y="1"/>
                  </a:moveTo>
                  <a:cubicBezTo>
                    <a:pt x="379" y="1"/>
                    <a:pt x="211" y="90"/>
                    <a:pt x="118" y="253"/>
                  </a:cubicBezTo>
                  <a:cubicBezTo>
                    <a:pt x="0" y="430"/>
                    <a:pt x="30" y="665"/>
                    <a:pt x="206" y="812"/>
                  </a:cubicBezTo>
                  <a:cubicBezTo>
                    <a:pt x="227" y="815"/>
                    <a:pt x="248" y="816"/>
                    <a:pt x="269" y="816"/>
                  </a:cubicBezTo>
                  <a:cubicBezTo>
                    <a:pt x="646" y="816"/>
                    <a:pt x="896" y="325"/>
                    <a:pt x="617" y="18"/>
                  </a:cubicBezTo>
                  <a:cubicBezTo>
                    <a:pt x="587" y="6"/>
                    <a:pt x="554" y="1"/>
                    <a:pt x="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1497963" y="2819540"/>
              <a:ext cx="25289" cy="32974"/>
            </a:xfrm>
            <a:custGeom>
              <a:avLst/>
              <a:gdLst/>
              <a:ahLst/>
              <a:cxnLst/>
              <a:rect l="l" t="t" r="r" b="b"/>
              <a:pathLst>
                <a:path w="589" h="768" extrusionOk="0">
                  <a:moveTo>
                    <a:pt x="292" y="0"/>
                  </a:moveTo>
                  <a:cubicBezTo>
                    <a:pt x="160" y="0"/>
                    <a:pt x="57" y="166"/>
                    <a:pt x="30" y="356"/>
                  </a:cubicBezTo>
                  <a:cubicBezTo>
                    <a:pt x="1" y="591"/>
                    <a:pt x="118" y="738"/>
                    <a:pt x="265" y="767"/>
                  </a:cubicBezTo>
                  <a:cubicBezTo>
                    <a:pt x="412" y="767"/>
                    <a:pt x="559" y="620"/>
                    <a:pt x="559" y="385"/>
                  </a:cubicBezTo>
                  <a:cubicBezTo>
                    <a:pt x="588" y="180"/>
                    <a:pt x="471" y="4"/>
                    <a:pt x="324" y="4"/>
                  </a:cubicBezTo>
                  <a:cubicBezTo>
                    <a:pt x="313" y="1"/>
                    <a:pt x="302" y="0"/>
                    <a:pt x="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1523209" y="2836069"/>
              <a:ext cx="26534" cy="37869"/>
            </a:xfrm>
            <a:custGeom>
              <a:avLst/>
              <a:gdLst/>
              <a:ahLst/>
              <a:cxnLst/>
              <a:rect l="l" t="t" r="r" b="b"/>
              <a:pathLst>
                <a:path w="618" h="882" extrusionOk="0">
                  <a:moveTo>
                    <a:pt x="323" y="0"/>
                  </a:moveTo>
                  <a:cubicBezTo>
                    <a:pt x="147" y="0"/>
                    <a:pt x="0" y="206"/>
                    <a:pt x="0" y="441"/>
                  </a:cubicBezTo>
                  <a:cubicBezTo>
                    <a:pt x="0" y="676"/>
                    <a:pt x="147" y="882"/>
                    <a:pt x="323" y="882"/>
                  </a:cubicBezTo>
                  <a:cubicBezTo>
                    <a:pt x="500" y="882"/>
                    <a:pt x="617" y="676"/>
                    <a:pt x="617" y="441"/>
                  </a:cubicBezTo>
                  <a:cubicBezTo>
                    <a:pt x="617" y="206"/>
                    <a:pt x="470" y="0"/>
                    <a:pt x="3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1413467" y="2797686"/>
              <a:ext cx="36624" cy="41518"/>
            </a:xfrm>
            <a:custGeom>
              <a:avLst/>
              <a:gdLst/>
              <a:ahLst/>
              <a:cxnLst/>
              <a:rect l="l" t="t" r="r" b="b"/>
              <a:pathLst>
                <a:path w="853" h="967" extrusionOk="0">
                  <a:moveTo>
                    <a:pt x="477" y="0"/>
                  </a:moveTo>
                  <a:cubicBezTo>
                    <a:pt x="317" y="0"/>
                    <a:pt x="139" y="140"/>
                    <a:pt x="89" y="366"/>
                  </a:cubicBezTo>
                  <a:cubicBezTo>
                    <a:pt x="0" y="659"/>
                    <a:pt x="59" y="894"/>
                    <a:pt x="265" y="953"/>
                  </a:cubicBezTo>
                  <a:cubicBezTo>
                    <a:pt x="291" y="962"/>
                    <a:pt x="317" y="966"/>
                    <a:pt x="344" y="966"/>
                  </a:cubicBezTo>
                  <a:cubicBezTo>
                    <a:pt x="499" y="966"/>
                    <a:pt x="660" y="826"/>
                    <a:pt x="735" y="601"/>
                  </a:cubicBezTo>
                  <a:cubicBezTo>
                    <a:pt x="852" y="366"/>
                    <a:pt x="764" y="131"/>
                    <a:pt x="559" y="13"/>
                  </a:cubicBezTo>
                  <a:cubicBezTo>
                    <a:pt x="533" y="4"/>
                    <a:pt x="505" y="0"/>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1437425" y="2829672"/>
              <a:ext cx="39157" cy="49461"/>
            </a:xfrm>
            <a:custGeom>
              <a:avLst/>
              <a:gdLst/>
              <a:ahLst/>
              <a:cxnLst/>
              <a:rect l="l" t="t" r="r" b="b"/>
              <a:pathLst>
                <a:path w="912" h="1152" extrusionOk="0">
                  <a:moveTo>
                    <a:pt x="519" y="0"/>
                  </a:moveTo>
                  <a:cubicBezTo>
                    <a:pt x="301" y="0"/>
                    <a:pt x="115" y="225"/>
                    <a:pt x="59" y="502"/>
                  </a:cubicBezTo>
                  <a:cubicBezTo>
                    <a:pt x="1" y="825"/>
                    <a:pt x="147" y="1119"/>
                    <a:pt x="382" y="1148"/>
                  </a:cubicBezTo>
                  <a:cubicBezTo>
                    <a:pt x="396" y="1150"/>
                    <a:pt x="409" y="1151"/>
                    <a:pt x="422" y="1151"/>
                  </a:cubicBezTo>
                  <a:cubicBezTo>
                    <a:pt x="617" y="1151"/>
                    <a:pt x="827" y="951"/>
                    <a:pt x="882" y="649"/>
                  </a:cubicBezTo>
                  <a:cubicBezTo>
                    <a:pt x="911" y="326"/>
                    <a:pt x="794" y="61"/>
                    <a:pt x="559" y="3"/>
                  </a:cubicBezTo>
                  <a:cubicBezTo>
                    <a:pt x="545" y="1"/>
                    <a:pt x="532" y="0"/>
                    <a:pt x="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4"/>
            <p:cNvSpPr/>
            <p:nvPr/>
          </p:nvSpPr>
          <p:spPr>
            <a:xfrm>
              <a:off x="1476538" y="2818209"/>
              <a:ext cx="18934" cy="24387"/>
            </a:xfrm>
            <a:custGeom>
              <a:avLst/>
              <a:gdLst/>
              <a:ahLst/>
              <a:cxnLst/>
              <a:rect l="l" t="t" r="r" b="b"/>
              <a:pathLst>
                <a:path w="441" h="568" extrusionOk="0">
                  <a:moveTo>
                    <a:pt x="257" y="1"/>
                  </a:moveTo>
                  <a:cubicBezTo>
                    <a:pt x="153" y="1"/>
                    <a:pt x="56" y="109"/>
                    <a:pt x="30" y="240"/>
                  </a:cubicBezTo>
                  <a:cubicBezTo>
                    <a:pt x="0" y="387"/>
                    <a:pt x="59" y="534"/>
                    <a:pt x="177" y="563"/>
                  </a:cubicBezTo>
                  <a:cubicBezTo>
                    <a:pt x="189" y="566"/>
                    <a:pt x="201" y="568"/>
                    <a:pt x="213" y="568"/>
                  </a:cubicBezTo>
                  <a:cubicBezTo>
                    <a:pt x="317" y="568"/>
                    <a:pt x="412" y="460"/>
                    <a:pt x="412" y="328"/>
                  </a:cubicBezTo>
                  <a:cubicBezTo>
                    <a:pt x="441" y="152"/>
                    <a:pt x="382" y="5"/>
                    <a:pt x="294" y="5"/>
                  </a:cubicBezTo>
                  <a:cubicBezTo>
                    <a:pt x="282" y="2"/>
                    <a:pt x="270" y="1"/>
                    <a:pt x="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1397066" y="2843497"/>
              <a:ext cx="40402" cy="49504"/>
            </a:xfrm>
            <a:custGeom>
              <a:avLst/>
              <a:gdLst/>
              <a:ahLst/>
              <a:cxnLst/>
              <a:rect l="l" t="t" r="r" b="b"/>
              <a:pathLst>
                <a:path w="941" h="1153" extrusionOk="0">
                  <a:moveTo>
                    <a:pt x="548" y="1"/>
                  </a:moveTo>
                  <a:cubicBezTo>
                    <a:pt x="353" y="1"/>
                    <a:pt x="142" y="199"/>
                    <a:pt x="59" y="474"/>
                  </a:cubicBezTo>
                  <a:cubicBezTo>
                    <a:pt x="0" y="797"/>
                    <a:pt x="147" y="1091"/>
                    <a:pt x="353" y="1149"/>
                  </a:cubicBezTo>
                  <a:cubicBezTo>
                    <a:pt x="366" y="1151"/>
                    <a:pt x="379" y="1152"/>
                    <a:pt x="393" y="1152"/>
                  </a:cubicBezTo>
                  <a:cubicBezTo>
                    <a:pt x="588" y="1152"/>
                    <a:pt x="799" y="954"/>
                    <a:pt x="882" y="679"/>
                  </a:cubicBezTo>
                  <a:cubicBezTo>
                    <a:pt x="941" y="356"/>
                    <a:pt x="823" y="62"/>
                    <a:pt x="588" y="4"/>
                  </a:cubicBezTo>
                  <a:cubicBezTo>
                    <a:pt x="575" y="2"/>
                    <a:pt x="562"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4"/>
            <p:cNvSpPr/>
            <p:nvPr/>
          </p:nvSpPr>
          <p:spPr>
            <a:xfrm>
              <a:off x="1365551" y="2829200"/>
              <a:ext cx="36581" cy="41518"/>
            </a:xfrm>
            <a:custGeom>
              <a:avLst/>
              <a:gdLst/>
              <a:ahLst/>
              <a:cxnLst/>
              <a:rect l="l" t="t" r="r" b="b"/>
              <a:pathLst>
                <a:path w="852" h="967" extrusionOk="0">
                  <a:moveTo>
                    <a:pt x="497" y="1"/>
                  </a:moveTo>
                  <a:cubicBezTo>
                    <a:pt x="324" y="1"/>
                    <a:pt x="163" y="141"/>
                    <a:pt x="88" y="366"/>
                  </a:cubicBezTo>
                  <a:cubicBezTo>
                    <a:pt x="0" y="660"/>
                    <a:pt x="88" y="895"/>
                    <a:pt x="264" y="954"/>
                  </a:cubicBezTo>
                  <a:cubicBezTo>
                    <a:pt x="290" y="962"/>
                    <a:pt x="318" y="966"/>
                    <a:pt x="346" y="966"/>
                  </a:cubicBezTo>
                  <a:cubicBezTo>
                    <a:pt x="507" y="966"/>
                    <a:pt x="689" y="826"/>
                    <a:pt x="764" y="601"/>
                  </a:cubicBezTo>
                  <a:cubicBezTo>
                    <a:pt x="852" y="366"/>
                    <a:pt x="764" y="131"/>
                    <a:pt x="588" y="14"/>
                  </a:cubicBezTo>
                  <a:cubicBezTo>
                    <a:pt x="557" y="5"/>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4"/>
            <p:cNvSpPr/>
            <p:nvPr/>
          </p:nvSpPr>
          <p:spPr>
            <a:xfrm>
              <a:off x="1345372" y="2873466"/>
              <a:ext cx="41647" cy="49805"/>
            </a:xfrm>
            <a:custGeom>
              <a:avLst/>
              <a:gdLst/>
              <a:ahLst/>
              <a:cxnLst/>
              <a:rect l="l" t="t" r="r" b="b"/>
              <a:pathLst>
                <a:path w="970" h="1160" extrusionOk="0">
                  <a:moveTo>
                    <a:pt x="544" y="1"/>
                  </a:moveTo>
                  <a:cubicBezTo>
                    <a:pt x="353" y="1"/>
                    <a:pt x="140" y="195"/>
                    <a:pt x="88" y="481"/>
                  </a:cubicBezTo>
                  <a:cubicBezTo>
                    <a:pt x="0" y="804"/>
                    <a:pt x="118" y="1098"/>
                    <a:pt x="353" y="1156"/>
                  </a:cubicBezTo>
                  <a:cubicBezTo>
                    <a:pt x="366" y="1158"/>
                    <a:pt x="379" y="1159"/>
                    <a:pt x="392" y="1159"/>
                  </a:cubicBezTo>
                  <a:cubicBezTo>
                    <a:pt x="588" y="1159"/>
                    <a:pt x="799" y="961"/>
                    <a:pt x="881" y="686"/>
                  </a:cubicBezTo>
                  <a:cubicBezTo>
                    <a:pt x="969" y="363"/>
                    <a:pt x="852" y="69"/>
                    <a:pt x="617" y="11"/>
                  </a:cubicBezTo>
                  <a:cubicBezTo>
                    <a:pt x="593" y="4"/>
                    <a:pt x="569" y="1"/>
                    <a:pt x="5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4"/>
            <p:cNvSpPr/>
            <p:nvPr/>
          </p:nvSpPr>
          <p:spPr>
            <a:xfrm>
              <a:off x="1513119" y="2878876"/>
              <a:ext cx="35336" cy="49289"/>
            </a:xfrm>
            <a:custGeom>
              <a:avLst/>
              <a:gdLst/>
              <a:ahLst/>
              <a:cxnLst/>
              <a:rect l="l" t="t" r="r" b="b"/>
              <a:pathLst>
                <a:path w="823" h="1148" extrusionOk="0">
                  <a:moveTo>
                    <a:pt x="376" y="0"/>
                  </a:moveTo>
                  <a:cubicBezTo>
                    <a:pt x="159" y="0"/>
                    <a:pt x="0" y="254"/>
                    <a:pt x="0" y="560"/>
                  </a:cubicBezTo>
                  <a:cubicBezTo>
                    <a:pt x="0" y="884"/>
                    <a:pt x="176" y="1148"/>
                    <a:pt x="411" y="1148"/>
                  </a:cubicBezTo>
                  <a:cubicBezTo>
                    <a:pt x="617" y="1148"/>
                    <a:pt x="823" y="884"/>
                    <a:pt x="823" y="560"/>
                  </a:cubicBezTo>
                  <a:cubicBezTo>
                    <a:pt x="823" y="237"/>
                    <a:pt x="647" y="2"/>
                    <a:pt x="411" y="2"/>
                  </a:cubicBezTo>
                  <a:cubicBezTo>
                    <a:pt x="399" y="1"/>
                    <a:pt x="388" y="0"/>
                    <a:pt x="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4"/>
            <p:cNvSpPr/>
            <p:nvPr/>
          </p:nvSpPr>
          <p:spPr>
            <a:xfrm>
              <a:off x="1371820" y="2917947"/>
              <a:ext cx="36624" cy="46928"/>
            </a:xfrm>
            <a:custGeom>
              <a:avLst/>
              <a:gdLst/>
              <a:ahLst/>
              <a:cxnLst/>
              <a:rect l="l" t="t" r="r" b="b"/>
              <a:pathLst>
                <a:path w="853" h="1093" extrusionOk="0">
                  <a:moveTo>
                    <a:pt x="465" y="0"/>
                  </a:moveTo>
                  <a:cubicBezTo>
                    <a:pt x="272" y="0"/>
                    <a:pt x="86" y="225"/>
                    <a:pt x="30" y="502"/>
                  </a:cubicBezTo>
                  <a:cubicBezTo>
                    <a:pt x="1" y="796"/>
                    <a:pt x="118" y="1031"/>
                    <a:pt x="324" y="1090"/>
                  </a:cubicBezTo>
                  <a:cubicBezTo>
                    <a:pt x="337" y="1092"/>
                    <a:pt x="350" y="1093"/>
                    <a:pt x="364" y="1093"/>
                  </a:cubicBezTo>
                  <a:cubicBezTo>
                    <a:pt x="559" y="1093"/>
                    <a:pt x="767" y="895"/>
                    <a:pt x="794" y="620"/>
                  </a:cubicBezTo>
                  <a:cubicBezTo>
                    <a:pt x="853" y="326"/>
                    <a:pt x="706" y="62"/>
                    <a:pt x="500" y="3"/>
                  </a:cubicBezTo>
                  <a:cubicBezTo>
                    <a:pt x="489" y="1"/>
                    <a:pt x="477" y="0"/>
                    <a:pt x="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1323904" y="2926491"/>
              <a:ext cx="44180" cy="55043"/>
            </a:xfrm>
            <a:custGeom>
              <a:avLst/>
              <a:gdLst/>
              <a:ahLst/>
              <a:cxnLst/>
              <a:rect l="l" t="t" r="r" b="b"/>
              <a:pathLst>
                <a:path w="1029" h="1282" extrusionOk="0">
                  <a:moveTo>
                    <a:pt x="603" y="1"/>
                  </a:moveTo>
                  <a:cubicBezTo>
                    <a:pt x="389" y="1"/>
                    <a:pt x="168" y="222"/>
                    <a:pt x="89" y="538"/>
                  </a:cubicBezTo>
                  <a:cubicBezTo>
                    <a:pt x="1" y="862"/>
                    <a:pt x="118" y="1214"/>
                    <a:pt x="382" y="1273"/>
                  </a:cubicBezTo>
                  <a:cubicBezTo>
                    <a:pt x="407" y="1279"/>
                    <a:pt x="431" y="1282"/>
                    <a:pt x="456" y="1282"/>
                  </a:cubicBezTo>
                  <a:cubicBezTo>
                    <a:pt x="670" y="1282"/>
                    <a:pt x="891" y="1060"/>
                    <a:pt x="970" y="744"/>
                  </a:cubicBezTo>
                  <a:cubicBezTo>
                    <a:pt x="1029" y="421"/>
                    <a:pt x="911" y="98"/>
                    <a:pt x="676" y="10"/>
                  </a:cubicBezTo>
                  <a:cubicBezTo>
                    <a:pt x="652" y="4"/>
                    <a:pt x="627" y="1"/>
                    <a:pt x="6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4"/>
            <p:cNvSpPr/>
            <p:nvPr/>
          </p:nvSpPr>
          <p:spPr>
            <a:xfrm>
              <a:off x="1509341" y="2934348"/>
              <a:ext cx="37869" cy="49461"/>
            </a:xfrm>
            <a:custGeom>
              <a:avLst/>
              <a:gdLst/>
              <a:ahLst/>
              <a:cxnLst/>
              <a:rect l="l" t="t" r="r" b="b"/>
              <a:pathLst>
                <a:path w="882" h="1152" extrusionOk="0">
                  <a:moveTo>
                    <a:pt x="464" y="1"/>
                  </a:moveTo>
                  <a:cubicBezTo>
                    <a:pt x="244" y="1"/>
                    <a:pt x="57" y="253"/>
                    <a:pt x="29" y="532"/>
                  </a:cubicBezTo>
                  <a:cubicBezTo>
                    <a:pt x="0" y="855"/>
                    <a:pt x="176" y="1149"/>
                    <a:pt x="382" y="1149"/>
                  </a:cubicBezTo>
                  <a:cubicBezTo>
                    <a:pt x="395" y="1150"/>
                    <a:pt x="408" y="1151"/>
                    <a:pt x="422" y="1151"/>
                  </a:cubicBezTo>
                  <a:cubicBezTo>
                    <a:pt x="640" y="1151"/>
                    <a:pt x="824" y="925"/>
                    <a:pt x="852" y="620"/>
                  </a:cubicBezTo>
                  <a:cubicBezTo>
                    <a:pt x="881" y="297"/>
                    <a:pt x="735" y="32"/>
                    <a:pt x="499" y="3"/>
                  </a:cubicBezTo>
                  <a:cubicBezTo>
                    <a:pt x="487" y="1"/>
                    <a:pt x="476" y="1"/>
                    <a:pt x="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4"/>
            <p:cNvSpPr/>
            <p:nvPr/>
          </p:nvSpPr>
          <p:spPr>
            <a:xfrm>
              <a:off x="1408401" y="2896608"/>
              <a:ext cx="34133" cy="43064"/>
            </a:xfrm>
            <a:custGeom>
              <a:avLst/>
              <a:gdLst/>
              <a:ahLst/>
              <a:cxnLst/>
              <a:rect l="l" t="t" r="r" b="b"/>
              <a:pathLst>
                <a:path w="795" h="1003" extrusionOk="0">
                  <a:moveTo>
                    <a:pt x="442" y="1"/>
                  </a:moveTo>
                  <a:cubicBezTo>
                    <a:pt x="236" y="1"/>
                    <a:pt x="89" y="206"/>
                    <a:pt x="30" y="471"/>
                  </a:cubicBezTo>
                  <a:cubicBezTo>
                    <a:pt x="1" y="764"/>
                    <a:pt x="177" y="999"/>
                    <a:pt x="353" y="999"/>
                  </a:cubicBezTo>
                  <a:cubicBezTo>
                    <a:pt x="367" y="1001"/>
                    <a:pt x="380" y="1002"/>
                    <a:pt x="392" y="1002"/>
                  </a:cubicBezTo>
                  <a:cubicBezTo>
                    <a:pt x="581" y="1002"/>
                    <a:pt x="737" y="804"/>
                    <a:pt x="765" y="529"/>
                  </a:cubicBezTo>
                  <a:cubicBezTo>
                    <a:pt x="794" y="265"/>
                    <a:pt x="647" y="30"/>
                    <a:pt x="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4"/>
            <p:cNvSpPr/>
            <p:nvPr/>
          </p:nvSpPr>
          <p:spPr>
            <a:xfrm>
              <a:off x="1466449" y="2960839"/>
              <a:ext cx="42935" cy="54485"/>
            </a:xfrm>
            <a:custGeom>
              <a:avLst/>
              <a:gdLst/>
              <a:ahLst/>
              <a:cxnLst/>
              <a:rect l="l" t="t" r="r" b="b"/>
              <a:pathLst>
                <a:path w="1000" h="1269" extrusionOk="0">
                  <a:moveTo>
                    <a:pt x="552" y="1"/>
                  </a:moveTo>
                  <a:cubicBezTo>
                    <a:pt x="329" y="1"/>
                    <a:pt x="115" y="256"/>
                    <a:pt x="59" y="590"/>
                  </a:cubicBezTo>
                  <a:cubicBezTo>
                    <a:pt x="0" y="913"/>
                    <a:pt x="206" y="1237"/>
                    <a:pt x="441" y="1266"/>
                  </a:cubicBezTo>
                  <a:cubicBezTo>
                    <a:pt x="453" y="1268"/>
                    <a:pt x="465" y="1268"/>
                    <a:pt x="477" y="1268"/>
                  </a:cubicBezTo>
                  <a:cubicBezTo>
                    <a:pt x="699" y="1268"/>
                    <a:pt x="914" y="1015"/>
                    <a:pt x="970" y="708"/>
                  </a:cubicBezTo>
                  <a:cubicBezTo>
                    <a:pt x="999" y="355"/>
                    <a:pt x="852" y="32"/>
                    <a:pt x="588" y="3"/>
                  </a:cubicBezTo>
                  <a:cubicBezTo>
                    <a:pt x="576" y="1"/>
                    <a:pt x="564"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4"/>
            <p:cNvSpPr/>
            <p:nvPr/>
          </p:nvSpPr>
          <p:spPr>
            <a:xfrm>
              <a:off x="1400844" y="2950749"/>
              <a:ext cx="36624" cy="46928"/>
            </a:xfrm>
            <a:custGeom>
              <a:avLst/>
              <a:gdLst/>
              <a:ahLst/>
              <a:cxnLst/>
              <a:rect l="l" t="t" r="r" b="b"/>
              <a:pathLst>
                <a:path w="853" h="1093" extrusionOk="0">
                  <a:moveTo>
                    <a:pt x="465" y="0"/>
                  </a:moveTo>
                  <a:cubicBezTo>
                    <a:pt x="272" y="0"/>
                    <a:pt x="87" y="225"/>
                    <a:pt x="59" y="502"/>
                  </a:cubicBezTo>
                  <a:cubicBezTo>
                    <a:pt x="1" y="796"/>
                    <a:pt x="147" y="1060"/>
                    <a:pt x="353" y="1090"/>
                  </a:cubicBezTo>
                  <a:cubicBezTo>
                    <a:pt x="366" y="1091"/>
                    <a:pt x="380" y="1092"/>
                    <a:pt x="393" y="1092"/>
                  </a:cubicBezTo>
                  <a:cubicBezTo>
                    <a:pt x="611" y="1092"/>
                    <a:pt x="795" y="867"/>
                    <a:pt x="823" y="590"/>
                  </a:cubicBezTo>
                  <a:cubicBezTo>
                    <a:pt x="853" y="297"/>
                    <a:pt x="706" y="32"/>
                    <a:pt x="500" y="3"/>
                  </a:cubicBezTo>
                  <a:cubicBezTo>
                    <a:pt x="488" y="1"/>
                    <a:pt x="477" y="0"/>
                    <a:pt x="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1351640" y="2970928"/>
              <a:ext cx="46713" cy="58263"/>
            </a:xfrm>
            <a:custGeom>
              <a:avLst/>
              <a:gdLst/>
              <a:ahLst/>
              <a:cxnLst/>
              <a:rect l="l" t="t" r="r" b="b"/>
              <a:pathLst>
                <a:path w="1088" h="1357" extrusionOk="0">
                  <a:moveTo>
                    <a:pt x="607" y="1"/>
                  </a:moveTo>
                  <a:cubicBezTo>
                    <a:pt x="356" y="1"/>
                    <a:pt x="115" y="257"/>
                    <a:pt x="60" y="620"/>
                  </a:cubicBezTo>
                  <a:cubicBezTo>
                    <a:pt x="1" y="1002"/>
                    <a:pt x="207" y="1325"/>
                    <a:pt x="471" y="1354"/>
                  </a:cubicBezTo>
                  <a:cubicBezTo>
                    <a:pt x="484" y="1356"/>
                    <a:pt x="498" y="1356"/>
                    <a:pt x="511" y="1356"/>
                  </a:cubicBezTo>
                  <a:cubicBezTo>
                    <a:pt x="762" y="1356"/>
                    <a:pt x="1001" y="1100"/>
                    <a:pt x="1029" y="737"/>
                  </a:cubicBezTo>
                  <a:cubicBezTo>
                    <a:pt x="1088" y="355"/>
                    <a:pt x="912" y="32"/>
                    <a:pt x="647" y="3"/>
                  </a:cubicBezTo>
                  <a:cubicBezTo>
                    <a:pt x="634" y="1"/>
                    <a:pt x="620" y="1"/>
                    <a:pt x="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1492940" y="3032755"/>
              <a:ext cx="46713" cy="58220"/>
            </a:xfrm>
            <a:custGeom>
              <a:avLst/>
              <a:gdLst/>
              <a:ahLst/>
              <a:cxnLst/>
              <a:rect l="l" t="t" r="r" b="b"/>
              <a:pathLst>
                <a:path w="1088" h="1356" extrusionOk="0">
                  <a:moveTo>
                    <a:pt x="602" y="0"/>
                  </a:moveTo>
                  <a:cubicBezTo>
                    <a:pt x="329" y="0"/>
                    <a:pt x="115" y="257"/>
                    <a:pt x="59" y="619"/>
                  </a:cubicBezTo>
                  <a:cubicBezTo>
                    <a:pt x="0" y="1001"/>
                    <a:pt x="176" y="1324"/>
                    <a:pt x="441" y="1354"/>
                  </a:cubicBezTo>
                  <a:cubicBezTo>
                    <a:pt x="456" y="1355"/>
                    <a:pt x="471" y="1356"/>
                    <a:pt x="485" y="1356"/>
                  </a:cubicBezTo>
                  <a:cubicBezTo>
                    <a:pt x="758" y="1356"/>
                    <a:pt x="973" y="1099"/>
                    <a:pt x="1028" y="737"/>
                  </a:cubicBezTo>
                  <a:cubicBezTo>
                    <a:pt x="1087" y="355"/>
                    <a:pt x="911" y="32"/>
                    <a:pt x="646" y="2"/>
                  </a:cubicBezTo>
                  <a:cubicBezTo>
                    <a:pt x="632" y="1"/>
                    <a:pt x="617" y="0"/>
                    <a:pt x="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1509341" y="2991065"/>
              <a:ext cx="30312" cy="36881"/>
            </a:xfrm>
            <a:custGeom>
              <a:avLst/>
              <a:gdLst/>
              <a:ahLst/>
              <a:cxnLst/>
              <a:rect l="l" t="t" r="r" b="b"/>
              <a:pathLst>
                <a:path w="706" h="859" extrusionOk="0">
                  <a:moveTo>
                    <a:pt x="373" y="1"/>
                  </a:moveTo>
                  <a:cubicBezTo>
                    <a:pt x="214" y="1"/>
                    <a:pt x="86" y="168"/>
                    <a:pt x="59" y="386"/>
                  </a:cubicBezTo>
                  <a:cubicBezTo>
                    <a:pt x="0" y="621"/>
                    <a:pt x="118" y="826"/>
                    <a:pt x="294" y="856"/>
                  </a:cubicBezTo>
                  <a:cubicBezTo>
                    <a:pt x="307" y="858"/>
                    <a:pt x="320" y="859"/>
                    <a:pt x="332" y="859"/>
                  </a:cubicBezTo>
                  <a:cubicBezTo>
                    <a:pt x="491" y="859"/>
                    <a:pt x="621" y="692"/>
                    <a:pt x="676" y="474"/>
                  </a:cubicBezTo>
                  <a:cubicBezTo>
                    <a:pt x="705" y="239"/>
                    <a:pt x="588" y="33"/>
                    <a:pt x="411" y="4"/>
                  </a:cubicBezTo>
                  <a:cubicBezTo>
                    <a:pt x="398" y="2"/>
                    <a:pt x="386" y="1"/>
                    <a:pt x="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1427335" y="2988575"/>
              <a:ext cx="37869" cy="46928"/>
            </a:xfrm>
            <a:custGeom>
              <a:avLst/>
              <a:gdLst/>
              <a:ahLst/>
              <a:cxnLst/>
              <a:rect l="l" t="t" r="r" b="b"/>
              <a:pathLst>
                <a:path w="882" h="1093" extrusionOk="0">
                  <a:moveTo>
                    <a:pt x="461" y="0"/>
                  </a:moveTo>
                  <a:cubicBezTo>
                    <a:pt x="269" y="0"/>
                    <a:pt x="87" y="200"/>
                    <a:pt x="59" y="503"/>
                  </a:cubicBezTo>
                  <a:cubicBezTo>
                    <a:pt x="1" y="796"/>
                    <a:pt x="147" y="1090"/>
                    <a:pt x="382" y="1090"/>
                  </a:cubicBezTo>
                  <a:cubicBezTo>
                    <a:pt x="396" y="1092"/>
                    <a:pt x="409" y="1093"/>
                    <a:pt x="422" y="1093"/>
                  </a:cubicBezTo>
                  <a:cubicBezTo>
                    <a:pt x="613" y="1093"/>
                    <a:pt x="796" y="893"/>
                    <a:pt x="823" y="591"/>
                  </a:cubicBezTo>
                  <a:cubicBezTo>
                    <a:pt x="882" y="297"/>
                    <a:pt x="735" y="32"/>
                    <a:pt x="500" y="3"/>
                  </a:cubicBezTo>
                  <a:cubicBezTo>
                    <a:pt x="487" y="1"/>
                    <a:pt x="474" y="0"/>
                    <a:pt x="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1462670" y="3021377"/>
              <a:ext cx="27779" cy="39371"/>
            </a:xfrm>
            <a:custGeom>
              <a:avLst/>
              <a:gdLst/>
              <a:ahLst/>
              <a:cxnLst/>
              <a:rect l="l" t="t" r="r" b="b"/>
              <a:pathLst>
                <a:path w="647" h="917" extrusionOk="0">
                  <a:moveTo>
                    <a:pt x="348" y="0"/>
                  </a:moveTo>
                  <a:cubicBezTo>
                    <a:pt x="184" y="0"/>
                    <a:pt x="28" y="194"/>
                    <a:pt x="0" y="414"/>
                  </a:cubicBezTo>
                  <a:cubicBezTo>
                    <a:pt x="0" y="679"/>
                    <a:pt x="88" y="884"/>
                    <a:pt x="294" y="914"/>
                  </a:cubicBezTo>
                  <a:cubicBezTo>
                    <a:pt x="307" y="916"/>
                    <a:pt x="320" y="917"/>
                    <a:pt x="332" y="917"/>
                  </a:cubicBezTo>
                  <a:cubicBezTo>
                    <a:pt x="495" y="917"/>
                    <a:pt x="646" y="747"/>
                    <a:pt x="646" y="502"/>
                  </a:cubicBezTo>
                  <a:cubicBezTo>
                    <a:pt x="646" y="267"/>
                    <a:pt x="558" y="32"/>
                    <a:pt x="382" y="3"/>
                  </a:cubicBezTo>
                  <a:cubicBezTo>
                    <a:pt x="371" y="1"/>
                    <a:pt x="359" y="0"/>
                    <a:pt x="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a:off x="1395821" y="3004933"/>
              <a:ext cx="27779" cy="34262"/>
            </a:xfrm>
            <a:custGeom>
              <a:avLst/>
              <a:gdLst/>
              <a:ahLst/>
              <a:cxnLst/>
              <a:rect l="l" t="t" r="r" b="b"/>
              <a:pathLst>
                <a:path w="647" h="798" extrusionOk="0">
                  <a:moveTo>
                    <a:pt x="349" y="1"/>
                  </a:moveTo>
                  <a:cubicBezTo>
                    <a:pt x="210" y="1"/>
                    <a:pt x="57" y="166"/>
                    <a:pt x="29" y="357"/>
                  </a:cubicBezTo>
                  <a:cubicBezTo>
                    <a:pt x="0" y="592"/>
                    <a:pt x="118" y="797"/>
                    <a:pt x="264" y="797"/>
                  </a:cubicBezTo>
                  <a:cubicBezTo>
                    <a:pt x="441" y="797"/>
                    <a:pt x="588" y="650"/>
                    <a:pt x="617" y="445"/>
                  </a:cubicBezTo>
                  <a:cubicBezTo>
                    <a:pt x="646" y="210"/>
                    <a:pt x="529" y="33"/>
                    <a:pt x="382" y="4"/>
                  </a:cubicBezTo>
                  <a:cubicBezTo>
                    <a:pt x="371" y="2"/>
                    <a:pt x="360" y="1"/>
                    <a:pt x="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4"/>
            <p:cNvSpPr/>
            <p:nvPr/>
          </p:nvSpPr>
          <p:spPr>
            <a:xfrm>
              <a:off x="1361730" y="3033785"/>
              <a:ext cx="42935" cy="57189"/>
            </a:xfrm>
            <a:custGeom>
              <a:avLst/>
              <a:gdLst/>
              <a:ahLst/>
              <a:cxnLst/>
              <a:rect l="l" t="t" r="r" b="b"/>
              <a:pathLst>
                <a:path w="1000" h="1332" extrusionOk="0">
                  <a:moveTo>
                    <a:pt x="527" y="0"/>
                  </a:moveTo>
                  <a:cubicBezTo>
                    <a:pt x="309" y="0"/>
                    <a:pt x="84" y="273"/>
                    <a:pt x="30" y="595"/>
                  </a:cubicBezTo>
                  <a:cubicBezTo>
                    <a:pt x="1" y="948"/>
                    <a:pt x="148" y="1300"/>
                    <a:pt x="412" y="1330"/>
                  </a:cubicBezTo>
                  <a:cubicBezTo>
                    <a:pt x="426" y="1331"/>
                    <a:pt x="439" y="1332"/>
                    <a:pt x="452" y="1332"/>
                  </a:cubicBezTo>
                  <a:cubicBezTo>
                    <a:pt x="700" y="1332"/>
                    <a:pt x="915" y="1077"/>
                    <a:pt x="970" y="742"/>
                  </a:cubicBezTo>
                  <a:cubicBezTo>
                    <a:pt x="1000" y="360"/>
                    <a:pt x="853" y="37"/>
                    <a:pt x="588" y="8"/>
                  </a:cubicBezTo>
                  <a:cubicBezTo>
                    <a:pt x="568" y="3"/>
                    <a:pt x="548" y="0"/>
                    <a:pt x="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1313815" y="3011287"/>
              <a:ext cx="45468" cy="58263"/>
            </a:xfrm>
            <a:custGeom>
              <a:avLst/>
              <a:gdLst/>
              <a:ahLst/>
              <a:cxnLst/>
              <a:rect l="l" t="t" r="r" b="b"/>
              <a:pathLst>
                <a:path w="1059" h="1357" extrusionOk="0">
                  <a:moveTo>
                    <a:pt x="577" y="1"/>
                  </a:moveTo>
                  <a:cubicBezTo>
                    <a:pt x="330" y="1"/>
                    <a:pt x="115" y="257"/>
                    <a:pt x="59" y="620"/>
                  </a:cubicBezTo>
                  <a:cubicBezTo>
                    <a:pt x="1" y="972"/>
                    <a:pt x="177" y="1325"/>
                    <a:pt x="441" y="1354"/>
                  </a:cubicBezTo>
                  <a:cubicBezTo>
                    <a:pt x="455" y="1356"/>
                    <a:pt x="468" y="1356"/>
                    <a:pt x="481" y="1356"/>
                  </a:cubicBezTo>
                  <a:cubicBezTo>
                    <a:pt x="729" y="1356"/>
                    <a:pt x="944" y="1100"/>
                    <a:pt x="999" y="737"/>
                  </a:cubicBezTo>
                  <a:cubicBezTo>
                    <a:pt x="1058" y="385"/>
                    <a:pt x="882" y="62"/>
                    <a:pt x="617" y="3"/>
                  </a:cubicBezTo>
                  <a:cubicBezTo>
                    <a:pt x="604" y="1"/>
                    <a:pt x="591" y="1"/>
                    <a:pt x="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1408401" y="3040311"/>
              <a:ext cx="50492" cy="64746"/>
            </a:xfrm>
            <a:custGeom>
              <a:avLst/>
              <a:gdLst/>
              <a:ahLst/>
              <a:cxnLst/>
              <a:rect l="l" t="t" r="r" b="b"/>
              <a:pathLst>
                <a:path w="1176" h="1508" extrusionOk="0">
                  <a:moveTo>
                    <a:pt x="636" y="1"/>
                  </a:moveTo>
                  <a:cubicBezTo>
                    <a:pt x="359" y="1"/>
                    <a:pt x="116" y="286"/>
                    <a:pt x="60" y="678"/>
                  </a:cubicBezTo>
                  <a:cubicBezTo>
                    <a:pt x="1" y="1119"/>
                    <a:pt x="207" y="1471"/>
                    <a:pt x="500" y="1501"/>
                  </a:cubicBezTo>
                  <a:cubicBezTo>
                    <a:pt x="524" y="1505"/>
                    <a:pt x="547" y="1508"/>
                    <a:pt x="570" y="1508"/>
                  </a:cubicBezTo>
                  <a:cubicBezTo>
                    <a:pt x="835" y="1508"/>
                    <a:pt x="1063" y="1204"/>
                    <a:pt x="1117" y="825"/>
                  </a:cubicBezTo>
                  <a:cubicBezTo>
                    <a:pt x="1176" y="414"/>
                    <a:pt x="970" y="61"/>
                    <a:pt x="677" y="3"/>
                  </a:cubicBezTo>
                  <a:cubicBezTo>
                    <a:pt x="663" y="1"/>
                    <a:pt x="650" y="1"/>
                    <a:pt x="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1458849" y="3069292"/>
              <a:ext cx="37912" cy="49461"/>
            </a:xfrm>
            <a:custGeom>
              <a:avLst/>
              <a:gdLst/>
              <a:ahLst/>
              <a:cxnLst/>
              <a:rect l="l" t="t" r="r" b="b"/>
              <a:pathLst>
                <a:path w="883" h="1152" extrusionOk="0">
                  <a:moveTo>
                    <a:pt x="465" y="1"/>
                  </a:moveTo>
                  <a:cubicBezTo>
                    <a:pt x="272" y="1"/>
                    <a:pt x="86" y="227"/>
                    <a:pt x="30" y="532"/>
                  </a:cubicBezTo>
                  <a:cubicBezTo>
                    <a:pt x="1" y="826"/>
                    <a:pt x="118" y="1120"/>
                    <a:pt x="383" y="1149"/>
                  </a:cubicBezTo>
                  <a:cubicBezTo>
                    <a:pt x="395" y="1151"/>
                    <a:pt x="406" y="1151"/>
                    <a:pt x="418" y="1151"/>
                  </a:cubicBezTo>
                  <a:cubicBezTo>
                    <a:pt x="614" y="1151"/>
                    <a:pt x="825" y="925"/>
                    <a:pt x="853" y="620"/>
                  </a:cubicBezTo>
                  <a:cubicBezTo>
                    <a:pt x="882" y="326"/>
                    <a:pt x="735" y="33"/>
                    <a:pt x="500" y="3"/>
                  </a:cubicBezTo>
                  <a:cubicBezTo>
                    <a:pt x="489" y="2"/>
                    <a:pt x="477" y="1"/>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4"/>
            <p:cNvSpPr/>
            <p:nvPr/>
          </p:nvSpPr>
          <p:spPr>
            <a:xfrm>
              <a:off x="1456359" y="3125881"/>
              <a:ext cx="49204" cy="63716"/>
            </a:xfrm>
            <a:custGeom>
              <a:avLst/>
              <a:gdLst/>
              <a:ahLst/>
              <a:cxnLst/>
              <a:rect l="l" t="t" r="r" b="b"/>
              <a:pathLst>
                <a:path w="1146" h="1484" extrusionOk="0">
                  <a:moveTo>
                    <a:pt x="606" y="0"/>
                  </a:moveTo>
                  <a:cubicBezTo>
                    <a:pt x="337" y="0"/>
                    <a:pt x="86" y="304"/>
                    <a:pt x="59" y="683"/>
                  </a:cubicBezTo>
                  <a:cubicBezTo>
                    <a:pt x="0" y="1094"/>
                    <a:pt x="206" y="1447"/>
                    <a:pt x="470" y="1476"/>
                  </a:cubicBezTo>
                  <a:cubicBezTo>
                    <a:pt x="494" y="1481"/>
                    <a:pt x="517" y="1483"/>
                    <a:pt x="540" y="1483"/>
                  </a:cubicBezTo>
                  <a:cubicBezTo>
                    <a:pt x="809" y="1483"/>
                    <a:pt x="1062" y="1179"/>
                    <a:pt x="1117" y="800"/>
                  </a:cubicBezTo>
                  <a:cubicBezTo>
                    <a:pt x="1146" y="389"/>
                    <a:pt x="970" y="37"/>
                    <a:pt x="676" y="7"/>
                  </a:cubicBezTo>
                  <a:cubicBezTo>
                    <a:pt x="653" y="3"/>
                    <a:pt x="629" y="0"/>
                    <a:pt x="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4"/>
            <p:cNvSpPr/>
            <p:nvPr/>
          </p:nvSpPr>
          <p:spPr>
            <a:xfrm>
              <a:off x="1365551" y="3095826"/>
              <a:ext cx="59293" cy="76081"/>
            </a:xfrm>
            <a:custGeom>
              <a:avLst/>
              <a:gdLst/>
              <a:ahLst/>
              <a:cxnLst/>
              <a:rect l="l" t="t" r="r" b="b"/>
              <a:pathLst>
                <a:path w="1381" h="1772" extrusionOk="0">
                  <a:moveTo>
                    <a:pt x="752" y="0"/>
                  </a:moveTo>
                  <a:cubicBezTo>
                    <a:pt x="416" y="0"/>
                    <a:pt x="115" y="344"/>
                    <a:pt x="59" y="795"/>
                  </a:cubicBezTo>
                  <a:cubicBezTo>
                    <a:pt x="0" y="1295"/>
                    <a:pt x="235" y="1735"/>
                    <a:pt x="588" y="1765"/>
                  </a:cubicBezTo>
                  <a:cubicBezTo>
                    <a:pt x="611" y="1769"/>
                    <a:pt x="635" y="1771"/>
                    <a:pt x="658" y="1771"/>
                  </a:cubicBezTo>
                  <a:cubicBezTo>
                    <a:pt x="957" y="1771"/>
                    <a:pt x="1240" y="1435"/>
                    <a:pt x="1322" y="972"/>
                  </a:cubicBezTo>
                  <a:cubicBezTo>
                    <a:pt x="1381" y="502"/>
                    <a:pt x="1146" y="61"/>
                    <a:pt x="793" y="2"/>
                  </a:cubicBezTo>
                  <a:cubicBezTo>
                    <a:pt x="779" y="1"/>
                    <a:pt x="766"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4"/>
            <p:cNvSpPr/>
            <p:nvPr/>
          </p:nvSpPr>
          <p:spPr>
            <a:xfrm>
              <a:off x="1427335" y="3109651"/>
              <a:ext cx="34090" cy="43150"/>
            </a:xfrm>
            <a:custGeom>
              <a:avLst/>
              <a:gdLst/>
              <a:ahLst/>
              <a:cxnLst/>
              <a:rect l="l" t="t" r="r" b="b"/>
              <a:pathLst>
                <a:path w="794" h="1005" extrusionOk="0">
                  <a:moveTo>
                    <a:pt x="407" y="1"/>
                  </a:moveTo>
                  <a:cubicBezTo>
                    <a:pt x="239" y="1"/>
                    <a:pt x="57" y="198"/>
                    <a:pt x="30" y="473"/>
                  </a:cubicBezTo>
                  <a:cubicBezTo>
                    <a:pt x="1" y="738"/>
                    <a:pt x="118" y="973"/>
                    <a:pt x="324" y="1002"/>
                  </a:cubicBezTo>
                  <a:cubicBezTo>
                    <a:pt x="335" y="1004"/>
                    <a:pt x="346" y="1005"/>
                    <a:pt x="358" y="1005"/>
                  </a:cubicBezTo>
                  <a:cubicBezTo>
                    <a:pt x="522" y="1005"/>
                    <a:pt x="680" y="809"/>
                    <a:pt x="735" y="562"/>
                  </a:cubicBezTo>
                  <a:cubicBezTo>
                    <a:pt x="794" y="268"/>
                    <a:pt x="647" y="33"/>
                    <a:pt x="441" y="3"/>
                  </a:cubicBezTo>
                  <a:cubicBezTo>
                    <a:pt x="430" y="1"/>
                    <a:pt x="419"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4"/>
            <p:cNvSpPr/>
            <p:nvPr/>
          </p:nvSpPr>
          <p:spPr>
            <a:xfrm>
              <a:off x="1331461" y="3084448"/>
              <a:ext cx="34133" cy="43150"/>
            </a:xfrm>
            <a:custGeom>
              <a:avLst/>
              <a:gdLst/>
              <a:ahLst/>
              <a:cxnLst/>
              <a:rect l="l" t="t" r="r" b="b"/>
              <a:pathLst>
                <a:path w="795" h="1005" extrusionOk="0">
                  <a:moveTo>
                    <a:pt x="432" y="0"/>
                  </a:moveTo>
                  <a:cubicBezTo>
                    <a:pt x="243" y="0"/>
                    <a:pt x="87" y="198"/>
                    <a:pt x="60" y="473"/>
                  </a:cubicBezTo>
                  <a:cubicBezTo>
                    <a:pt x="1" y="737"/>
                    <a:pt x="148" y="972"/>
                    <a:pt x="324" y="1002"/>
                  </a:cubicBezTo>
                  <a:cubicBezTo>
                    <a:pt x="337" y="1004"/>
                    <a:pt x="350" y="1004"/>
                    <a:pt x="363" y="1004"/>
                  </a:cubicBezTo>
                  <a:cubicBezTo>
                    <a:pt x="555" y="1004"/>
                    <a:pt x="737" y="808"/>
                    <a:pt x="765" y="561"/>
                  </a:cubicBezTo>
                  <a:cubicBezTo>
                    <a:pt x="794" y="267"/>
                    <a:pt x="677" y="32"/>
                    <a:pt x="471" y="3"/>
                  </a:cubicBezTo>
                  <a:cubicBezTo>
                    <a:pt x="458" y="1"/>
                    <a:pt x="445" y="0"/>
                    <a:pt x="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4"/>
            <p:cNvSpPr/>
            <p:nvPr/>
          </p:nvSpPr>
          <p:spPr>
            <a:xfrm>
              <a:off x="1403377" y="3160143"/>
              <a:ext cx="53025" cy="68310"/>
            </a:xfrm>
            <a:custGeom>
              <a:avLst/>
              <a:gdLst/>
              <a:ahLst/>
              <a:cxnLst/>
              <a:rect l="l" t="t" r="r" b="b"/>
              <a:pathLst>
                <a:path w="1235" h="1591" extrusionOk="0">
                  <a:moveTo>
                    <a:pt x="668" y="1"/>
                  </a:moveTo>
                  <a:cubicBezTo>
                    <a:pt x="387" y="1"/>
                    <a:pt x="115" y="314"/>
                    <a:pt x="59" y="708"/>
                  </a:cubicBezTo>
                  <a:cubicBezTo>
                    <a:pt x="0" y="1148"/>
                    <a:pt x="206" y="1530"/>
                    <a:pt x="500" y="1589"/>
                  </a:cubicBezTo>
                  <a:cubicBezTo>
                    <a:pt x="513" y="1590"/>
                    <a:pt x="527" y="1591"/>
                    <a:pt x="541" y="1591"/>
                  </a:cubicBezTo>
                  <a:cubicBezTo>
                    <a:pt x="847" y="1591"/>
                    <a:pt x="1119" y="1276"/>
                    <a:pt x="1175" y="854"/>
                  </a:cubicBezTo>
                  <a:cubicBezTo>
                    <a:pt x="1234" y="443"/>
                    <a:pt x="1029" y="61"/>
                    <a:pt x="705" y="2"/>
                  </a:cubicBezTo>
                  <a:cubicBezTo>
                    <a:pt x="693" y="1"/>
                    <a:pt x="681" y="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4"/>
            <p:cNvSpPr/>
            <p:nvPr/>
          </p:nvSpPr>
          <p:spPr>
            <a:xfrm>
              <a:off x="1330216" y="3174054"/>
              <a:ext cx="68138" cy="87373"/>
            </a:xfrm>
            <a:custGeom>
              <a:avLst/>
              <a:gdLst/>
              <a:ahLst/>
              <a:cxnLst/>
              <a:rect l="l" t="t" r="r" b="b"/>
              <a:pathLst>
                <a:path w="1587" h="2035" extrusionOk="0">
                  <a:moveTo>
                    <a:pt x="873" y="0"/>
                  </a:moveTo>
                  <a:cubicBezTo>
                    <a:pt x="504" y="0"/>
                    <a:pt x="144" y="402"/>
                    <a:pt x="59" y="942"/>
                  </a:cubicBezTo>
                  <a:cubicBezTo>
                    <a:pt x="0" y="1500"/>
                    <a:pt x="265" y="1970"/>
                    <a:pt x="647" y="2029"/>
                  </a:cubicBezTo>
                  <a:cubicBezTo>
                    <a:pt x="673" y="2032"/>
                    <a:pt x="699" y="2034"/>
                    <a:pt x="725" y="2034"/>
                  </a:cubicBezTo>
                  <a:cubicBezTo>
                    <a:pt x="1106" y="2034"/>
                    <a:pt x="1444" y="1640"/>
                    <a:pt x="1499" y="1118"/>
                  </a:cubicBezTo>
                  <a:cubicBezTo>
                    <a:pt x="1587" y="560"/>
                    <a:pt x="1322" y="60"/>
                    <a:pt x="911" y="2"/>
                  </a:cubicBezTo>
                  <a:cubicBezTo>
                    <a:pt x="898" y="1"/>
                    <a:pt x="885" y="0"/>
                    <a:pt x="8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4"/>
            <p:cNvSpPr/>
            <p:nvPr/>
          </p:nvSpPr>
          <p:spPr>
            <a:xfrm>
              <a:off x="1316348" y="3267352"/>
              <a:ext cx="55515" cy="70843"/>
            </a:xfrm>
            <a:custGeom>
              <a:avLst/>
              <a:gdLst/>
              <a:ahLst/>
              <a:cxnLst/>
              <a:rect l="l" t="t" r="r" b="b"/>
              <a:pathLst>
                <a:path w="1293" h="1650" extrusionOk="0">
                  <a:moveTo>
                    <a:pt x="694" y="1"/>
                  </a:moveTo>
                  <a:cubicBezTo>
                    <a:pt x="387" y="1"/>
                    <a:pt x="115" y="315"/>
                    <a:pt x="59" y="737"/>
                  </a:cubicBezTo>
                  <a:cubicBezTo>
                    <a:pt x="0" y="1178"/>
                    <a:pt x="206" y="1589"/>
                    <a:pt x="529" y="1648"/>
                  </a:cubicBezTo>
                  <a:cubicBezTo>
                    <a:pt x="543" y="1649"/>
                    <a:pt x="556" y="1650"/>
                    <a:pt x="570" y="1650"/>
                  </a:cubicBezTo>
                  <a:cubicBezTo>
                    <a:pt x="879" y="1650"/>
                    <a:pt x="1178" y="1335"/>
                    <a:pt x="1234" y="913"/>
                  </a:cubicBezTo>
                  <a:cubicBezTo>
                    <a:pt x="1293" y="473"/>
                    <a:pt x="1058" y="61"/>
                    <a:pt x="735" y="3"/>
                  </a:cubicBezTo>
                  <a:cubicBezTo>
                    <a:pt x="721" y="1"/>
                    <a:pt x="707" y="1"/>
                    <a:pt x="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1376886" y="3249448"/>
              <a:ext cx="42935" cy="57490"/>
            </a:xfrm>
            <a:custGeom>
              <a:avLst/>
              <a:gdLst/>
              <a:ahLst/>
              <a:cxnLst/>
              <a:rect l="l" t="t" r="r" b="b"/>
              <a:pathLst>
                <a:path w="1000" h="1339" extrusionOk="0">
                  <a:moveTo>
                    <a:pt x="527" y="1"/>
                  </a:moveTo>
                  <a:cubicBezTo>
                    <a:pt x="309" y="1"/>
                    <a:pt x="83" y="274"/>
                    <a:pt x="30" y="596"/>
                  </a:cubicBezTo>
                  <a:cubicBezTo>
                    <a:pt x="0" y="978"/>
                    <a:pt x="147" y="1301"/>
                    <a:pt x="412" y="1330"/>
                  </a:cubicBezTo>
                  <a:cubicBezTo>
                    <a:pt x="436" y="1336"/>
                    <a:pt x="461" y="1338"/>
                    <a:pt x="485" y="1338"/>
                  </a:cubicBezTo>
                  <a:cubicBezTo>
                    <a:pt x="719" y="1338"/>
                    <a:pt x="917" y="1089"/>
                    <a:pt x="970" y="743"/>
                  </a:cubicBezTo>
                  <a:cubicBezTo>
                    <a:pt x="999" y="390"/>
                    <a:pt x="852" y="67"/>
                    <a:pt x="588" y="8"/>
                  </a:cubicBezTo>
                  <a:cubicBezTo>
                    <a:pt x="568" y="3"/>
                    <a:pt x="547" y="1"/>
                    <a:pt x="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1212918" y="2785621"/>
              <a:ext cx="145077" cy="628182"/>
            </a:xfrm>
            <a:custGeom>
              <a:avLst/>
              <a:gdLst/>
              <a:ahLst/>
              <a:cxnLst/>
              <a:rect l="l" t="t" r="r" b="b"/>
              <a:pathLst>
                <a:path w="3379" h="14631" extrusionOk="0">
                  <a:moveTo>
                    <a:pt x="1969" y="0"/>
                  </a:moveTo>
                  <a:cubicBezTo>
                    <a:pt x="1822" y="940"/>
                    <a:pt x="1822" y="1910"/>
                    <a:pt x="1557" y="2821"/>
                  </a:cubicBezTo>
                  <a:cubicBezTo>
                    <a:pt x="206" y="7286"/>
                    <a:pt x="0" y="11869"/>
                    <a:pt x="470" y="13073"/>
                  </a:cubicBezTo>
                  <a:cubicBezTo>
                    <a:pt x="970" y="14307"/>
                    <a:pt x="1058" y="14278"/>
                    <a:pt x="1557" y="14630"/>
                  </a:cubicBezTo>
                  <a:lnTo>
                    <a:pt x="2233" y="14630"/>
                  </a:lnTo>
                  <a:cubicBezTo>
                    <a:pt x="2674" y="13426"/>
                    <a:pt x="2850" y="11839"/>
                    <a:pt x="3144" y="10576"/>
                  </a:cubicBezTo>
                  <a:cubicBezTo>
                    <a:pt x="3261" y="10018"/>
                    <a:pt x="3349" y="9489"/>
                    <a:pt x="3379" y="8931"/>
                  </a:cubicBezTo>
                  <a:cubicBezTo>
                    <a:pt x="3379" y="8079"/>
                    <a:pt x="3291" y="7198"/>
                    <a:pt x="3114" y="6375"/>
                  </a:cubicBezTo>
                  <a:cubicBezTo>
                    <a:pt x="2732" y="4260"/>
                    <a:pt x="2351" y="2115"/>
                    <a:pt x="19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1267144" y="2977326"/>
              <a:ext cx="315358" cy="451504"/>
            </a:xfrm>
            <a:custGeom>
              <a:avLst/>
              <a:gdLst/>
              <a:ahLst/>
              <a:cxnLst/>
              <a:rect l="l" t="t" r="r" b="b"/>
              <a:pathLst>
                <a:path w="7345" h="10516" extrusionOk="0">
                  <a:moveTo>
                    <a:pt x="7345" y="1"/>
                  </a:moveTo>
                  <a:lnTo>
                    <a:pt x="7345" y="1"/>
                  </a:lnTo>
                  <a:cubicBezTo>
                    <a:pt x="5377" y="3291"/>
                    <a:pt x="2938" y="7668"/>
                    <a:pt x="1234" y="8961"/>
                  </a:cubicBezTo>
                  <a:lnTo>
                    <a:pt x="1" y="9930"/>
                  </a:lnTo>
                  <a:cubicBezTo>
                    <a:pt x="472" y="10347"/>
                    <a:pt x="996" y="10515"/>
                    <a:pt x="1524" y="10515"/>
                  </a:cubicBezTo>
                  <a:cubicBezTo>
                    <a:pt x="2670" y="10515"/>
                    <a:pt x="3831" y="9716"/>
                    <a:pt x="4495" y="8931"/>
                  </a:cubicBezTo>
                  <a:cubicBezTo>
                    <a:pt x="5435" y="7815"/>
                    <a:pt x="6052" y="6258"/>
                    <a:pt x="6493" y="4701"/>
                  </a:cubicBezTo>
                  <a:cubicBezTo>
                    <a:pt x="6934" y="3173"/>
                    <a:pt x="7227" y="1587"/>
                    <a:pt x="7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1262121" y="3112313"/>
              <a:ext cx="215705" cy="318234"/>
            </a:xfrm>
            <a:custGeom>
              <a:avLst/>
              <a:gdLst/>
              <a:ahLst/>
              <a:cxnLst/>
              <a:rect l="l" t="t" r="r" b="b"/>
              <a:pathLst>
                <a:path w="5024" h="7412" extrusionOk="0">
                  <a:moveTo>
                    <a:pt x="5024" y="0"/>
                  </a:moveTo>
                  <a:cubicBezTo>
                    <a:pt x="4172" y="529"/>
                    <a:pt x="4025" y="1675"/>
                    <a:pt x="3643" y="2585"/>
                  </a:cubicBezTo>
                  <a:cubicBezTo>
                    <a:pt x="3408" y="3143"/>
                    <a:pt x="3085" y="3672"/>
                    <a:pt x="2673" y="4113"/>
                  </a:cubicBezTo>
                  <a:cubicBezTo>
                    <a:pt x="2203" y="4612"/>
                    <a:pt x="1675" y="4994"/>
                    <a:pt x="1205" y="5435"/>
                  </a:cubicBezTo>
                  <a:cubicBezTo>
                    <a:pt x="735" y="5876"/>
                    <a:pt x="118" y="6081"/>
                    <a:pt x="0" y="6698"/>
                  </a:cubicBezTo>
                  <a:cubicBezTo>
                    <a:pt x="507" y="7152"/>
                    <a:pt x="1159" y="7411"/>
                    <a:pt x="1824" y="7411"/>
                  </a:cubicBezTo>
                  <a:cubicBezTo>
                    <a:pt x="1892" y="7411"/>
                    <a:pt x="1960" y="7409"/>
                    <a:pt x="2027" y="7403"/>
                  </a:cubicBezTo>
                  <a:lnTo>
                    <a:pt x="2615" y="7344"/>
                  </a:lnTo>
                  <a:cubicBezTo>
                    <a:pt x="3584" y="6992"/>
                    <a:pt x="4260" y="6022"/>
                    <a:pt x="4524" y="5024"/>
                  </a:cubicBezTo>
                  <a:cubicBezTo>
                    <a:pt x="4759" y="3995"/>
                    <a:pt x="4789" y="2967"/>
                    <a:pt x="4671" y="1910"/>
                  </a:cubicBezTo>
                  <a:cubicBezTo>
                    <a:pt x="4642" y="1263"/>
                    <a:pt x="4612" y="529"/>
                    <a:pt x="50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1038859" y="2508733"/>
              <a:ext cx="94629" cy="2457428"/>
            </a:xfrm>
            <a:custGeom>
              <a:avLst/>
              <a:gdLst/>
              <a:ahLst/>
              <a:cxnLst/>
              <a:rect l="l" t="t" r="r" b="b"/>
              <a:pathLst>
                <a:path w="2204" h="57236" extrusionOk="0">
                  <a:moveTo>
                    <a:pt x="393" y="1"/>
                  </a:moveTo>
                  <a:cubicBezTo>
                    <a:pt x="191" y="1"/>
                    <a:pt x="0" y="133"/>
                    <a:pt x="30" y="398"/>
                  </a:cubicBezTo>
                  <a:cubicBezTo>
                    <a:pt x="705" y="8183"/>
                    <a:pt x="1175" y="15968"/>
                    <a:pt x="1293" y="23753"/>
                  </a:cubicBezTo>
                  <a:cubicBezTo>
                    <a:pt x="1410" y="30627"/>
                    <a:pt x="1264" y="37501"/>
                    <a:pt x="970" y="44376"/>
                  </a:cubicBezTo>
                  <a:cubicBezTo>
                    <a:pt x="793" y="48547"/>
                    <a:pt x="558" y="52690"/>
                    <a:pt x="323" y="56861"/>
                  </a:cubicBezTo>
                  <a:cubicBezTo>
                    <a:pt x="309" y="57111"/>
                    <a:pt x="500" y="57236"/>
                    <a:pt x="698" y="57236"/>
                  </a:cubicBezTo>
                  <a:cubicBezTo>
                    <a:pt x="896" y="57236"/>
                    <a:pt x="1102" y="57111"/>
                    <a:pt x="1117" y="56861"/>
                  </a:cubicBezTo>
                  <a:cubicBezTo>
                    <a:pt x="1528" y="49664"/>
                    <a:pt x="1910" y="42496"/>
                    <a:pt x="2057" y="35298"/>
                  </a:cubicBezTo>
                  <a:cubicBezTo>
                    <a:pt x="2204" y="28247"/>
                    <a:pt x="2115" y="21226"/>
                    <a:pt x="1763" y="14176"/>
                  </a:cubicBezTo>
                  <a:cubicBezTo>
                    <a:pt x="1557" y="9593"/>
                    <a:pt x="1234" y="4980"/>
                    <a:pt x="823" y="398"/>
                  </a:cubicBezTo>
                  <a:cubicBezTo>
                    <a:pt x="808" y="133"/>
                    <a:pt x="595" y="1"/>
                    <a:pt x="3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952044" y="3345923"/>
              <a:ext cx="405435" cy="1618650"/>
            </a:xfrm>
            <a:custGeom>
              <a:avLst/>
              <a:gdLst/>
              <a:ahLst/>
              <a:cxnLst/>
              <a:rect l="l" t="t" r="r" b="b"/>
              <a:pathLst>
                <a:path w="9443" h="37700" extrusionOk="0">
                  <a:moveTo>
                    <a:pt x="8971" y="1"/>
                  </a:moveTo>
                  <a:cubicBezTo>
                    <a:pt x="8809" y="1"/>
                    <a:pt x="8644" y="87"/>
                    <a:pt x="8573" y="288"/>
                  </a:cubicBezTo>
                  <a:cubicBezTo>
                    <a:pt x="6928" y="5047"/>
                    <a:pt x="5577" y="9953"/>
                    <a:pt x="4490" y="14888"/>
                  </a:cubicBezTo>
                  <a:cubicBezTo>
                    <a:pt x="3491" y="19412"/>
                    <a:pt x="2727" y="23966"/>
                    <a:pt x="1846" y="28520"/>
                  </a:cubicBezTo>
                  <a:cubicBezTo>
                    <a:pt x="1288" y="31399"/>
                    <a:pt x="700" y="34307"/>
                    <a:pt x="54" y="37215"/>
                  </a:cubicBezTo>
                  <a:cubicBezTo>
                    <a:pt x="0" y="37501"/>
                    <a:pt x="261" y="37700"/>
                    <a:pt x="494" y="37700"/>
                  </a:cubicBezTo>
                  <a:cubicBezTo>
                    <a:pt x="645" y="37700"/>
                    <a:pt x="783" y="37617"/>
                    <a:pt x="818" y="37421"/>
                  </a:cubicBezTo>
                  <a:cubicBezTo>
                    <a:pt x="2933" y="27961"/>
                    <a:pt x="4226" y="18326"/>
                    <a:pt x="6752" y="8954"/>
                  </a:cubicBezTo>
                  <a:cubicBezTo>
                    <a:pt x="7516" y="6104"/>
                    <a:pt x="8368" y="3284"/>
                    <a:pt x="9337" y="493"/>
                  </a:cubicBezTo>
                  <a:cubicBezTo>
                    <a:pt x="9443" y="194"/>
                    <a:pt x="9211" y="1"/>
                    <a:pt x="8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669275" y="2697304"/>
              <a:ext cx="526040" cy="2078741"/>
            </a:xfrm>
            <a:custGeom>
              <a:avLst/>
              <a:gdLst/>
              <a:ahLst/>
              <a:cxnLst/>
              <a:rect l="l" t="t" r="r" b="b"/>
              <a:pathLst>
                <a:path w="12252" h="48416" extrusionOk="0">
                  <a:moveTo>
                    <a:pt x="1" y="1"/>
                  </a:moveTo>
                  <a:lnTo>
                    <a:pt x="1" y="1"/>
                  </a:lnTo>
                  <a:cubicBezTo>
                    <a:pt x="2028" y="13309"/>
                    <a:pt x="5729" y="23767"/>
                    <a:pt x="6287" y="37457"/>
                  </a:cubicBezTo>
                  <a:lnTo>
                    <a:pt x="9137" y="48415"/>
                  </a:lnTo>
                  <a:cubicBezTo>
                    <a:pt x="12251" y="28997"/>
                    <a:pt x="7316" y="17716"/>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591090" y="3306551"/>
              <a:ext cx="485638" cy="1828945"/>
            </a:xfrm>
            <a:custGeom>
              <a:avLst/>
              <a:gdLst/>
              <a:ahLst/>
              <a:cxnLst/>
              <a:rect l="l" t="t" r="r" b="b"/>
              <a:pathLst>
                <a:path w="11311" h="42598" extrusionOk="0">
                  <a:moveTo>
                    <a:pt x="0" y="0"/>
                  </a:moveTo>
                  <a:lnTo>
                    <a:pt x="9195" y="42598"/>
                  </a:lnTo>
                  <a:lnTo>
                    <a:pt x="11311" y="34401"/>
                  </a:lnTo>
                  <a:cubicBezTo>
                    <a:pt x="10547" y="21857"/>
                    <a:pt x="6346" y="10899"/>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983344" y="4364770"/>
              <a:ext cx="503327" cy="775793"/>
            </a:xfrm>
            <a:custGeom>
              <a:avLst/>
              <a:gdLst/>
              <a:ahLst/>
              <a:cxnLst/>
              <a:rect l="l" t="t" r="r" b="b"/>
              <a:pathLst>
                <a:path w="11723" h="18069" extrusionOk="0">
                  <a:moveTo>
                    <a:pt x="11722" y="1"/>
                  </a:moveTo>
                  <a:cubicBezTo>
                    <a:pt x="6757" y="2880"/>
                    <a:pt x="2880" y="7287"/>
                    <a:pt x="647" y="12575"/>
                  </a:cubicBezTo>
                  <a:lnTo>
                    <a:pt x="1" y="18068"/>
                  </a:lnTo>
                  <a:cubicBezTo>
                    <a:pt x="3585" y="11840"/>
                    <a:pt x="7492" y="5818"/>
                    <a:pt x="117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34"/>
          <p:cNvGrpSpPr/>
          <p:nvPr/>
        </p:nvGrpSpPr>
        <p:grpSpPr>
          <a:xfrm>
            <a:off x="7880424" y="2852977"/>
            <a:ext cx="686255" cy="2287667"/>
            <a:chOff x="591090" y="1835641"/>
            <a:chExt cx="991412" cy="3304922"/>
          </a:xfrm>
        </p:grpSpPr>
        <p:sp>
          <p:nvSpPr>
            <p:cNvPr id="822" name="Google Shape;822;p34"/>
            <p:cNvSpPr/>
            <p:nvPr/>
          </p:nvSpPr>
          <p:spPr>
            <a:xfrm>
              <a:off x="1057750" y="3683692"/>
              <a:ext cx="433944" cy="1331973"/>
            </a:xfrm>
            <a:custGeom>
              <a:avLst/>
              <a:gdLst/>
              <a:ahLst/>
              <a:cxnLst/>
              <a:rect l="l" t="t" r="r" b="b"/>
              <a:pathLst>
                <a:path w="10107" h="31023" extrusionOk="0">
                  <a:moveTo>
                    <a:pt x="10107" y="0"/>
                  </a:moveTo>
                  <a:lnTo>
                    <a:pt x="10107" y="0"/>
                  </a:lnTo>
                  <a:cubicBezTo>
                    <a:pt x="6023" y="4701"/>
                    <a:pt x="2792" y="10106"/>
                    <a:pt x="618" y="15952"/>
                  </a:cubicBezTo>
                  <a:lnTo>
                    <a:pt x="1" y="31023"/>
                  </a:lnTo>
                  <a:cubicBezTo>
                    <a:pt x="2968" y="20535"/>
                    <a:pt x="6346" y="10194"/>
                    <a:pt x="10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930362" y="1844228"/>
              <a:ext cx="237173" cy="742131"/>
            </a:xfrm>
            <a:custGeom>
              <a:avLst/>
              <a:gdLst/>
              <a:ahLst/>
              <a:cxnLst/>
              <a:rect l="l" t="t" r="r" b="b"/>
              <a:pathLst>
                <a:path w="5524" h="17285" extrusionOk="0">
                  <a:moveTo>
                    <a:pt x="2733" y="0"/>
                  </a:moveTo>
                  <a:cubicBezTo>
                    <a:pt x="2664" y="0"/>
                    <a:pt x="2596" y="13"/>
                    <a:pt x="2527" y="40"/>
                  </a:cubicBezTo>
                  <a:cubicBezTo>
                    <a:pt x="2292" y="187"/>
                    <a:pt x="2116" y="393"/>
                    <a:pt x="2057" y="657"/>
                  </a:cubicBezTo>
                  <a:cubicBezTo>
                    <a:pt x="559" y="4035"/>
                    <a:pt x="1" y="7766"/>
                    <a:pt x="500" y="11468"/>
                  </a:cubicBezTo>
                  <a:cubicBezTo>
                    <a:pt x="765" y="13612"/>
                    <a:pt x="1499" y="15875"/>
                    <a:pt x="3174" y="17285"/>
                  </a:cubicBezTo>
                  <a:lnTo>
                    <a:pt x="5230" y="15757"/>
                  </a:lnTo>
                  <a:cubicBezTo>
                    <a:pt x="5524" y="12261"/>
                    <a:pt x="5436" y="8706"/>
                    <a:pt x="4936" y="5210"/>
                  </a:cubicBezTo>
                  <a:cubicBezTo>
                    <a:pt x="4731" y="3683"/>
                    <a:pt x="4437" y="2096"/>
                    <a:pt x="3673" y="745"/>
                  </a:cubicBezTo>
                  <a:cubicBezTo>
                    <a:pt x="3474" y="373"/>
                    <a:pt x="3108" y="0"/>
                    <a:pt x="2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1030014" y="1835641"/>
              <a:ext cx="35378" cy="25675"/>
            </a:xfrm>
            <a:custGeom>
              <a:avLst/>
              <a:gdLst/>
              <a:ahLst/>
              <a:cxnLst/>
              <a:rect l="l" t="t" r="r" b="b"/>
              <a:pathLst>
                <a:path w="824" h="598" extrusionOk="0">
                  <a:moveTo>
                    <a:pt x="447" y="0"/>
                  </a:moveTo>
                  <a:cubicBezTo>
                    <a:pt x="425" y="0"/>
                    <a:pt x="404" y="2"/>
                    <a:pt x="383" y="5"/>
                  </a:cubicBezTo>
                  <a:cubicBezTo>
                    <a:pt x="148" y="5"/>
                    <a:pt x="1" y="181"/>
                    <a:pt x="1" y="328"/>
                  </a:cubicBezTo>
                  <a:cubicBezTo>
                    <a:pt x="27" y="486"/>
                    <a:pt x="195" y="597"/>
                    <a:pt x="378" y="597"/>
                  </a:cubicBezTo>
                  <a:cubicBezTo>
                    <a:pt x="399" y="597"/>
                    <a:pt x="420" y="596"/>
                    <a:pt x="441" y="593"/>
                  </a:cubicBezTo>
                  <a:cubicBezTo>
                    <a:pt x="647" y="563"/>
                    <a:pt x="823" y="416"/>
                    <a:pt x="823" y="240"/>
                  </a:cubicBezTo>
                  <a:cubicBezTo>
                    <a:pt x="797" y="108"/>
                    <a:pt x="629" y="0"/>
                    <a:pt x="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1059983" y="1859513"/>
              <a:ext cx="33146" cy="27049"/>
            </a:xfrm>
            <a:custGeom>
              <a:avLst/>
              <a:gdLst/>
              <a:ahLst/>
              <a:cxnLst/>
              <a:rect l="l" t="t" r="r" b="b"/>
              <a:pathLst>
                <a:path w="772" h="630" extrusionOk="0">
                  <a:moveTo>
                    <a:pt x="486" y="0"/>
                  </a:moveTo>
                  <a:cubicBezTo>
                    <a:pt x="282" y="0"/>
                    <a:pt x="0" y="248"/>
                    <a:pt x="213" y="418"/>
                  </a:cubicBezTo>
                  <a:cubicBezTo>
                    <a:pt x="278" y="548"/>
                    <a:pt x="405" y="629"/>
                    <a:pt x="515" y="629"/>
                  </a:cubicBezTo>
                  <a:cubicBezTo>
                    <a:pt x="555" y="629"/>
                    <a:pt x="593" y="618"/>
                    <a:pt x="625" y="595"/>
                  </a:cubicBezTo>
                  <a:cubicBezTo>
                    <a:pt x="772" y="536"/>
                    <a:pt x="772" y="330"/>
                    <a:pt x="654" y="125"/>
                  </a:cubicBezTo>
                  <a:cubicBezTo>
                    <a:pt x="630" y="36"/>
                    <a:pt x="563" y="0"/>
                    <a:pt x="4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1035081" y="1864665"/>
              <a:ext cx="27779" cy="34434"/>
            </a:xfrm>
            <a:custGeom>
              <a:avLst/>
              <a:gdLst/>
              <a:ahLst/>
              <a:cxnLst/>
              <a:rect l="l" t="t" r="r" b="b"/>
              <a:pathLst>
                <a:path w="647" h="802" extrusionOk="0">
                  <a:moveTo>
                    <a:pt x="309" y="1"/>
                  </a:moveTo>
                  <a:cubicBezTo>
                    <a:pt x="294" y="1"/>
                    <a:pt x="280" y="2"/>
                    <a:pt x="265" y="5"/>
                  </a:cubicBezTo>
                  <a:cubicBezTo>
                    <a:pt x="118" y="34"/>
                    <a:pt x="0" y="210"/>
                    <a:pt x="59" y="445"/>
                  </a:cubicBezTo>
                  <a:cubicBezTo>
                    <a:pt x="86" y="660"/>
                    <a:pt x="236" y="802"/>
                    <a:pt x="373" y="802"/>
                  </a:cubicBezTo>
                  <a:cubicBezTo>
                    <a:pt x="386" y="802"/>
                    <a:pt x="399" y="800"/>
                    <a:pt x="411" y="798"/>
                  </a:cubicBezTo>
                  <a:cubicBezTo>
                    <a:pt x="558" y="798"/>
                    <a:pt x="646" y="592"/>
                    <a:pt x="617" y="357"/>
                  </a:cubicBezTo>
                  <a:cubicBezTo>
                    <a:pt x="590" y="142"/>
                    <a:pt x="465"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1007302" y="1860415"/>
              <a:ext cx="29067" cy="31600"/>
            </a:xfrm>
            <a:custGeom>
              <a:avLst/>
              <a:gdLst/>
              <a:ahLst/>
              <a:cxnLst/>
              <a:rect l="l" t="t" r="r" b="b"/>
              <a:pathLst>
                <a:path w="677" h="736" extrusionOk="0">
                  <a:moveTo>
                    <a:pt x="420" y="0"/>
                  </a:moveTo>
                  <a:cubicBezTo>
                    <a:pt x="294" y="0"/>
                    <a:pt x="162" y="106"/>
                    <a:pt x="89" y="251"/>
                  </a:cubicBezTo>
                  <a:cubicBezTo>
                    <a:pt x="1" y="427"/>
                    <a:pt x="30" y="603"/>
                    <a:pt x="177" y="721"/>
                  </a:cubicBezTo>
                  <a:cubicBezTo>
                    <a:pt x="203" y="731"/>
                    <a:pt x="230" y="736"/>
                    <a:pt x="257" y="736"/>
                  </a:cubicBezTo>
                  <a:cubicBezTo>
                    <a:pt x="384" y="736"/>
                    <a:pt x="516" y="631"/>
                    <a:pt x="588" y="486"/>
                  </a:cubicBezTo>
                  <a:cubicBezTo>
                    <a:pt x="677" y="280"/>
                    <a:pt x="618" y="74"/>
                    <a:pt x="500" y="16"/>
                  </a:cubicBezTo>
                  <a:cubicBezTo>
                    <a:pt x="474" y="5"/>
                    <a:pt x="447"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1088063" y="1889825"/>
              <a:ext cx="25246" cy="28294"/>
            </a:xfrm>
            <a:custGeom>
              <a:avLst/>
              <a:gdLst/>
              <a:ahLst/>
              <a:cxnLst/>
              <a:rect l="l" t="t" r="r" b="b"/>
              <a:pathLst>
                <a:path w="588" h="659" extrusionOk="0">
                  <a:moveTo>
                    <a:pt x="222" y="1"/>
                  </a:moveTo>
                  <a:cubicBezTo>
                    <a:pt x="207" y="1"/>
                    <a:pt x="191" y="3"/>
                    <a:pt x="176" y="6"/>
                  </a:cubicBezTo>
                  <a:cubicBezTo>
                    <a:pt x="29" y="94"/>
                    <a:pt x="0" y="271"/>
                    <a:pt x="59" y="418"/>
                  </a:cubicBezTo>
                  <a:cubicBezTo>
                    <a:pt x="136" y="571"/>
                    <a:pt x="257" y="658"/>
                    <a:pt x="365" y="658"/>
                  </a:cubicBezTo>
                  <a:cubicBezTo>
                    <a:pt x="381" y="658"/>
                    <a:pt x="396" y="656"/>
                    <a:pt x="411" y="653"/>
                  </a:cubicBezTo>
                  <a:cubicBezTo>
                    <a:pt x="529" y="535"/>
                    <a:pt x="588" y="388"/>
                    <a:pt x="499" y="241"/>
                  </a:cubicBezTo>
                  <a:cubicBezTo>
                    <a:pt x="448" y="87"/>
                    <a:pt x="330"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1017392" y="1898670"/>
              <a:ext cx="22756" cy="26963"/>
            </a:xfrm>
            <a:custGeom>
              <a:avLst/>
              <a:gdLst/>
              <a:ahLst/>
              <a:cxnLst/>
              <a:rect l="l" t="t" r="r" b="b"/>
              <a:pathLst>
                <a:path w="530" h="628" extrusionOk="0">
                  <a:moveTo>
                    <a:pt x="279" y="0"/>
                  </a:moveTo>
                  <a:cubicBezTo>
                    <a:pt x="178" y="0"/>
                    <a:pt x="85" y="87"/>
                    <a:pt x="60" y="241"/>
                  </a:cubicBezTo>
                  <a:cubicBezTo>
                    <a:pt x="1" y="417"/>
                    <a:pt x="60" y="593"/>
                    <a:pt x="207" y="623"/>
                  </a:cubicBezTo>
                  <a:cubicBezTo>
                    <a:pt x="219" y="626"/>
                    <a:pt x="231" y="627"/>
                    <a:pt x="243" y="627"/>
                  </a:cubicBezTo>
                  <a:cubicBezTo>
                    <a:pt x="347" y="627"/>
                    <a:pt x="445" y="517"/>
                    <a:pt x="471" y="358"/>
                  </a:cubicBezTo>
                  <a:cubicBezTo>
                    <a:pt x="530" y="212"/>
                    <a:pt x="471" y="65"/>
                    <a:pt x="324" y="6"/>
                  </a:cubicBezTo>
                  <a:cubicBezTo>
                    <a:pt x="309" y="2"/>
                    <a:pt x="294"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989656" y="1896995"/>
              <a:ext cx="27779" cy="30355"/>
            </a:xfrm>
            <a:custGeom>
              <a:avLst/>
              <a:gdLst/>
              <a:ahLst/>
              <a:cxnLst/>
              <a:rect l="l" t="t" r="r" b="b"/>
              <a:pathLst>
                <a:path w="647" h="707" extrusionOk="0">
                  <a:moveTo>
                    <a:pt x="393" y="0"/>
                  </a:moveTo>
                  <a:cubicBezTo>
                    <a:pt x="274" y="0"/>
                    <a:pt x="161" y="106"/>
                    <a:pt x="89" y="251"/>
                  </a:cubicBezTo>
                  <a:cubicBezTo>
                    <a:pt x="1" y="397"/>
                    <a:pt x="30" y="574"/>
                    <a:pt x="177" y="691"/>
                  </a:cubicBezTo>
                  <a:cubicBezTo>
                    <a:pt x="198" y="702"/>
                    <a:pt x="220" y="706"/>
                    <a:pt x="244" y="706"/>
                  </a:cubicBezTo>
                  <a:cubicBezTo>
                    <a:pt x="354" y="706"/>
                    <a:pt x="486" y="601"/>
                    <a:pt x="559" y="456"/>
                  </a:cubicBezTo>
                  <a:cubicBezTo>
                    <a:pt x="647" y="309"/>
                    <a:pt x="588" y="133"/>
                    <a:pt x="471" y="16"/>
                  </a:cubicBezTo>
                  <a:cubicBezTo>
                    <a:pt x="445" y="5"/>
                    <a:pt x="419"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1065350" y="1892401"/>
              <a:ext cx="22713" cy="26963"/>
            </a:xfrm>
            <a:custGeom>
              <a:avLst/>
              <a:gdLst/>
              <a:ahLst/>
              <a:cxnLst/>
              <a:rect l="l" t="t" r="r" b="b"/>
              <a:pathLst>
                <a:path w="529" h="628" extrusionOk="0">
                  <a:moveTo>
                    <a:pt x="213" y="1"/>
                  </a:moveTo>
                  <a:cubicBezTo>
                    <a:pt x="201" y="1"/>
                    <a:pt x="189" y="2"/>
                    <a:pt x="176" y="5"/>
                  </a:cubicBezTo>
                  <a:cubicBezTo>
                    <a:pt x="59" y="64"/>
                    <a:pt x="0" y="211"/>
                    <a:pt x="30" y="387"/>
                  </a:cubicBezTo>
                  <a:cubicBezTo>
                    <a:pt x="55" y="541"/>
                    <a:pt x="170" y="628"/>
                    <a:pt x="277" y="628"/>
                  </a:cubicBezTo>
                  <a:cubicBezTo>
                    <a:pt x="293" y="628"/>
                    <a:pt x="308" y="626"/>
                    <a:pt x="323" y="622"/>
                  </a:cubicBezTo>
                  <a:cubicBezTo>
                    <a:pt x="470" y="563"/>
                    <a:pt x="529" y="416"/>
                    <a:pt x="470" y="269"/>
                  </a:cubicBezTo>
                  <a:cubicBezTo>
                    <a:pt x="418" y="111"/>
                    <a:pt x="318" y="1"/>
                    <a:pt x="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1042637" y="1905196"/>
              <a:ext cx="22756" cy="31600"/>
            </a:xfrm>
            <a:custGeom>
              <a:avLst/>
              <a:gdLst/>
              <a:ahLst/>
              <a:cxnLst/>
              <a:rect l="l" t="t" r="r" b="b"/>
              <a:pathLst>
                <a:path w="530" h="736" extrusionOk="0">
                  <a:moveTo>
                    <a:pt x="265" y="1"/>
                  </a:moveTo>
                  <a:cubicBezTo>
                    <a:pt x="118" y="1"/>
                    <a:pt x="0" y="177"/>
                    <a:pt x="0" y="383"/>
                  </a:cubicBezTo>
                  <a:cubicBezTo>
                    <a:pt x="30" y="559"/>
                    <a:pt x="147" y="735"/>
                    <a:pt x="265" y="735"/>
                  </a:cubicBezTo>
                  <a:cubicBezTo>
                    <a:pt x="412" y="706"/>
                    <a:pt x="529" y="588"/>
                    <a:pt x="529" y="383"/>
                  </a:cubicBezTo>
                  <a:cubicBezTo>
                    <a:pt x="500" y="148"/>
                    <a:pt x="382" y="1"/>
                    <a:pt x="2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1096864" y="1922713"/>
              <a:ext cx="27779" cy="34434"/>
            </a:xfrm>
            <a:custGeom>
              <a:avLst/>
              <a:gdLst/>
              <a:ahLst/>
              <a:cxnLst/>
              <a:rect l="l" t="t" r="r" b="b"/>
              <a:pathLst>
                <a:path w="647" h="802" extrusionOk="0">
                  <a:moveTo>
                    <a:pt x="274" y="0"/>
                  </a:moveTo>
                  <a:cubicBezTo>
                    <a:pt x="261" y="0"/>
                    <a:pt x="248" y="2"/>
                    <a:pt x="236" y="4"/>
                  </a:cubicBezTo>
                  <a:cubicBezTo>
                    <a:pt x="89" y="33"/>
                    <a:pt x="1" y="239"/>
                    <a:pt x="59" y="474"/>
                  </a:cubicBezTo>
                  <a:cubicBezTo>
                    <a:pt x="86" y="662"/>
                    <a:pt x="236" y="801"/>
                    <a:pt x="374" y="801"/>
                  </a:cubicBezTo>
                  <a:cubicBezTo>
                    <a:pt x="387" y="801"/>
                    <a:pt x="399" y="800"/>
                    <a:pt x="412" y="797"/>
                  </a:cubicBezTo>
                  <a:cubicBezTo>
                    <a:pt x="559" y="768"/>
                    <a:pt x="647" y="562"/>
                    <a:pt x="588" y="327"/>
                  </a:cubicBezTo>
                  <a:cubicBezTo>
                    <a:pt x="561" y="139"/>
                    <a:pt x="412"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1009835" y="1930270"/>
              <a:ext cx="30312" cy="36924"/>
            </a:xfrm>
            <a:custGeom>
              <a:avLst/>
              <a:gdLst/>
              <a:ahLst/>
              <a:cxnLst/>
              <a:rect l="l" t="t" r="r" b="b"/>
              <a:pathLst>
                <a:path w="706" h="860" extrusionOk="0">
                  <a:moveTo>
                    <a:pt x="396" y="1"/>
                  </a:moveTo>
                  <a:cubicBezTo>
                    <a:pt x="236" y="1"/>
                    <a:pt x="86" y="142"/>
                    <a:pt x="59" y="357"/>
                  </a:cubicBezTo>
                  <a:cubicBezTo>
                    <a:pt x="1" y="592"/>
                    <a:pt x="89" y="827"/>
                    <a:pt x="236" y="856"/>
                  </a:cubicBezTo>
                  <a:cubicBezTo>
                    <a:pt x="249" y="858"/>
                    <a:pt x="262" y="860"/>
                    <a:pt x="275" y="860"/>
                  </a:cubicBezTo>
                  <a:cubicBezTo>
                    <a:pt x="437" y="860"/>
                    <a:pt x="592" y="694"/>
                    <a:pt x="647" y="504"/>
                  </a:cubicBezTo>
                  <a:cubicBezTo>
                    <a:pt x="706" y="269"/>
                    <a:pt x="618" y="4"/>
                    <a:pt x="441" y="4"/>
                  </a:cubicBezTo>
                  <a:cubicBezTo>
                    <a:pt x="426" y="2"/>
                    <a:pt x="411"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973254" y="1934220"/>
              <a:ext cx="34090" cy="35336"/>
            </a:xfrm>
            <a:custGeom>
              <a:avLst/>
              <a:gdLst/>
              <a:ahLst/>
              <a:cxnLst/>
              <a:rect l="l" t="t" r="r" b="b"/>
              <a:pathLst>
                <a:path w="794" h="823" extrusionOk="0">
                  <a:moveTo>
                    <a:pt x="453" y="1"/>
                  </a:moveTo>
                  <a:cubicBezTo>
                    <a:pt x="325" y="1"/>
                    <a:pt x="186" y="112"/>
                    <a:pt x="118" y="294"/>
                  </a:cubicBezTo>
                  <a:cubicBezTo>
                    <a:pt x="1" y="471"/>
                    <a:pt x="30" y="706"/>
                    <a:pt x="206" y="794"/>
                  </a:cubicBezTo>
                  <a:cubicBezTo>
                    <a:pt x="246" y="814"/>
                    <a:pt x="287" y="823"/>
                    <a:pt x="328" y="823"/>
                  </a:cubicBezTo>
                  <a:cubicBezTo>
                    <a:pt x="469" y="823"/>
                    <a:pt x="608" y="711"/>
                    <a:pt x="676" y="529"/>
                  </a:cubicBezTo>
                  <a:cubicBezTo>
                    <a:pt x="794" y="353"/>
                    <a:pt x="735" y="118"/>
                    <a:pt x="559" y="30"/>
                  </a:cubicBezTo>
                  <a:cubicBezTo>
                    <a:pt x="526" y="10"/>
                    <a:pt x="490" y="1"/>
                    <a:pt x="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1066595" y="1926492"/>
              <a:ext cx="27779" cy="33146"/>
            </a:xfrm>
            <a:custGeom>
              <a:avLst/>
              <a:gdLst/>
              <a:ahLst/>
              <a:cxnLst/>
              <a:rect l="l" t="t" r="r" b="b"/>
              <a:pathLst>
                <a:path w="647" h="772" extrusionOk="0">
                  <a:moveTo>
                    <a:pt x="303" y="0"/>
                  </a:moveTo>
                  <a:cubicBezTo>
                    <a:pt x="290" y="0"/>
                    <a:pt x="278" y="2"/>
                    <a:pt x="265" y="4"/>
                  </a:cubicBezTo>
                  <a:cubicBezTo>
                    <a:pt x="89" y="34"/>
                    <a:pt x="1" y="239"/>
                    <a:pt x="59" y="445"/>
                  </a:cubicBezTo>
                  <a:cubicBezTo>
                    <a:pt x="113" y="633"/>
                    <a:pt x="240" y="772"/>
                    <a:pt x="374" y="772"/>
                  </a:cubicBezTo>
                  <a:cubicBezTo>
                    <a:pt x="387" y="772"/>
                    <a:pt x="399" y="771"/>
                    <a:pt x="412" y="768"/>
                  </a:cubicBezTo>
                  <a:cubicBezTo>
                    <a:pt x="559" y="739"/>
                    <a:pt x="647" y="562"/>
                    <a:pt x="588" y="327"/>
                  </a:cubicBezTo>
                  <a:cubicBezTo>
                    <a:pt x="561" y="139"/>
                    <a:pt x="436"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1041392" y="1945469"/>
              <a:ext cx="29024" cy="39243"/>
            </a:xfrm>
            <a:custGeom>
              <a:avLst/>
              <a:gdLst/>
              <a:ahLst/>
              <a:cxnLst/>
              <a:rect l="l" t="t" r="r" b="b"/>
              <a:pathLst>
                <a:path w="676" h="914" extrusionOk="0">
                  <a:moveTo>
                    <a:pt x="357" y="0"/>
                  </a:moveTo>
                  <a:cubicBezTo>
                    <a:pt x="346" y="0"/>
                    <a:pt x="334" y="1"/>
                    <a:pt x="323" y="3"/>
                  </a:cubicBezTo>
                  <a:cubicBezTo>
                    <a:pt x="147" y="3"/>
                    <a:pt x="0" y="209"/>
                    <a:pt x="0" y="473"/>
                  </a:cubicBezTo>
                  <a:cubicBezTo>
                    <a:pt x="29" y="737"/>
                    <a:pt x="176" y="914"/>
                    <a:pt x="353" y="914"/>
                  </a:cubicBezTo>
                  <a:cubicBezTo>
                    <a:pt x="558" y="914"/>
                    <a:pt x="676" y="708"/>
                    <a:pt x="676" y="444"/>
                  </a:cubicBezTo>
                  <a:cubicBezTo>
                    <a:pt x="676" y="196"/>
                    <a:pt x="521" y="0"/>
                    <a:pt x="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1104421" y="1961398"/>
              <a:ext cx="32845" cy="37353"/>
            </a:xfrm>
            <a:custGeom>
              <a:avLst/>
              <a:gdLst/>
              <a:ahLst/>
              <a:cxnLst/>
              <a:rect l="l" t="t" r="r" b="b"/>
              <a:pathLst>
                <a:path w="765" h="870" extrusionOk="0">
                  <a:moveTo>
                    <a:pt x="334" y="1"/>
                  </a:moveTo>
                  <a:cubicBezTo>
                    <a:pt x="310" y="1"/>
                    <a:pt x="287" y="5"/>
                    <a:pt x="265" y="14"/>
                  </a:cubicBezTo>
                  <a:cubicBezTo>
                    <a:pt x="60" y="102"/>
                    <a:pt x="1" y="337"/>
                    <a:pt x="60" y="513"/>
                  </a:cubicBezTo>
                  <a:cubicBezTo>
                    <a:pt x="113" y="728"/>
                    <a:pt x="290" y="869"/>
                    <a:pt x="455" y="869"/>
                  </a:cubicBezTo>
                  <a:cubicBezTo>
                    <a:pt x="470" y="869"/>
                    <a:pt x="485" y="868"/>
                    <a:pt x="500" y="866"/>
                  </a:cubicBezTo>
                  <a:cubicBezTo>
                    <a:pt x="677" y="748"/>
                    <a:pt x="765" y="543"/>
                    <a:pt x="677" y="337"/>
                  </a:cubicBezTo>
                  <a:cubicBezTo>
                    <a:pt x="627" y="137"/>
                    <a:pt x="470"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993434" y="1968096"/>
              <a:ext cx="25289" cy="33017"/>
            </a:xfrm>
            <a:custGeom>
              <a:avLst/>
              <a:gdLst/>
              <a:ahLst/>
              <a:cxnLst/>
              <a:rect l="l" t="t" r="r" b="b"/>
              <a:pathLst>
                <a:path w="589" h="769" extrusionOk="0">
                  <a:moveTo>
                    <a:pt x="316" y="1"/>
                  </a:moveTo>
                  <a:cubicBezTo>
                    <a:pt x="182" y="1"/>
                    <a:pt x="57" y="140"/>
                    <a:pt x="30" y="328"/>
                  </a:cubicBezTo>
                  <a:cubicBezTo>
                    <a:pt x="1" y="563"/>
                    <a:pt x="89" y="739"/>
                    <a:pt x="236" y="768"/>
                  </a:cubicBezTo>
                  <a:cubicBezTo>
                    <a:pt x="383" y="768"/>
                    <a:pt x="529" y="622"/>
                    <a:pt x="559" y="416"/>
                  </a:cubicBezTo>
                  <a:cubicBezTo>
                    <a:pt x="588" y="210"/>
                    <a:pt x="500" y="34"/>
                    <a:pt x="353" y="5"/>
                  </a:cubicBezTo>
                  <a:cubicBezTo>
                    <a:pt x="341" y="2"/>
                    <a:pt x="328" y="1"/>
                    <a:pt x="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961919" y="1978228"/>
              <a:ext cx="30312" cy="37268"/>
            </a:xfrm>
            <a:custGeom>
              <a:avLst/>
              <a:gdLst/>
              <a:ahLst/>
              <a:cxnLst/>
              <a:rect l="l" t="t" r="r" b="b"/>
              <a:pathLst>
                <a:path w="706" h="868" extrusionOk="0">
                  <a:moveTo>
                    <a:pt x="402" y="0"/>
                  </a:moveTo>
                  <a:cubicBezTo>
                    <a:pt x="239" y="0"/>
                    <a:pt x="84" y="168"/>
                    <a:pt x="30" y="386"/>
                  </a:cubicBezTo>
                  <a:cubicBezTo>
                    <a:pt x="0" y="591"/>
                    <a:pt x="88" y="826"/>
                    <a:pt x="235" y="856"/>
                  </a:cubicBezTo>
                  <a:cubicBezTo>
                    <a:pt x="258" y="863"/>
                    <a:pt x="282" y="867"/>
                    <a:pt x="305" y="867"/>
                  </a:cubicBezTo>
                  <a:cubicBezTo>
                    <a:pt x="456" y="867"/>
                    <a:pt x="596" y="707"/>
                    <a:pt x="647" y="503"/>
                  </a:cubicBezTo>
                  <a:cubicBezTo>
                    <a:pt x="705" y="268"/>
                    <a:pt x="617" y="33"/>
                    <a:pt x="441" y="4"/>
                  </a:cubicBezTo>
                  <a:cubicBezTo>
                    <a:pt x="428" y="2"/>
                    <a:pt x="415" y="0"/>
                    <a:pt x="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1071661" y="1964360"/>
              <a:ext cx="32802" cy="41905"/>
            </a:xfrm>
            <a:custGeom>
              <a:avLst/>
              <a:gdLst/>
              <a:ahLst/>
              <a:cxnLst/>
              <a:rect l="l" t="t" r="r" b="b"/>
              <a:pathLst>
                <a:path w="764" h="976" extrusionOk="0">
                  <a:moveTo>
                    <a:pt x="362" y="1"/>
                  </a:moveTo>
                  <a:cubicBezTo>
                    <a:pt x="349" y="1"/>
                    <a:pt x="336" y="2"/>
                    <a:pt x="323" y="4"/>
                  </a:cubicBezTo>
                  <a:cubicBezTo>
                    <a:pt x="147" y="33"/>
                    <a:pt x="0" y="239"/>
                    <a:pt x="29" y="532"/>
                  </a:cubicBezTo>
                  <a:cubicBezTo>
                    <a:pt x="57" y="780"/>
                    <a:pt x="213" y="976"/>
                    <a:pt x="402" y="976"/>
                  </a:cubicBezTo>
                  <a:cubicBezTo>
                    <a:pt x="415" y="976"/>
                    <a:pt x="428" y="975"/>
                    <a:pt x="441" y="973"/>
                  </a:cubicBezTo>
                  <a:cubicBezTo>
                    <a:pt x="617" y="973"/>
                    <a:pt x="764" y="738"/>
                    <a:pt x="735" y="474"/>
                  </a:cubicBezTo>
                  <a:cubicBezTo>
                    <a:pt x="707" y="199"/>
                    <a:pt x="551" y="1"/>
                    <a:pt x="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1036326" y="1989735"/>
              <a:ext cx="36624" cy="49332"/>
            </a:xfrm>
            <a:custGeom>
              <a:avLst/>
              <a:gdLst/>
              <a:ahLst/>
              <a:cxnLst/>
              <a:rect l="l" t="t" r="r" b="b"/>
              <a:pathLst>
                <a:path w="853" h="1149" extrusionOk="0">
                  <a:moveTo>
                    <a:pt x="471" y="0"/>
                  </a:moveTo>
                  <a:cubicBezTo>
                    <a:pt x="236" y="0"/>
                    <a:pt x="30" y="235"/>
                    <a:pt x="1" y="558"/>
                  </a:cubicBezTo>
                  <a:cubicBezTo>
                    <a:pt x="1" y="881"/>
                    <a:pt x="147" y="1146"/>
                    <a:pt x="382" y="1146"/>
                  </a:cubicBezTo>
                  <a:cubicBezTo>
                    <a:pt x="394" y="1147"/>
                    <a:pt x="406" y="1148"/>
                    <a:pt x="418" y="1148"/>
                  </a:cubicBezTo>
                  <a:cubicBezTo>
                    <a:pt x="635" y="1148"/>
                    <a:pt x="795" y="896"/>
                    <a:pt x="823" y="617"/>
                  </a:cubicBezTo>
                  <a:cubicBezTo>
                    <a:pt x="852" y="294"/>
                    <a:pt x="676" y="29"/>
                    <a:pt x="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1022458" y="1972046"/>
              <a:ext cx="17689" cy="24172"/>
            </a:xfrm>
            <a:custGeom>
              <a:avLst/>
              <a:gdLst/>
              <a:ahLst/>
              <a:cxnLst/>
              <a:rect l="l" t="t" r="r" b="b"/>
              <a:pathLst>
                <a:path w="412" h="563" extrusionOk="0">
                  <a:moveTo>
                    <a:pt x="235" y="1"/>
                  </a:moveTo>
                  <a:cubicBezTo>
                    <a:pt x="118" y="1"/>
                    <a:pt x="0" y="118"/>
                    <a:pt x="0" y="265"/>
                  </a:cubicBezTo>
                  <a:cubicBezTo>
                    <a:pt x="0" y="441"/>
                    <a:pt x="89" y="559"/>
                    <a:pt x="206" y="559"/>
                  </a:cubicBezTo>
                  <a:cubicBezTo>
                    <a:pt x="216" y="562"/>
                    <a:pt x="226" y="563"/>
                    <a:pt x="236" y="563"/>
                  </a:cubicBezTo>
                  <a:cubicBezTo>
                    <a:pt x="338" y="563"/>
                    <a:pt x="412" y="429"/>
                    <a:pt x="412" y="295"/>
                  </a:cubicBezTo>
                  <a:cubicBezTo>
                    <a:pt x="412" y="148"/>
                    <a:pt x="324"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993434" y="2004762"/>
              <a:ext cx="37912" cy="50706"/>
            </a:xfrm>
            <a:custGeom>
              <a:avLst/>
              <a:gdLst/>
              <a:ahLst/>
              <a:cxnLst/>
              <a:rect l="l" t="t" r="r" b="b"/>
              <a:pathLst>
                <a:path w="883" h="1181" extrusionOk="0">
                  <a:moveTo>
                    <a:pt x="490" y="0"/>
                  </a:moveTo>
                  <a:cubicBezTo>
                    <a:pt x="269" y="0"/>
                    <a:pt x="58" y="227"/>
                    <a:pt x="30" y="531"/>
                  </a:cubicBezTo>
                  <a:cubicBezTo>
                    <a:pt x="1" y="855"/>
                    <a:pt x="118" y="1119"/>
                    <a:pt x="353" y="1178"/>
                  </a:cubicBezTo>
                  <a:cubicBezTo>
                    <a:pt x="367" y="1179"/>
                    <a:pt x="380" y="1180"/>
                    <a:pt x="393" y="1180"/>
                  </a:cubicBezTo>
                  <a:cubicBezTo>
                    <a:pt x="614" y="1180"/>
                    <a:pt x="825" y="954"/>
                    <a:pt x="853" y="649"/>
                  </a:cubicBezTo>
                  <a:cubicBezTo>
                    <a:pt x="882" y="326"/>
                    <a:pt x="735" y="32"/>
                    <a:pt x="529" y="3"/>
                  </a:cubicBezTo>
                  <a:cubicBezTo>
                    <a:pt x="516" y="1"/>
                    <a:pt x="503" y="0"/>
                    <a:pt x="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1071661" y="2012404"/>
              <a:ext cx="35336" cy="49246"/>
            </a:xfrm>
            <a:custGeom>
              <a:avLst/>
              <a:gdLst/>
              <a:ahLst/>
              <a:cxnLst/>
              <a:rect l="l" t="t" r="r" b="b"/>
              <a:pathLst>
                <a:path w="823" h="1147" extrusionOk="0">
                  <a:moveTo>
                    <a:pt x="411" y="1"/>
                  </a:moveTo>
                  <a:cubicBezTo>
                    <a:pt x="176" y="1"/>
                    <a:pt x="0" y="236"/>
                    <a:pt x="0" y="559"/>
                  </a:cubicBezTo>
                  <a:cubicBezTo>
                    <a:pt x="0" y="882"/>
                    <a:pt x="176" y="1147"/>
                    <a:pt x="411" y="1147"/>
                  </a:cubicBezTo>
                  <a:cubicBezTo>
                    <a:pt x="646" y="1147"/>
                    <a:pt x="823" y="882"/>
                    <a:pt x="823" y="559"/>
                  </a:cubicBezTo>
                  <a:cubicBezTo>
                    <a:pt x="823" y="236"/>
                    <a:pt x="646"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1110732" y="2006093"/>
              <a:ext cx="32845" cy="42935"/>
            </a:xfrm>
            <a:custGeom>
              <a:avLst/>
              <a:gdLst/>
              <a:ahLst/>
              <a:cxnLst/>
              <a:rect l="l" t="t" r="r" b="b"/>
              <a:pathLst>
                <a:path w="765" h="1000" extrusionOk="0">
                  <a:moveTo>
                    <a:pt x="324" y="1"/>
                  </a:moveTo>
                  <a:cubicBezTo>
                    <a:pt x="148" y="30"/>
                    <a:pt x="1" y="265"/>
                    <a:pt x="30" y="530"/>
                  </a:cubicBezTo>
                  <a:cubicBezTo>
                    <a:pt x="60" y="794"/>
                    <a:pt x="236" y="1000"/>
                    <a:pt x="412" y="1000"/>
                  </a:cubicBezTo>
                  <a:cubicBezTo>
                    <a:pt x="618" y="970"/>
                    <a:pt x="765" y="735"/>
                    <a:pt x="735" y="471"/>
                  </a:cubicBezTo>
                  <a:cubicBezTo>
                    <a:pt x="706" y="207"/>
                    <a:pt x="530" y="1"/>
                    <a:pt x="3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1115799" y="2052763"/>
              <a:ext cx="35336" cy="50534"/>
            </a:xfrm>
            <a:custGeom>
              <a:avLst/>
              <a:gdLst/>
              <a:ahLst/>
              <a:cxnLst/>
              <a:rect l="l" t="t" r="r" b="b"/>
              <a:pathLst>
                <a:path w="823" h="1177" extrusionOk="0">
                  <a:moveTo>
                    <a:pt x="412" y="1"/>
                  </a:moveTo>
                  <a:cubicBezTo>
                    <a:pt x="177" y="1"/>
                    <a:pt x="0" y="265"/>
                    <a:pt x="0" y="589"/>
                  </a:cubicBezTo>
                  <a:cubicBezTo>
                    <a:pt x="0" y="912"/>
                    <a:pt x="206" y="1176"/>
                    <a:pt x="412" y="1176"/>
                  </a:cubicBezTo>
                  <a:cubicBezTo>
                    <a:pt x="647" y="1147"/>
                    <a:pt x="823" y="912"/>
                    <a:pt x="823" y="589"/>
                  </a:cubicBezTo>
                  <a:cubicBezTo>
                    <a:pt x="823" y="265"/>
                    <a:pt x="617" y="1"/>
                    <a:pt x="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951830" y="2020863"/>
              <a:ext cx="41647" cy="49762"/>
            </a:xfrm>
            <a:custGeom>
              <a:avLst/>
              <a:gdLst/>
              <a:ahLst/>
              <a:cxnLst/>
              <a:rect l="l" t="t" r="r" b="b"/>
              <a:pathLst>
                <a:path w="970" h="1159" extrusionOk="0">
                  <a:moveTo>
                    <a:pt x="523" y="0"/>
                  </a:moveTo>
                  <a:cubicBezTo>
                    <a:pt x="335" y="0"/>
                    <a:pt x="138" y="216"/>
                    <a:pt x="59" y="480"/>
                  </a:cubicBezTo>
                  <a:cubicBezTo>
                    <a:pt x="0" y="803"/>
                    <a:pt x="118" y="1096"/>
                    <a:pt x="353" y="1155"/>
                  </a:cubicBezTo>
                  <a:cubicBezTo>
                    <a:pt x="366" y="1157"/>
                    <a:pt x="379" y="1158"/>
                    <a:pt x="392" y="1158"/>
                  </a:cubicBezTo>
                  <a:cubicBezTo>
                    <a:pt x="588" y="1158"/>
                    <a:pt x="799" y="958"/>
                    <a:pt x="882" y="656"/>
                  </a:cubicBezTo>
                  <a:cubicBezTo>
                    <a:pt x="970" y="362"/>
                    <a:pt x="823" y="68"/>
                    <a:pt x="588" y="10"/>
                  </a:cubicBezTo>
                  <a:cubicBezTo>
                    <a:pt x="566" y="3"/>
                    <a:pt x="545" y="0"/>
                    <a:pt x="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1026236" y="2042674"/>
              <a:ext cx="29067" cy="39157"/>
            </a:xfrm>
            <a:custGeom>
              <a:avLst/>
              <a:gdLst/>
              <a:ahLst/>
              <a:cxnLst/>
              <a:rect l="l" t="t" r="r" b="b"/>
              <a:pathLst>
                <a:path w="677" h="912" extrusionOk="0">
                  <a:moveTo>
                    <a:pt x="382" y="1"/>
                  </a:moveTo>
                  <a:cubicBezTo>
                    <a:pt x="177" y="1"/>
                    <a:pt x="30" y="207"/>
                    <a:pt x="1" y="442"/>
                  </a:cubicBezTo>
                  <a:cubicBezTo>
                    <a:pt x="1" y="706"/>
                    <a:pt x="118" y="912"/>
                    <a:pt x="294" y="912"/>
                  </a:cubicBezTo>
                  <a:cubicBezTo>
                    <a:pt x="471" y="912"/>
                    <a:pt x="647" y="735"/>
                    <a:pt x="676" y="471"/>
                  </a:cubicBezTo>
                  <a:cubicBezTo>
                    <a:pt x="676" y="236"/>
                    <a:pt x="559" y="30"/>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983344" y="2058989"/>
              <a:ext cx="31600" cy="40659"/>
            </a:xfrm>
            <a:custGeom>
              <a:avLst/>
              <a:gdLst/>
              <a:ahLst/>
              <a:cxnLst/>
              <a:rect l="l" t="t" r="r" b="b"/>
              <a:pathLst>
                <a:path w="736" h="947" extrusionOk="0">
                  <a:moveTo>
                    <a:pt x="402" y="0"/>
                  </a:moveTo>
                  <a:cubicBezTo>
                    <a:pt x="214" y="0"/>
                    <a:pt x="58" y="196"/>
                    <a:pt x="30" y="444"/>
                  </a:cubicBezTo>
                  <a:cubicBezTo>
                    <a:pt x="1" y="708"/>
                    <a:pt x="118" y="943"/>
                    <a:pt x="294" y="943"/>
                  </a:cubicBezTo>
                  <a:cubicBezTo>
                    <a:pt x="307" y="945"/>
                    <a:pt x="320" y="946"/>
                    <a:pt x="333" y="946"/>
                  </a:cubicBezTo>
                  <a:cubicBezTo>
                    <a:pt x="496" y="946"/>
                    <a:pt x="651" y="777"/>
                    <a:pt x="706" y="532"/>
                  </a:cubicBezTo>
                  <a:cubicBezTo>
                    <a:pt x="735" y="267"/>
                    <a:pt x="618" y="32"/>
                    <a:pt x="441" y="3"/>
                  </a:cubicBezTo>
                  <a:cubicBezTo>
                    <a:pt x="428" y="1"/>
                    <a:pt x="415" y="0"/>
                    <a:pt x="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1082996" y="2090503"/>
              <a:ext cx="35378" cy="46842"/>
            </a:xfrm>
            <a:custGeom>
              <a:avLst/>
              <a:gdLst/>
              <a:ahLst/>
              <a:cxnLst/>
              <a:rect l="l" t="t" r="r" b="b"/>
              <a:pathLst>
                <a:path w="824" h="1091" extrusionOk="0">
                  <a:moveTo>
                    <a:pt x="406" y="1"/>
                  </a:moveTo>
                  <a:cubicBezTo>
                    <a:pt x="213" y="1"/>
                    <a:pt x="30" y="226"/>
                    <a:pt x="30" y="503"/>
                  </a:cubicBezTo>
                  <a:cubicBezTo>
                    <a:pt x="0" y="826"/>
                    <a:pt x="147" y="1090"/>
                    <a:pt x="382" y="1090"/>
                  </a:cubicBezTo>
                  <a:cubicBezTo>
                    <a:pt x="588" y="1090"/>
                    <a:pt x="823" y="885"/>
                    <a:pt x="823" y="561"/>
                  </a:cubicBezTo>
                  <a:cubicBezTo>
                    <a:pt x="823" y="268"/>
                    <a:pt x="647" y="33"/>
                    <a:pt x="441" y="3"/>
                  </a:cubicBezTo>
                  <a:cubicBezTo>
                    <a:pt x="429" y="2"/>
                    <a:pt x="418" y="1"/>
                    <a:pt x="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1120822" y="2109523"/>
              <a:ext cx="39157" cy="54313"/>
            </a:xfrm>
            <a:custGeom>
              <a:avLst/>
              <a:gdLst/>
              <a:ahLst/>
              <a:cxnLst/>
              <a:rect l="l" t="t" r="r" b="b"/>
              <a:pathLst>
                <a:path w="912" h="1265" extrusionOk="0">
                  <a:moveTo>
                    <a:pt x="441" y="1"/>
                  </a:moveTo>
                  <a:cubicBezTo>
                    <a:pt x="177" y="1"/>
                    <a:pt x="1" y="295"/>
                    <a:pt x="1" y="647"/>
                  </a:cubicBezTo>
                  <a:cubicBezTo>
                    <a:pt x="1" y="1000"/>
                    <a:pt x="206" y="1264"/>
                    <a:pt x="441" y="1264"/>
                  </a:cubicBezTo>
                  <a:cubicBezTo>
                    <a:pt x="706" y="1264"/>
                    <a:pt x="912" y="970"/>
                    <a:pt x="882" y="647"/>
                  </a:cubicBezTo>
                  <a:cubicBezTo>
                    <a:pt x="882" y="295"/>
                    <a:pt x="677"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941740" y="2076378"/>
              <a:ext cx="39114" cy="48474"/>
            </a:xfrm>
            <a:custGeom>
              <a:avLst/>
              <a:gdLst/>
              <a:ahLst/>
              <a:cxnLst/>
              <a:rect l="l" t="t" r="r" b="b"/>
              <a:pathLst>
                <a:path w="911" h="1129" extrusionOk="0">
                  <a:moveTo>
                    <a:pt x="464" y="0"/>
                  </a:moveTo>
                  <a:cubicBezTo>
                    <a:pt x="277" y="0"/>
                    <a:pt x="85" y="219"/>
                    <a:pt x="59" y="509"/>
                  </a:cubicBezTo>
                  <a:cubicBezTo>
                    <a:pt x="0" y="832"/>
                    <a:pt x="147" y="1096"/>
                    <a:pt x="382" y="1125"/>
                  </a:cubicBezTo>
                  <a:cubicBezTo>
                    <a:pt x="395" y="1127"/>
                    <a:pt x="408" y="1128"/>
                    <a:pt x="422" y="1128"/>
                  </a:cubicBezTo>
                  <a:cubicBezTo>
                    <a:pt x="617" y="1128"/>
                    <a:pt x="825" y="929"/>
                    <a:pt x="852" y="626"/>
                  </a:cubicBezTo>
                  <a:cubicBezTo>
                    <a:pt x="911" y="303"/>
                    <a:pt x="764" y="39"/>
                    <a:pt x="529" y="9"/>
                  </a:cubicBezTo>
                  <a:cubicBezTo>
                    <a:pt x="508" y="3"/>
                    <a:pt x="486" y="0"/>
                    <a:pt x="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1053972" y="2062767"/>
              <a:ext cx="34090" cy="43150"/>
            </a:xfrm>
            <a:custGeom>
              <a:avLst/>
              <a:gdLst/>
              <a:ahLst/>
              <a:cxnLst/>
              <a:rect l="l" t="t" r="r" b="b"/>
              <a:pathLst>
                <a:path w="794" h="1005" extrusionOk="0">
                  <a:moveTo>
                    <a:pt x="432" y="0"/>
                  </a:moveTo>
                  <a:cubicBezTo>
                    <a:pt x="243" y="0"/>
                    <a:pt x="85" y="196"/>
                    <a:pt x="30" y="444"/>
                  </a:cubicBezTo>
                  <a:cubicBezTo>
                    <a:pt x="1" y="708"/>
                    <a:pt x="118" y="972"/>
                    <a:pt x="324" y="1002"/>
                  </a:cubicBezTo>
                  <a:cubicBezTo>
                    <a:pt x="335" y="1004"/>
                    <a:pt x="347" y="1005"/>
                    <a:pt x="358" y="1005"/>
                  </a:cubicBezTo>
                  <a:cubicBezTo>
                    <a:pt x="526" y="1005"/>
                    <a:pt x="708" y="807"/>
                    <a:pt x="735" y="532"/>
                  </a:cubicBezTo>
                  <a:cubicBezTo>
                    <a:pt x="794" y="267"/>
                    <a:pt x="647" y="32"/>
                    <a:pt x="471" y="3"/>
                  </a:cubicBezTo>
                  <a:cubicBezTo>
                    <a:pt x="458" y="1"/>
                    <a:pt x="445" y="0"/>
                    <a:pt x="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1013613" y="2086725"/>
              <a:ext cx="37912" cy="49461"/>
            </a:xfrm>
            <a:custGeom>
              <a:avLst/>
              <a:gdLst/>
              <a:ahLst/>
              <a:cxnLst/>
              <a:rect l="l" t="t" r="r" b="b"/>
              <a:pathLst>
                <a:path w="883" h="1152" extrusionOk="0">
                  <a:moveTo>
                    <a:pt x="490" y="1"/>
                  </a:moveTo>
                  <a:cubicBezTo>
                    <a:pt x="272" y="1"/>
                    <a:pt x="87" y="225"/>
                    <a:pt x="59" y="503"/>
                  </a:cubicBezTo>
                  <a:cubicBezTo>
                    <a:pt x="1" y="826"/>
                    <a:pt x="148" y="1090"/>
                    <a:pt x="353" y="1149"/>
                  </a:cubicBezTo>
                  <a:cubicBezTo>
                    <a:pt x="367" y="1151"/>
                    <a:pt x="380" y="1151"/>
                    <a:pt x="393" y="1151"/>
                  </a:cubicBezTo>
                  <a:cubicBezTo>
                    <a:pt x="611" y="1151"/>
                    <a:pt x="797" y="925"/>
                    <a:pt x="853" y="620"/>
                  </a:cubicBezTo>
                  <a:cubicBezTo>
                    <a:pt x="882" y="326"/>
                    <a:pt x="735" y="33"/>
                    <a:pt x="530" y="3"/>
                  </a:cubicBezTo>
                  <a:cubicBezTo>
                    <a:pt x="516" y="1"/>
                    <a:pt x="503" y="1"/>
                    <a:pt x="4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973254" y="2110726"/>
              <a:ext cx="41690" cy="54442"/>
            </a:xfrm>
            <a:custGeom>
              <a:avLst/>
              <a:gdLst/>
              <a:ahLst/>
              <a:cxnLst/>
              <a:rect l="l" t="t" r="r" b="b"/>
              <a:pathLst>
                <a:path w="971" h="1268" extrusionOk="0">
                  <a:moveTo>
                    <a:pt x="494" y="0"/>
                  </a:moveTo>
                  <a:cubicBezTo>
                    <a:pt x="271" y="0"/>
                    <a:pt x="58" y="255"/>
                    <a:pt x="30" y="590"/>
                  </a:cubicBezTo>
                  <a:cubicBezTo>
                    <a:pt x="1" y="942"/>
                    <a:pt x="177" y="1236"/>
                    <a:pt x="412" y="1266"/>
                  </a:cubicBezTo>
                  <a:cubicBezTo>
                    <a:pt x="425" y="1267"/>
                    <a:pt x="439" y="1268"/>
                    <a:pt x="452" y="1268"/>
                  </a:cubicBezTo>
                  <a:cubicBezTo>
                    <a:pt x="700" y="1268"/>
                    <a:pt x="913" y="1013"/>
                    <a:pt x="941" y="678"/>
                  </a:cubicBezTo>
                  <a:cubicBezTo>
                    <a:pt x="970" y="325"/>
                    <a:pt x="794" y="2"/>
                    <a:pt x="529" y="2"/>
                  </a:cubicBezTo>
                  <a:cubicBezTo>
                    <a:pt x="517" y="1"/>
                    <a:pt x="506" y="0"/>
                    <a:pt x="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1046416" y="2115835"/>
              <a:ext cx="36624" cy="48001"/>
            </a:xfrm>
            <a:custGeom>
              <a:avLst/>
              <a:gdLst/>
              <a:ahLst/>
              <a:cxnLst/>
              <a:rect l="l" t="t" r="r" b="b"/>
              <a:pathLst>
                <a:path w="853" h="1118" extrusionOk="0">
                  <a:moveTo>
                    <a:pt x="471" y="1"/>
                  </a:moveTo>
                  <a:cubicBezTo>
                    <a:pt x="265" y="1"/>
                    <a:pt x="59" y="206"/>
                    <a:pt x="30" y="530"/>
                  </a:cubicBezTo>
                  <a:cubicBezTo>
                    <a:pt x="1" y="823"/>
                    <a:pt x="147" y="1088"/>
                    <a:pt x="353" y="1117"/>
                  </a:cubicBezTo>
                  <a:cubicBezTo>
                    <a:pt x="588" y="1117"/>
                    <a:pt x="764" y="882"/>
                    <a:pt x="794" y="588"/>
                  </a:cubicBezTo>
                  <a:cubicBezTo>
                    <a:pt x="852" y="295"/>
                    <a:pt x="676" y="30"/>
                    <a:pt x="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1079218" y="2144773"/>
              <a:ext cx="45425" cy="59508"/>
            </a:xfrm>
            <a:custGeom>
              <a:avLst/>
              <a:gdLst/>
              <a:ahLst/>
              <a:cxnLst/>
              <a:rect l="l" t="t" r="r" b="b"/>
              <a:pathLst>
                <a:path w="1058" h="1386" extrusionOk="0">
                  <a:moveTo>
                    <a:pt x="551" y="0"/>
                  </a:moveTo>
                  <a:cubicBezTo>
                    <a:pt x="300" y="0"/>
                    <a:pt x="58" y="285"/>
                    <a:pt x="30" y="649"/>
                  </a:cubicBezTo>
                  <a:cubicBezTo>
                    <a:pt x="0" y="1001"/>
                    <a:pt x="177" y="1354"/>
                    <a:pt x="441" y="1383"/>
                  </a:cubicBezTo>
                  <a:cubicBezTo>
                    <a:pt x="455" y="1385"/>
                    <a:pt x="468" y="1385"/>
                    <a:pt x="481" y="1385"/>
                  </a:cubicBezTo>
                  <a:cubicBezTo>
                    <a:pt x="756" y="1385"/>
                    <a:pt x="971" y="1101"/>
                    <a:pt x="999" y="737"/>
                  </a:cubicBezTo>
                  <a:cubicBezTo>
                    <a:pt x="1058" y="384"/>
                    <a:pt x="852" y="32"/>
                    <a:pt x="588" y="3"/>
                  </a:cubicBezTo>
                  <a:cubicBezTo>
                    <a:pt x="576" y="1"/>
                    <a:pt x="563" y="0"/>
                    <a:pt x="5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927872" y="2173797"/>
              <a:ext cx="45425" cy="59379"/>
            </a:xfrm>
            <a:custGeom>
              <a:avLst/>
              <a:gdLst/>
              <a:ahLst/>
              <a:cxnLst/>
              <a:rect l="l" t="t" r="r" b="b"/>
              <a:pathLst>
                <a:path w="1058" h="1383" extrusionOk="0">
                  <a:moveTo>
                    <a:pt x="551" y="0"/>
                  </a:moveTo>
                  <a:cubicBezTo>
                    <a:pt x="302" y="0"/>
                    <a:pt x="85" y="284"/>
                    <a:pt x="29" y="649"/>
                  </a:cubicBezTo>
                  <a:cubicBezTo>
                    <a:pt x="0" y="1001"/>
                    <a:pt x="176" y="1354"/>
                    <a:pt x="441" y="1383"/>
                  </a:cubicBezTo>
                  <a:cubicBezTo>
                    <a:pt x="735" y="1383"/>
                    <a:pt x="970" y="1089"/>
                    <a:pt x="999" y="737"/>
                  </a:cubicBezTo>
                  <a:cubicBezTo>
                    <a:pt x="1058" y="355"/>
                    <a:pt x="852" y="32"/>
                    <a:pt x="588" y="2"/>
                  </a:cubicBezTo>
                  <a:cubicBezTo>
                    <a:pt x="575" y="1"/>
                    <a:pt x="563" y="0"/>
                    <a:pt x="5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940452" y="2132107"/>
              <a:ext cx="27822" cy="36752"/>
            </a:xfrm>
            <a:custGeom>
              <a:avLst/>
              <a:gdLst/>
              <a:ahLst/>
              <a:cxnLst/>
              <a:rect l="l" t="t" r="r" b="b"/>
              <a:pathLst>
                <a:path w="648" h="856" extrusionOk="0">
                  <a:moveTo>
                    <a:pt x="321" y="1"/>
                  </a:moveTo>
                  <a:cubicBezTo>
                    <a:pt x="182" y="1"/>
                    <a:pt x="30" y="168"/>
                    <a:pt x="30" y="386"/>
                  </a:cubicBezTo>
                  <a:cubicBezTo>
                    <a:pt x="1" y="621"/>
                    <a:pt x="118" y="856"/>
                    <a:pt x="295" y="856"/>
                  </a:cubicBezTo>
                  <a:cubicBezTo>
                    <a:pt x="442" y="856"/>
                    <a:pt x="618" y="679"/>
                    <a:pt x="618" y="444"/>
                  </a:cubicBezTo>
                  <a:cubicBezTo>
                    <a:pt x="647" y="209"/>
                    <a:pt x="530" y="4"/>
                    <a:pt x="353" y="4"/>
                  </a:cubicBezTo>
                  <a:cubicBezTo>
                    <a:pt x="343" y="2"/>
                    <a:pt x="332"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1011080" y="2146104"/>
              <a:ext cx="36624" cy="48087"/>
            </a:xfrm>
            <a:custGeom>
              <a:avLst/>
              <a:gdLst/>
              <a:ahLst/>
              <a:cxnLst/>
              <a:rect l="l" t="t" r="r" b="b"/>
              <a:pathLst>
                <a:path w="853" h="1120" extrusionOk="0">
                  <a:moveTo>
                    <a:pt x="471" y="1"/>
                  </a:moveTo>
                  <a:cubicBezTo>
                    <a:pt x="265" y="1"/>
                    <a:pt x="60" y="236"/>
                    <a:pt x="30" y="530"/>
                  </a:cubicBezTo>
                  <a:cubicBezTo>
                    <a:pt x="1" y="853"/>
                    <a:pt x="148" y="1117"/>
                    <a:pt x="383" y="1117"/>
                  </a:cubicBezTo>
                  <a:cubicBezTo>
                    <a:pt x="395" y="1119"/>
                    <a:pt x="406" y="1120"/>
                    <a:pt x="418" y="1120"/>
                  </a:cubicBezTo>
                  <a:cubicBezTo>
                    <a:pt x="611" y="1120"/>
                    <a:pt x="796" y="895"/>
                    <a:pt x="824" y="618"/>
                  </a:cubicBezTo>
                  <a:cubicBezTo>
                    <a:pt x="853" y="295"/>
                    <a:pt x="706" y="30"/>
                    <a:pt x="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978321" y="2172509"/>
              <a:ext cx="30312" cy="39371"/>
            </a:xfrm>
            <a:custGeom>
              <a:avLst/>
              <a:gdLst/>
              <a:ahLst/>
              <a:cxnLst/>
              <a:rect l="l" t="t" r="r" b="b"/>
              <a:pathLst>
                <a:path w="706" h="917" extrusionOk="0">
                  <a:moveTo>
                    <a:pt x="348" y="0"/>
                  </a:moveTo>
                  <a:cubicBezTo>
                    <a:pt x="187" y="0"/>
                    <a:pt x="57" y="194"/>
                    <a:pt x="30" y="414"/>
                  </a:cubicBezTo>
                  <a:cubicBezTo>
                    <a:pt x="0" y="679"/>
                    <a:pt x="118" y="914"/>
                    <a:pt x="294" y="914"/>
                  </a:cubicBezTo>
                  <a:cubicBezTo>
                    <a:pt x="305" y="915"/>
                    <a:pt x="317" y="916"/>
                    <a:pt x="328" y="916"/>
                  </a:cubicBezTo>
                  <a:cubicBezTo>
                    <a:pt x="492" y="916"/>
                    <a:pt x="648" y="722"/>
                    <a:pt x="676" y="502"/>
                  </a:cubicBezTo>
                  <a:cubicBezTo>
                    <a:pt x="705" y="238"/>
                    <a:pt x="558" y="32"/>
                    <a:pt x="382" y="3"/>
                  </a:cubicBezTo>
                  <a:cubicBezTo>
                    <a:pt x="371" y="1"/>
                    <a:pt x="360" y="0"/>
                    <a:pt x="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1048949" y="2171350"/>
              <a:ext cx="26534" cy="34262"/>
            </a:xfrm>
            <a:custGeom>
              <a:avLst/>
              <a:gdLst/>
              <a:ahLst/>
              <a:cxnLst/>
              <a:rect l="l" t="t" r="r" b="b"/>
              <a:pathLst>
                <a:path w="618" h="798" extrusionOk="0">
                  <a:moveTo>
                    <a:pt x="353" y="0"/>
                  </a:moveTo>
                  <a:cubicBezTo>
                    <a:pt x="206" y="0"/>
                    <a:pt x="59" y="147"/>
                    <a:pt x="30" y="382"/>
                  </a:cubicBezTo>
                  <a:cubicBezTo>
                    <a:pt x="0" y="588"/>
                    <a:pt x="118" y="794"/>
                    <a:pt x="294" y="794"/>
                  </a:cubicBezTo>
                  <a:cubicBezTo>
                    <a:pt x="307" y="796"/>
                    <a:pt x="319" y="797"/>
                    <a:pt x="332" y="797"/>
                  </a:cubicBezTo>
                  <a:cubicBezTo>
                    <a:pt x="465" y="797"/>
                    <a:pt x="590" y="656"/>
                    <a:pt x="617" y="441"/>
                  </a:cubicBezTo>
                  <a:cubicBezTo>
                    <a:pt x="617" y="206"/>
                    <a:pt x="529" y="30"/>
                    <a:pt x="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1057750" y="2205397"/>
              <a:ext cx="44223" cy="58177"/>
            </a:xfrm>
            <a:custGeom>
              <a:avLst/>
              <a:gdLst/>
              <a:ahLst/>
              <a:cxnLst/>
              <a:rect l="l" t="t" r="r" b="b"/>
              <a:pathLst>
                <a:path w="1030" h="1355" extrusionOk="0">
                  <a:moveTo>
                    <a:pt x="588" y="1"/>
                  </a:moveTo>
                  <a:cubicBezTo>
                    <a:pt x="324" y="1"/>
                    <a:pt x="89" y="265"/>
                    <a:pt x="30" y="618"/>
                  </a:cubicBezTo>
                  <a:cubicBezTo>
                    <a:pt x="1" y="999"/>
                    <a:pt x="177" y="1323"/>
                    <a:pt x="442" y="1352"/>
                  </a:cubicBezTo>
                  <a:cubicBezTo>
                    <a:pt x="454" y="1353"/>
                    <a:pt x="466" y="1354"/>
                    <a:pt x="478" y="1354"/>
                  </a:cubicBezTo>
                  <a:cubicBezTo>
                    <a:pt x="727" y="1354"/>
                    <a:pt x="944" y="1071"/>
                    <a:pt x="1000" y="735"/>
                  </a:cubicBezTo>
                  <a:cubicBezTo>
                    <a:pt x="1029" y="353"/>
                    <a:pt x="853" y="30"/>
                    <a:pt x="5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1108242" y="2195222"/>
              <a:ext cx="44180" cy="56975"/>
            </a:xfrm>
            <a:custGeom>
              <a:avLst/>
              <a:gdLst/>
              <a:ahLst/>
              <a:cxnLst/>
              <a:rect l="l" t="t" r="r" b="b"/>
              <a:pathLst>
                <a:path w="1029" h="1327" extrusionOk="0">
                  <a:moveTo>
                    <a:pt x="548" y="0"/>
                  </a:moveTo>
                  <a:cubicBezTo>
                    <a:pt x="300" y="0"/>
                    <a:pt x="87" y="257"/>
                    <a:pt x="59" y="620"/>
                  </a:cubicBezTo>
                  <a:cubicBezTo>
                    <a:pt x="0" y="972"/>
                    <a:pt x="206" y="1295"/>
                    <a:pt x="470" y="1325"/>
                  </a:cubicBezTo>
                  <a:cubicBezTo>
                    <a:pt x="481" y="1326"/>
                    <a:pt x="492" y="1327"/>
                    <a:pt x="503" y="1327"/>
                  </a:cubicBezTo>
                  <a:cubicBezTo>
                    <a:pt x="729" y="1327"/>
                    <a:pt x="971" y="1044"/>
                    <a:pt x="999" y="708"/>
                  </a:cubicBezTo>
                  <a:cubicBezTo>
                    <a:pt x="1028" y="326"/>
                    <a:pt x="852" y="3"/>
                    <a:pt x="588" y="3"/>
                  </a:cubicBezTo>
                  <a:cubicBezTo>
                    <a:pt x="574" y="1"/>
                    <a:pt x="561" y="0"/>
                    <a:pt x="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1003524" y="2200288"/>
              <a:ext cx="49246" cy="64531"/>
            </a:xfrm>
            <a:custGeom>
              <a:avLst/>
              <a:gdLst/>
              <a:ahLst/>
              <a:cxnLst/>
              <a:rect l="l" t="t" r="r" b="b"/>
              <a:pathLst>
                <a:path w="1147" h="1503" extrusionOk="0">
                  <a:moveTo>
                    <a:pt x="610" y="0"/>
                  </a:moveTo>
                  <a:cubicBezTo>
                    <a:pt x="331" y="0"/>
                    <a:pt x="86" y="313"/>
                    <a:pt x="30" y="707"/>
                  </a:cubicBezTo>
                  <a:cubicBezTo>
                    <a:pt x="1" y="1118"/>
                    <a:pt x="206" y="1471"/>
                    <a:pt x="500" y="1500"/>
                  </a:cubicBezTo>
                  <a:cubicBezTo>
                    <a:pt x="513" y="1502"/>
                    <a:pt x="525" y="1502"/>
                    <a:pt x="537" y="1502"/>
                  </a:cubicBezTo>
                  <a:cubicBezTo>
                    <a:pt x="816" y="1502"/>
                    <a:pt x="1061" y="1189"/>
                    <a:pt x="1117" y="795"/>
                  </a:cubicBezTo>
                  <a:cubicBezTo>
                    <a:pt x="1146" y="384"/>
                    <a:pt x="941" y="61"/>
                    <a:pt x="647" y="2"/>
                  </a:cubicBezTo>
                  <a:cubicBezTo>
                    <a:pt x="635" y="1"/>
                    <a:pt x="622" y="0"/>
                    <a:pt x="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963165" y="2219179"/>
              <a:ext cx="35378" cy="49418"/>
            </a:xfrm>
            <a:custGeom>
              <a:avLst/>
              <a:gdLst/>
              <a:ahLst/>
              <a:cxnLst/>
              <a:rect l="l" t="t" r="r" b="b"/>
              <a:pathLst>
                <a:path w="824" h="1151" extrusionOk="0">
                  <a:moveTo>
                    <a:pt x="406" y="0"/>
                  </a:moveTo>
                  <a:cubicBezTo>
                    <a:pt x="210" y="0"/>
                    <a:pt x="1" y="227"/>
                    <a:pt x="1" y="532"/>
                  </a:cubicBezTo>
                  <a:cubicBezTo>
                    <a:pt x="1" y="855"/>
                    <a:pt x="118" y="1119"/>
                    <a:pt x="353" y="1149"/>
                  </a:cubicBezTo>
                  <a:cubicBezTo>
                    <a:pt x="366" y="1150"/>
                    <a:pt x="380" y="1151"/>
                    <a:pt x="393" y="1151"/>
                  </a:cubicBezTo>
                  <a:cubicBezTo>
                    <a:pt x="614" y="1151"/>
                    <a:pt x="823" y="925"/>
                    <a:pt x="823" y="620"/>
                  </a:cubicBezTo>
                  <a:cubicBezTo>
                    <a:pt x="823" y="297"/>
                    <a:pt x="676" y="3"/>
                    <a:pt x="441" y="3"/>
                  </a:cubicBezTo>
                  <a:cubicBezTo>
                    <a:pt x="430" y="1"/>
                    <a:pt x="418" y="0"/>
                    <a:pt x="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937962" y="2272161"/>
              <a:ext cx="49204" cy="64531"/>
            </a:xfrm>
            <a:custGeom>
              <a:avLst/>
              <a:gdLst/>
              <a:ahLst/>
              <a:cxnLst/>
              <a:rect l="l" t="t" r="r" b="b"/>
              <a:pathLst>
                <a:path w="1146" h="1503" extrusionOk="0">
                  <a:moveTo>
                    <a:pt x="606" y="1"/>
                  </a:moveTo>
                  <a:cubicBezTo>
                    <a:pt x="329" y="1"/>
                    <a:pt x="87" y="287"/>
                    <a:pt x="59" y="708"/>
                  </a:cubicBezTo>
                  <a:cubicBezTo>
                    <a:pt x="0" y="1148"/>
                    <a:pt x="206" y="1472"/>
                    <a:pt x="500" y="1501"/>
                  </a:cubicBezTo>
                  <a:cubicBezTo>
                    <a:pt x="513" y="1502"/>
                    <a:pt x="526" y="1503"/>
                    <a:pt x="540" y="1503"/>
                  </a:cubicBezTo>
                  <a:cubicBezTo>
                    <a:pt x="817" y="1503"/>
                    <a:pt x="1060" y="1216"/>
                    <a:pt x="1116" y="796"/>
                  </a:cubicBezTo>
                  <a:cubicBezTo>
                    <a:pt x="1146" y="385"/>
                    <a:pt x="940" y="61"/>
                    <a:pt x="646" y="3"/>
                  </a:cubicBezTo>
                  <a:cubicBezTo>
                    <a:pt x="633" y="1"/>
                    <a:pt x="619" y="1"/>
                    <a:pt x="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1023703" y="2263188"/>
              <a:ext cx="59336" cy="76038"/>
            </a:xfrm>
            <a:custGeom>
              <a:avLst/>
              <a:gdLst/>
              <a:ahLst/>
              <a:cxnLst/>
              <a:rect l="l" t="t" r="r" b="b"/>
              <a:pathLst>
                <a:path w="1382" h="1771" extrusionOk="0">
                  <a:moveTo>
                    <a:pt x="717" y="0"/>
                  </a:moveTo>
                  <a:cubicBezTo>
                    <a:pt x="369" y="0"/>
                    <a:pt x="87" y="363"/>
                    <a:pt x="60" y="829"/>
                  </a:cubicBezTo>
                  <a:cubicBezTo>
                    <a:pt x="1" y="1299"/>
                    <a:pt x="236" y="1739"/>
                    <a:pt x="588" y="1769"/>
                  </a:cubicBezTo>
                  <a:cubicBezTo>
                    <a:pt x="601" y="1770"/>
                    <a:pt x="614" y="1770"/>
                    <a:pt x="626" y="1770"/>
                  </a:cubicBezTo>
                  <a:cubicBezTo>
                    <a:pt x="938" y="1770"/>
                    <a:pt x="1266" y="1426"/>
                    <a:pt x="1323" y="946"/>
                  </a:cubicBezTo>
                  <a:cubicBezTo>
                    <a:pt x="1381" y="447"/>
                    <a:pt x="1146" y="35"/>
                    <a:pt x="794" y="6"/>
                  </a:cubicBezTo>
                  <a:cubicBezTo>
                    <a:pt x="768" y="2"/>
                    <a:pt x="742"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988410" y="2265807"/>
              <a:ext cx="32802" cy="43193"/>
            </a:xfrm>
            <a:custGeom>
              <a:avLst/>
              <a:gdLst/>
              <a:ahLst/>
              <a:cxnLst/>
              <a:rect l="l" t="t" r="r" b="b"/>
              <a:pathLst>
                <a:path w="764" h="1006" extrusionOk="0">
                  <a:moveTo>
                    <a:pt x="402" y="1"/>
                  </a:moveTo>
                  <a:cubicBezTo>
                    <a:pt x="213" y="1"/>
                    <a:pt x="57" y="199"/>
                    <a:pt x="30" y="474"/>
                  </a:cubicBezTo>
                  <a:cubicBezTo>
                    <a:pt x="0" y="738"/>
                    <a:pt x="147" y="973"/>
                    <a:pt x="353" y="1003"/>
                  </a:cubicBezTo>
                  <a:cubicBezTo>
                    <a:pt x="364" y="1004"/>
                    <a:pt x="375" y="1005"/>
                    <a:pt x="387" y="1005"/>
                  </a:cubicBezTo>
                  <a:cubicBezTo>
                    <a:pt x="554" y="1005"/>
                    <a:pt x="735" y="808"/>
                    <a:pt x="735" y="533"/>
                  </a:cubicBezTo>
                  <a:cubicBezTo>
                    <a:pt x="764" y="268"/>
                    <a:pt x="646" y="4"/>
                    <a:pt x="441" y="4"/>
                  </a:cubicBezTo>
                  <a:cubicBezTo>
                    <a:pt x="428" y="2"/>
                    <a:pt x="415" y="1"/>
                    <a:pt x="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1086774" y="2262157"/>
              <a:ext cx="32845" cy="44180"/>
            </a:xfrm>
            <a:custGeom>
              <a:avLst/>
              <a:gdLst/>
              <a:ahLst/>
              <a:cxnLst/>
              <a:rect l="l" t="t" r="r" b="b"/>
              <a:pathLst>
                <a:path w="765" h="1029" extrusionOk="0">
                  <a:moveTo>
                    <a:pt x="441" y="1"/>
                  </a:moveTo>
                  <a:cubicBezTo>
                    <a:pt x="236" y="1"/>
                    <a:pt x="59" y="206"/>
                    <a:pt x="30" y="471"/>
                  </a:cubicBezTo>
                  <a:cubicBezTo>
                    <a:pt x="1" y="764"/>
                    <a:pt x="148" y="1029"/>
                    <a:pt x="324" y="1029"/>
                  </a:cubicBezTo>
                  <a:cubicBezTo>
                    <a:pt x="529" y="1029"/>
                    <a:pt x="706" y="823"/>
                    <a:pt x="735" y="559"/>
                  </a:cubicBezTo>
                  <a:cubicBezTo>
                    <a:pt x="764" y="265"/>
                    <a:pt x="647" y="30"/>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979566" y="2317586"/>
              <a:ext cx="51780" cy="68310"/>
            </a:xfrm>
            <a:custGeom>
              <a:avLst/>
              <a:gdLst/>
              <a:ahLst/>
              <a:cxnLst/>
              <a:rect l="l" t="t" r="r" b="b"/>
              <a:pathLst>
                <a:path w="1206" h="1591" extrusionOk="0">
                  <a:moveTo>
                    <a:pt x="636" y="0"/>
                  </a:moveTo>
                  <a:cubicBezTo>
                    <a:pt x="331" y="0"/>
                    <a:pt x="86" y="315"/>
                    <a:pt x="30" y="737"/>
                  </a:cubicBezTo>
                  <a:cubicBezTo>
                    <a:pt x="1" y="1177"/>
                    <a:pt x="206" y="1559"/>
                    <a:pt x="529" y="1589"/>
                  </a:cubicBezTo>
                  <a:cubicBezTo>
                    <a:pt x="541" y="1590"/>
                    <a:pt x="552" y="1590"/>
                    <a:pt x="564" y="1590"/>
                  </a:cubicBezTo>
                  <a:cubicBezTo>
                    <a:pt x="846" y="1590"/>
                    <a:pt x="1118" y="1249"/>
                    <a:pt x="1146" y="854"/>
                  </a:cubicBezTo>
                  <a:cubicBezTo>
                    <a:pt x="1205" y="414"/>
                    <a:pt x="970" y="32"/>
                    <a:pt x="676" y="2"/>
                  </a:cubicBezTo>
                  <a:cubicBezTo>
                    <a:pt x="663" y="1"/>
                    <a:pt x="649" y="0"/>
                    <a:pt x="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1030014" y="2345365"/>
              <a:ext cx="66893" cy="88446"/>
            </a:xfrm>
            <a:custGeom>
              <a:avLst/>
              <a:gdLst/>
              <a:ahLst/>
              <a:cxnLst/>
              <a:rect l="l" t="t" r="r" b="b"/>
              <a:pathLst>
                <a:path w="1558" h="2060" extrusionOk="0">
                  <a:moveTo>
                    <a:pt x="841" y="0"/>
                  </a:moveTo>
                  <a:cubicBezTo>
                    <a:pt x="447" y="0"/>
                    <a:pt x="116" y="402"/>
                    <a:pt x="59" y="942"/>
                  </a:cubicBezTo>
                  <a:cubicBezTo>
                    <a:pt x="1" y="1529"/>
                    <a:pt x="265" y="1999"/>
                    <a:pt x="676" y="2058"/>
                  </a:cubicBezTo>
                  <a:cubicBezTo>
                    <a:pt x="690" y="2059"/>
                    <a:pt x="704" y="2059"/>
                    <a:pt x="718" y="2059"/>
                  </a:cubicBezTo>
                  <a:cubicBezTo>
                    <a:pt x="1111" y="2059"/>
                    <a:pt x="1442" y="1656"/>
                    <a:pt x="1499" y="1089"/>
                  </a:cubicBezTo>
                  <a:cubicBezTo>
                    <a:pt x="1558" y="530"/>
                    <a:pt x="1293" y="31"/>
                    <a:pt x="882" y="2"/>
                  </a:cubicBezTo>
                  <a:cubicBezTo>
                    <a:pt x="868" y="1"/>
                    <a:pt x="854" y="0"/>
                    <a:pt x="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1036326" y="2441196"/>
              <a:ext cx="54270" cy="70843"/>
            </a:xfrm>
            <a:custGeom>
              <a:avLst/>
              <a:gdLst/>
              <a:ahLst/>
              <a:cxnLst/>
              <a:rect l="l" t="t" r="r" b="b"/>
              <a:pathLst>
                <a:path w="1264" h="1650" extrusionOk="0">
                  <a:moveTo>
                    <a:pt x="697" y="1"/>
                  </a:moveTo>
                  <a:cubicBezTo>
                    <a:pt x="387" y="1"/>
                    <a:pt x="88" y="343"/>
                    <a:pt x="59" y="766"/>
                  </a:cubicBezTo>
                  <a:cubicBezTo>
                    <a:pt x="1" y="1236"/>
                    <a:pt x="236" y="1618"/>
                    <a:pt x="559" y="1647"/>
                  </a:cubicBezTo>
                  <a:cubicBezTo>
                    <a:pt x="571" y="1649"/>
                    <a:pt x="584" y="1649"/>
                    <a:pt x="596" y="1649"/>
                  </a:cubicBezTo>
                  <a:cubicBezTo>
                    <a:pt x="904" y="1649"/>
                    <a:pt x="1178" y="1307"/>
                    <a:pt x="1234" y="884"/>
                  </a:cubicBezTo>
                  <a:cubicBezTo>
                    <a:pt x="1264" y="443"/>
                    <a:pt x="1058" y="32"/>
                    <a:pt x="735" y="2"/>
                  </a:cubicBezTo>
                  <a:cubicBezTo>
                    <a:pt x="722" y="1"/>
                    <a:pt x="710" y="1"/>
                    <a:pt x="6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994722" y="2413417"/>
              <a:ext cx="42892" cy="56889"/>
            </a:xfrm>
            <a:custGeom>
              <a:avLst/>
              <a:gdLst/>
              <a:ahLst/>
              <a:cxnLst/>
              <a:rect l="l" t="t" r="r" b="b"/>
              <a:pathLst>
                <a:path w="999" h="1325" extrusionOk="0">
                  <a:moveTo>
                    <a:pt x="522" y="1"/>
                  </a:moveTo>
                  <a:cubicBezTo>
                    <a:pt x="300" y="1"/>
                    <a:pt x="85" y="257"/>
                    <a:pt x="29" y="620"/>
                  </a:cubicBezTo>
                  <a:cubicBezTo>
                    <a:pt x="0" y="972"/>
                    <a:pt x="176" y="1296"/>
                    <a:pt x="441" y="1325"/>
                  </a:cubicBezTo>
                  <a:cubicBezTo>
                    <a:pt x="705" y="1325"/>
                    <a:pt x="940" y="1061"/>
                    <a:pt x="970" y="708"/>
                  </a:cubicBezTo>
                  <a:cubicBezTo>
                    <a:pt x="999" y="326"/>
                    <a:pt x="823" y="32"/>
                    <a:pt x="558" y="3"/>
                  </a:cubicBezTo>
                  <a:cubicBezTo>
                    <a:pt x="546" y="1"/>
                    <a:pt x="534" y="1"/>
                    <a:pt x="5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1066595" y="1983423"/>
              <a:ext cx="160233" cy="616804"/>
            </a:xfrm>
            <a:custGeom>
              <a:avLst/>
              <a:gdLst/>
              <a:ahLst/>
              <a:cxnLst/>
              <a:rect l="l" t="t" r="r" b="b"/>
              <a:pathLst>
                <a:path w="3732" h="14366" extrusionOk="0">
                  <a:moveTo>
                    <a:pt x="3732" y="0"/>
                  </a:moveTo>
                  <a:lnTo>
                    <a:pt x="1146" y="5964"/>
                  </a:lnTo>
                  <a:cubicBezTo>
                    <a:pt x="764" y="6728"/>
                    <a:pt x="500" y="7550"/>
                    <a:pt x="324" y="8373"/>
                  </a:cubicBezTo>
                  <a:cubicBezTo>
                    <a:pt x="236" y="8931"/>
                    <a:pt x="177" y="9489"/>
                    <a:pt x="206" y="10018"/>
                  </a:cubicBezTo>
                  <a:cubicBezTo>
                    <a:pt x="177" y="11340"/>
                    <a:pt x="1" y="12926"/>
                    <a:pt x="177" y="14219"/>
                  </a:cubicBezTo>
                  <a:lnTo>
                    <a:pt x="794" y="14366"/>
                  </a:lnTo>
                  <a:cubicBezTo>
                    <a:pt x="1381" y="14101"/>
                    <a:pt x="1793" y="13896"/>
                    <a:pt x="2263" y="12926"/>
                  </a:cubicBezTo>
                  <a:cubicBezTo>
                    <a:pt x="3467" y="10429"/>
                    <a:pt x="3320" y="4671"/>
                    <a:pt x="3467" y="2850"/>
                  </a:cubicBezTo>
                  <a:cubicBezTo>
                    <a:pt x="3555" y="1880"/>
                    <a:pt x="3643" y="940"/>
                    <a:pt x="3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891291" y="2105745"/>
              <a:ext cx="225795" cy="499119"/>
            </a:xfrm>
            <a:custGeom>
              <a:avLst/>
              <a:gdLst/>
              <a:ahLst/>
              <a:cxnLst/>
              <a:rect l="l" t="t" r="r" b="b"/>
              <a:pathLst>
                <a:path w="5259" h="11625" extrusionOk="0">
                  <a:moveTo>
                    <a:pt x="294" y="1"/>
                  </a:moveTo>
                  <a:cubicBezTo>
                    <a:pt x="88" y="1587"/>
                    <a:pt x="0" y="3174"/>
                    <a:pt x="88" y="4789"/>
                  </a:cubicBezTo>
                  <a:cubicBezTo>
                    <a:pt x="176" y="6405"/>
                    <a:pt x="411" y="8050"/>
                    <a:pt x="1087" y="9372"/>
                  </a:cubicBezTo>
                  <a:cubicBezTo>
                    <a:pt x="1621" y="10416"/>
                    <a:pt x="2813" y="11624"/>
                    <a:pt x="4159" y="11624"/>
                  </a:cubicBezTo>
                  <a:cubicBezTo>
                    <a:pt x="4518" y="11624"/>
                    <a:pt x="4888" y="11538"/>
                    <a:pt x="5259" y="11341"/>
                  </a:cubicBezTo>
                  <a:lnTo>
                    <a:pt x="4260" y="10136"/>
                  </a:lnTo>
                  <a:cubicBezTo>
                    <a:pt x="2879" y="8491"/>
                    <a:pt x="1498" y="3673"/>
                    <a:pt x="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948051" y="2260912"/>
              <a:ext cx="175347" cy="344425"/>
            </a:xfrm>
            <a:custGeom>
              <a:avLst/>
              <a:gdLst/>
              <a:ahLst/>
              <a:cxnLst/>
              <a:rect l="l" t="t" r="r" b="b"/>
              <a:pathLst>
                <a:path w="4084" h="8022" extrusionOk="0">
                  <a:moveTo>
                    <a:pt x="646" y="0"/>
                  </a:moveTo>
                  <a:lnTo>
                    <a:pt x="646" y="0"/>
                  </a:lnTo>
                  <a:cubicBezTo>
                    <a:pt x="940" y="617"/>
                    <a:pt x="764" y="1322"/>
                    <a:pt x="558" y="1969"/>
                  </a:cubicBezTo>
                  <a:cubicBezTo>
                    <a:pt x="206" y="2938"/>
                    <a:pt x="29" y="3966"/>
                    <a:pt x="0" y="5024"/>
                  </a:cubicBezTo>
                  <a:cubicBezTo>
                    <a:pt x="29" y="6052"/>
                    <a:pt x="470" y="7139"/>
                    <a:pt x="1351" y="7697"/>
                  </a:cubicBezTo>
                  <a:lnTo>
                    <a:pt x="1910" y="7903"/>
                  </a:lnTo>
                  <a:cubicBezTo>
                    <a:pt x="2178" y="7981"/>
                    <a:pt x="2455" y="8021"/>
                    <a:pt x="2733" y="8021"/>
                  </a:cubicBezTo>
                  <a:cubicBezTo>
                    <a:pt x="3184" y="8021"/>
                    <a:pt x="3636" y="7915"/>
                    <a:pt x="4054" y="7697"/>
                  </a:cubicBezTo>
                  <a:cubicBezTo>
                    <a:pt x="4084" y="7051"/>
                    <a:pt x="3496" y="6698"/>
                    <a:pt x="3143" y="6170"/>
                  </a:cubicBezTo>
                  <a:cubicBezTo>
                    <a:pt x="2791" y="5611"/>
                    <a:pt x="2350" y="5141"/>
                    <a:pt x="2027" y="4583"/>
                  </a:cubicBezTo>
                  <a:cubicBezTo>
                    <a:pt x="1733" y="4025"/>
                    <a:pt x="1528" y="3437"/>
                    <a:pt x="1410" y="2850"/>
                  </a:cubicBezTo>
                  <a:cubicBezTo>
                    <a:pt x="1263" y="1851"/>
                    <a:pt x="1381" y="705"/>
                    <a:pt x="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1245720" y="2689361"/>
              <a:ext cx="309046" cy="719376"/>
            </a:xfrm>
            <a:custGeom>
              <a:avLst/>
              <a:gdLst/>
              <a:ahLst/>
              <a:cxnLst/>
              <a:rect l="l" t="t" r="r" b="b"/>
              <a:pathLst>
                <a:path w="7198" h="16755" extrusionOk="0">
                  <a:moveTo>
                    <a:pt x="5848" y="1"/>
                  </a:moveTo>
                  <a:cubicBezTo>
                    <a:pt x="5517" y="1"/>
                    <a:pt x="5147" y="247"/>
                    <a:pt x="4906" y="509"/>
                  </a:cubicBezTo>
                  <a:cubicBezTo>
                    <a:pt x="3849" y="1684"/>
                    <a:pt x="3202" y="3153"/>
                    <a:pt x="2674" y="4622"/>
                  </a:cubicBezTo>
                  <a:cubicBezTo>
                    <a:pt x="1381" y="7912"/>
                    <a:pt x="500" y="11320"/>
                    <a:pt x="0" y="14816"/>
                  </a:cubicBezTo>
                  <a:lnTo>
                    <a:pt x="1675" y="16755"/>
                  </a:lnTo>
                  <a:cubicBezTo>
                    <a:pt x="3614" y="15756"/>
                    <a:pt x="4818" y="13729"/>
                    <a:pt x="5582" y="11673"/>
                  </a:cubicBezTo>
                  <a:cubicBezTo>
                    <a:pt x="6875" y="8206"/>
                    <a:pt x="7198" y="4446"/>
                    <a:pt x="6493" y="803"/>
                  </a:cubicBezTo>
                  <a:cubicBezTo>
                    <a:pt x="6463" y="538"/>
                    <a:pt x="6346" y="303"/>
                    <a:pt x="6169" y="98"/>
                  </a:cubicBezTo>
                  <a:cubicBezTo>
                    <a:pt x="6072" y="30"/>
                    <a:pt x="5962" y="1"/>
                    <a:pt x="58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1482850" y="2680430"/>
              <a:ext cx="37869" cy="27521"/>
            </a:xfrm>
            <a:custGeom>
              <a:avLst/>
              <a:gdLst/>
              <a:ahLst/>
              <a:cxnLst/>
              <a:rect l="l" t="t" r="r" b="b"/>
              <a:pathLst>
                <a:path w="882" h="641" extrusionOk="0">
                  <a:moveTo>
                    <a:pt x="342" y="1"/>
                  </a:moveTo>
                  <a:cubicBezTo>
                    <a:pt x="210" y="1"/>
                    <a:pt x="99" y="67"/>
                    <a:pt x="59" y="188"/>
                  </a:cubicBezTo>
                  <a:cubicBezTo>
                    <a:pt x="0" y="335"/>
                    <a:pt x="147" y="511"/>
                    <a:pt x="353" y="600"/>
                  </a:cubicBezTo>
                  <a:cubicBezTo>
                    <a:pt x="407" y="627"/>
                    <a:pt x="465" y="640"/>
                    <a:pt x="521" y="640"/>
                  </a:cubicBezTo>
                  <a:cubicBezTo>
                    <a:pt x="648" y="640"/>
                    <a:pt x="771" y="574"/>
                    <a:pt x="852" y="453"/>
                  </a:cubicBezTo>
                  <a:cubicBezTo>
                    <a:pt x="881" y="306"/>
                    <a:pt x="764" y="100"/>
                    <a:pt x="529" y="41"/>
                  </a:cubicBezTo>
                  <a:cubicBezTo>
                    <a:pt x="465" y="14"/>
                    <a:pt x="402"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1450048" y="2697432"/>
              <a:ext cx="35593" cy="26019"/>
            </a:xfrm>
            <a:custGeom>
              <a:avLst/>
              <a:gdLst/>
              <a:ahLst/>
              <a:cxnLst/>
              <a:rect l="l" t="t" r="r" b="b"/>
              <a:pathLst>
                <a:path w="829" h="606" extrusionOk="0">
                  <a:moveTo>
                    <a:pt x="334" y="1"/>
                  </a:moveTo>
                  <a:cubicBezTo>
                    <a:pt x="269" y="1"/>
                    <a:pt x="211" y="33"/>
                    <a:pt x="177" y="115"/>
                  </a:cubicBezTo>
                  <a:cubicBezTo>
                    <a:pt x="59" y="204"/>
                    <a:pt x="0" y="409"/>
                    <a:pt x="88" y="556"/>
                  </a:cubicBezTo>
                  <a:cubicBezTo>
                    <a:pt x="155" y="589"/>
                    <a:pt x="221" y="606"/>
                    <a:pt x="284" y="606"/>
                  </a:cubicBezTo>
                  <a:cubicBezTo>
                    <a:pt x="389" y="606"/>
                    <a:pt x="485" y="560"/>
                    <a:pt x="559" y="468"/>
                  </a:cubicBezTo>
                  <a:cubicBezTo>
                    <a:pt x="829" y="355"/>
                    <a:pt x="546"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1475250" y="2709282"/>
              <a:ext cx="31600" cy="34133"/>
            </a:xfrm>
            <a:custGeom>
              <a:avLst/>
              <a:gdLst/>
              <a:ahLst/>
              <a:cxnLst/>
              <a:rect l="l" t="t" r="r" b="b"/>
              <a:pathLst>
                <a:path w="736" h="795" extrusionOk="0">
                  <a:moveTo>
                    <a:pt x="448" y="1"/>
                  </a:moveTo>
                  <a:cubicBezTo>
                    <a:pt x="315" y="1"/>
                    <a:pt x="162" y="110"/>
                    <a:pt x="89" y="280"/>
                  </a:cubicBezTo>
                  <a:cubicBezTo>
                    <a:pt x="1" y="486"/>
                    <a:pt x="60" y="721"/>
                    <a:pt x="207" y="779"/>
                  </a:cubicBezTo>
                  <a:cubicBezTo>
                    <a:pt x="232" y="790"/>
                    <a:pt x="259" y="795"/>
                    <a:pt x="288" y="795"/>
                  </a:cubicBezTo>
                  <a:cubicBezTo>
                    <a:pt x="422" y="795"/>
                    <a:pt x="574" y="685"/>
                    <a:pt x="647" y="515"/>
                  </a:cubicBezTo>
                  <a:cubicBezTo>
                    <a:pt x="735" y="339"/>
                    <a:pt x="677" y="133"/>
                    <a:pt x="530" y="16"/>
                  </a:cubicBezTo>
                  <a:cubicBezTo>
                    <a:pt x="504" y="5"/>
                    <a:pt x="477" y="1"/>
                    <a:pt x="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1506808" y="2711944"/>
              <a:ext cx="26534" cy="32072"/>
            </a:xfrm>
            <a:custGeom>
              <a:avLst/>
              <a:gdLst/>
              <a:ahLst/>
              <a:cxnLst/>
              <a:rect l="l" t="t" r="r" b="b"/>
              <a:pathLst>
                <a:path w="618" h="747" extrusionOk="0">
                  <a:moveTo>
                    <a:pt x="294" y="1"/>
                  </a:moveTo>
                  <a:cubicBezTo>
                    <a:pt x="274" y="1"/>
                    <a:pt x="255" y="5"/>
                    <a:pt x="235" y="12"/>
                  </a:cubicBezTo>
                  <a:cubicBezTo>
                    <a:pt x="88" y="42"/>
                    <a:pt x="0" y="218"/>
                    <a:pt x="30" y="424"/>
                  </a:cubicBezTo>
                  <a:cubicBezTo>
                    <a:pt x="88" y="629"/>
                    <a:pt x="235" y="747"/>
                    <a:pt x="382" y="747"/>
                  </a:cubicBezTo>
                  <a:cubicBezTo>
                    <a:pt x="529" y="717"/>
                    <a:pt x="617" y="541"/>
                    <a:pt x="588" y="336"/>
                  </a:cubicBezTo>
                  <a:cubicBezTo>
                    <a:pt x="537" y="157"/>
                    <a:pt x="420"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1423557" y="2723537"/>
              <a:ext cx="26534" cy="25804"/>
            </a:xfrm>
            <a:custGeom>
              <a:avLst/>
              <a:gdLst/>
              <a:ahLst/>
              <a:cxnLst/>
              <a:rect l="l" t="t" r="r" b="b"/>
              <a:pathLst>
                <a:path w="618" h="601" extrusionOk="0">
                  <a:moveTo>
                    <a:pt x="389" y="0"/>
                  </a:moveTo>
                  <a:cubicBezTo>
                    <a:pt x="289" y="0"/>
                    <a:pt x="181" y="70"/>
                    <a:pt x="118" y="154"/>
                  </a:cubicBezTo>
                  <a:cubicBezTo>
                    <a:pt x="0" y="271"/>
                    <a:pt x="0" y="447"/>
                    <a:pt x="118" y="565"/>
                  </a:cubicBezTo>
                  <a:cubicBezTo>
                    <a:pt x="151" y="590"/>
                    <a:pt x="189" y="601"/>
                    <a:pt x="229" y="601"/>
                  </a:cubicBezTo>
                  <a:cubicBezTo>
                    <a:pt x="328" y="601"/>
                    <a:pt x="437" y="532"/>
                    <a:pt x="500" y="447"/>
                  </a:cubicBezTo>
                  <a:cubicBezTo>
                    <a:pt x="617" y="330"/>
                    <a:pt x="617" y="124"/>
                    <a:pt x="500" y="36"/>
                  </a:cubicBezTo>
                  <a:cubicBezTo>
                    <a:pt x="467" y="11"/>
                    <a:pt x="428" y="0"/>
                    <a:pt x="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1495430" y="2746507"/>
              <a:ext cx="18977" cy="27779"/>
            </a:xfrm>
            <a:custGeom>
              <a:avLst/>
              <a:gdLst/>
              <a:ahLst/>
              <a:cxnLst/>
              <a:rect l="l" t="t" r="r" b="b"/>
              <a:pathLst>
                <a:path w="442" h="647" extrusionOk="0">
                  <a:moveTo>
                    <a:pt x="236" y="1"/>
                  </a:moveTo>
                  <a:cubicBezTo>
                    <a:pt x="89" y="1"/>
                    <a:pt x="1" y="147"/>
                    <a:pt x="1" y="324"/>
                  </a:cubicBezTo>
                  <a:cubicBezTo>
                    <a:pt x="1" y="500"/>
                    <a:pt x="118" y="647"/>
                    <a:pt x="236" y="647"/>
                  </a:cubicBezTo>
                  <a:cubicBezTo>
                    <a:pt x="353" y="647"/>
                    <a:pt x="442" y="500"/>
                    <a:pt x="442" y="324"/>
                  </a:cubicBezTo>
                  <a:cubicBezTo>
                    <a:pt x="442" y="147"/>
                    <a:pt x="353"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1518142" y="2751359"/>
              <a:ext cx="24001" cy="29453"/>
            </a:xfrm>
            <a:custGeom>
              <a:avLst/>
              <a:gdLst/>
              <a:ahLst/>
              <a:cxnLst/>
              <a:rect l="l" t="t" r="r" b="b"/>
              <a:pathLst>
                <a:path w="559" h="686" extrusionOk="0">
                  <a:moveTo>
                    <a:pt x="251" y="1"/>
                  </a:moveTo>
                  <a:cubicBezTo>
                    <a:pt x="236" y="1"/>
                    <a:pt x="221" y="2"/>
                    <a:pt x="206" y="5"/>
                  </a:cubicBezTo>
                  <a:cubicBezTo>
                    <a:pt x="59" y="5"/>
                    <a:pt x="1" y="211"/>
                    <a:pt x="30" y="387"/>
                  </a:cubicBezTo>
                  <a:cubicBezTo>
                    <a:pt x="56" y="572"/>
                    <a:pt x="178" y="685"/>
                    <a:pt x="308" y="685"/>
                  </a:cubicBezTo>
                  <a:cubicBezTo>
                    <a:pt x="323" y="685"/>
                    <a:pt x="338" y="684"/>
                    <a:pt x="353" y="681"/>
                  </a:cubicBezTo>
                  <a:cubicBezTo>
                    <a:pt x="471" y="681"/>
                    <a:pt x="559" y="475"/>
                    <a:pt x="530" y="299"/>
                  </a:cubicBezTo>
                  <a:cubicBezTo>
                    <a:pt x="503" y="114"/>
                    <a:pt x="382" y="1"/>
                    <a:pt x="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1448759" y="2731866"/>
              <a:ext cx="24044" cy="25589"/>
            </a:xfrm>
            <a:custGeom>
              <a:avLst/>
              <a:gdLst/>
              <a:ahLst/>
              <a:cxnLst/>
              <a:rect l="l" t="t" r="r" b="b"/>
              <a:pathLst>
                <a:path w="560" h="596" extrusionOk="0">
                  <a:moveTo>
                    <a:pt x="334" y="0"/>
                  </a:moveTo>
                  <a:cubicBezTo>
                    <a:pt x="235" y="0"/>
                    <a:pt x="129" y="79"/>
                    <a:pt x="60" y="195"/>
                  </a:cubicBezTo>
                  <a:cubicBezTo>
                    <a:pt x="1" y="312"/>
                    <a:pt x="30" y="488"/>
                    <a:pt x="118" y="577"/>
                  </a:cubicBezTo>
                  <a:cubicBezTo>
                    <a:pt x="144" y="589"/>
                    <a:pt x="170" y="595"/>
                    <a:pt x="197" y="595"/>
                  </a:cubicBezTo>
                  <a:cubicBezTo>
                    <a:pt x="296" y="595"/>
                    <a:pt x="402" y="516"/>
                    <a:pt x="471" y="400"/>
                  </a:cubicBezTo>
                  <a:cubicBezTo>
                    <a:pt x="559" y="283"/>
                    <a:pt x="530" y="107"/>
                    <a:pt x="412" y="18"/>
                  </a:cubicBezTo>
                  <a:cubicBezTo>
                    <a:pt x="387" y="6"/>
                    <a:pt x="361"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1465161" y="2748482"/>
              <a:ext cx="26534" cy="29797"/>
            </a:xfrm>
            <a:custGeom>
              <a:avLst/>
              <a:gdLst/>
              <a:ahLst/>
              <a:cxnLst/>
              <a:rect l="l" t="t" r="r" b="b"/>
              <a:pathLst>
                <a:path w="618" h="694" extrusionOk="0">
                  <a:moveTo>
                    <a:pt x="345" y="0"/>
                  </a:moveTo>
                  <a:cubicBezTo>
                    <a:pt x="222" y="0"/>
                    <a:pt x="109" y="128"/>
                    <a:pt x="60" y="278"/>
                  </a:cubicBezTo>
                  <a:cubicBezTo>
                    <a:pt x="1" y="425"/>
                    <a:pt x="60" y="601"/>
                    <a:pt x="236" y="689"/>
                  </a:cubicBezTo>
                  <a:cubicBezTo>
                    <a:pt x="248" y="692"/>
                    <a:pt x="260" y="694"/>
                    <a:pt x="273" y="694"/>
                  </a:cubicBezTo>
                  <a:cubicBezTo>
                    <a:pt x="383" y="694"/>
                    <a:pt x="506" y="583"/>
                    <a:pt x="559" y="425"/>
                  </a:cubicBezTo>
                  <a:cubicBezTo>
                    <a:pt x="618" y="248"/>
                    <a:pt x="559" y="72"/>
                    <a:pt x="412" y="13"/>
                  </a:cubicBezTo>
                  <a:cubicBezTo>
                    <a:pt x="390" y="4"/>
                    <a:pt x="367" y="0"/>
                    <a:pt x="3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1403377" y="2752776"/>
              <a:ext cx="31557" cy="32888"/>
            </a:xfrm>
            <a:custGeom>
              <a:avLst/>
              <a:gdLst/>
              <a:ahLst/>
              <a:cxnLst/>
              <a:rect l="l" t="t" r="r" b="b"/>
              <a:pathLst>
                <a:path w="735" h="766" extrusionOk="0">
                  <a:moveTo>
                    <a:pt x="448" y="1"/>
                  </a:moveTo>
                  <a:cubicBezTo>
                    <a:pt x="322" y="1"/>
                    <a:pt x="185" y="101"/>
                    <a:pt x="118" y="237"/>
                  </a:cubicBezTo>
                  <a:cubicBezTo>
                    <a:pt x="0" y="413"/>
                    <a:pt x="30" y="618"/>
                    <a:pt x="206" y="736"/>
                  </a:cubicBezTo>
                  <a:cubicBezTo>
                    <a:pt x="233" y="756"/>
                    <a:pt x="265" y="766"/>
                    <a:pt x="298" y="766"/>
                  </a:cubicBezTo>
                  <a:cubicBezTo>
                    <a:pt x="412" y="766"/>
                    <a:pt x="549" y="659"/>
                    <a:pt x="617" y="501"/>
                  </a:cubicBezTo>
                  <a:cubicBezTo>
                    <a:pt x="735" y="354"/>
                    <a:pt x="705" y="148"/>
                    <a:pt x="559" y="31"/>
                  </a:cubicBezTo>
                  <a:cubicBezTo>
                    <a:pt x="524" y="10"/>
                    <a:pt x="487" y="1"/>
                    <a:pt x="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1487873" y="2778064"/>
              <a:ext cx="26534" cy="37869"/>
            </a:xfrm>
            <a:custGeom>
              <a:avLst/>
              <a:gdLst/>
              <a:ahLst/>
              <a:cxnLst/>
              <a:rect l="l" t="t" r="r" b="b"/>
              <a:pathLst>
                <a:path w="618" h="882" extrusionOk="0">
                  <a:moveTo>
                    <a:pt x="294" y="0"/>
                  </a:moveTo>
                  <a:cubicBezTo>
                    <a:pt x="118" y="0"/>
                    <a:pt x="1" y="206"/>
                    <a:pt x="1" y="441"/>
                  </a:cubicBezTo>
                  <a:cubicBezTo>
                    <a:pt x="1" y="676"/>
                    <a:pt x="148" y="881"/>
                    <a:pt x="294" y="881"/>
                  </a:cubicBezTo>
                  <a:cubicBezTo>
                    <a:pt x="471" y="881"/>
                    <a:pt x="618" y="676"/>
                    <a:pt x="618" y="441"/>
                  </a:cubicBezTo>
                  <a:cubicBezTo>
                    <a:pt x="618" y="206"/>
                    <a:pt x="471"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1519430" y="2789270"/>
              <a:ext cx="30312" cy="36924"/>
            </a:xfrm>
            <a:custGeom>
              <a:avLst/>
              <a:gdLst/>
              <a:ahLst/>
              <a:cxnLst/>
              <a:rect l="l" t="t" r="r" b="b"/>
              <a:pathLst>
                <a:path w="706" h="860" extrusionOk="0">
                  <a:moveTo>
                    <a:pt x="327" y="0"/>
                  </a:moveTo>
                  <a:cubicBezTo>
                    <a:pt x="316" y="0"/>
                    <a:pt x="305" y="1"/>
                    <a:pt x="294" y="3"/>
                  </a:cubicBezTo>
                  <a:cubicBezTo>
                    <a:pt x="118" y="33"/>
                    <a:pt x="0" y="238"/>
                    <a:pt x="59" y="503"/>
                  </a:cubicBezTo>
                  <a:cubicBezTo>
                    <a:pt x="86" y="718"/>
                    <a:pt x="236" y="859"/>
                    <a:pt x="396" y="859"/>
                  </a:cubicBezTo>
                  <a:cubicBezTo>
                    <a:pt x="411" y="859"/>
                    <a:pt x="426" y="858"/>
                    <a:pt x="441" y="855"/>
                  </a:cubicBezTo>
                  <a:cubicBezTo>
                    <a:pt x="588" y="826"/>
                    <a:pt x="705" y="620"/>
                    <a:pt x="646" y="385"/>
                  </a:cubicBezTo>
                  <a:cubicBezTo>
                    <a:pt x="619" y="168"/>
                    <a:pt x="466" y="0"/>
                    <a:pt x="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1432401" y="2762264"/>
              <a:ext cx="29024" cy="32888"/>
            </a:xfrm>
            <a:custGeom>
              <a:avLst/>
              <a:gdLst/>
              <a:ahLst/>
              <a:cxnLst/>
              <a:rect l="l" t="t" r="r" b="b"/>
              <a:pathLst>
                <a:path w="676" h="766" extrusionOk="0">
                  <a:moveTo>
                    <a:pt x="421" y="0"/>
                  </a:moveTo>
                  <a:cubicBezTo>
                    <a:pt x="294" y="0"/>
                    <a:pt x="161" y="110"/>
                    <a:pt x="88" y="280"/>
                  </a:cubicBezTo>
                  <a:cubicBezTo>
                    <a:pt x="0" y="427"/>
                    <a:pt x="29" y="632"/>
                    <a:pt x="176" y="750"/>
                  </a:cubicBezTo>
                  <a:cubicBezTo>
                    <a:pt x="202" y="760"/>
                    <a:pt x="229" y="765"/>
                    <a:pt x="256" y="765"/>
                  </a:cubicBezTo>
                  <a:cubicBezTo>
                    <a:pt x="383" y="765"/>
                    <a:pt x="515" y="660"/>
                    <a:pt x="588" y="515"/>
                  </a:cubicBezTo>
                  <a:cubicBezTo>
                    <a:pt x="676" y="339"/>
                    <a:pt x="646" y="133"/>
                    <a:pt x="499" y="16"/>
                  </a:cubicBezTo>
                  <a:cubicBezTo>
                    <a:pt x="474" y="5"/>
                    <a:pt x="447" y="0"/>
                    <a:pt x="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1450048" y="2786394"/>
              <a:ext cx="32845" cy="38856"/>
            </a:xfrm>
            <a:custGeom>
              <a:avLst/>
              <a:gdLst/>
              <a:ahLst/>
              <a:cxnLst/>
              <a:rect l="l" t="t" r="r" b="b"/>
              <a:pathLst>
                <a:path w="765" h="905" extrusionOk="0">
                  <a:moveTo>
                    <a:pt x="430" y="0"/>
                  </a:moveTo>
                  <a:cubicBezTo>
                    <a:pt x="279" y="0"/>
                    <a:pt x="136" y="160"/>
                    <a:pt x="59" y="364"/>
                  </a:cubicBezTo>
                  <a:cubicBezTo>
                    <a:pt x="0" y="629"/>
                    <a:pt x="88" y="864"/>
                    <a:pt x="265" y="893"/>
                  </a:cubicBezTo>
                  <a:cubicBezTo>
                    <a:pt x="288" y="901"/>
                    <a:pt x="312" y="904"/>
                    <a:pt x="335" y="904"/>
                  </a:cubicBezTo>
                  <a:cubicBezTo>
                    <a:pt x="493" y="904"/>
                    <a:pt x="654" y="745"/>
                    <a:pt x="705" y="540"/>
                  </a:cubicBezTo>
                  <a:cubicBezTo>
                    <a:pt x="764" y="276"/>
                    <a:pt x="676" y="41"/>
                    <a:pt x="500" y="12"/>
                  </a:cubicBezTo>
                  <a:cubicBezTo>
                    <a:pt x="477" y="4"/>
                    <a:pt x="453" y="0"/>
                    <a:pt x="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1383198" y="2788626"/>
              <a:ext cx="38470" cy="35078"/>
            </a:xfrm>
            <a:custGeom>
              <a:avLst/>
              <a:gdLst/>
              <a:ahLst/>
              <a:cxnLst/>
              <a:rect l="l" t="t" r="r" b="b"/>
              <a:pathLst>
                <a:path w="896" h="817" extrusionOk="0">
                  <a:moveTo>
                    <a:pt x="518" y="1"/>
                  </a:moveTo>
                  <a:cubicBezTo>
                    <a:pt x="379" y="1"/>
                    <a:pt x="211" y="90"/>
                    <a:pt x="118" y="253"/>
                  </a:cubicBezTo>
                  <a:cubicBezTo>
                    <a:pt x="0" y="430"/>
                    <a:pt x="30" y="665"/>
                    <a:pt x="206" y="812"/>
                  </a:cubicBezTo>
                  <a:cubicBezTo>
                    <a:pt x="227" y="815"/>
                    <a:pt x="248" y="816"/>
                    <a:pt x="269" y="816"/>
                  </a:cubicBezTo>
                  <a:cubicBezTo>
                    <a:pt x="646" y="816"/>
                    <a:pt x="896" y="325"/>
                    <a:pt x="617" y="18"/>
                  </a:cubicBezTo>
                  <a:cubicBezTo>
                    <a:pt x="587" y="6"/>
                    <a:pt x="554" y="1"/>
                    <a:pt x="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1497963" y="2819540"/>
              <a:ext cx="25289" cy="32974"/>
            </a:xfrm>
            <a:custGeom>
              <a:avLst/>
              <a:gdLst/>
              <a:ahLst/>
              <a:cxnLst/>
              <a:rect l="l" t="t" r="r" b="b"/>
              <a:pathLst>
                <a:path w="589" h="768" extrusionOk="0">
                  <a:moveTo>
                    <a:pt x="292" y="0"/>
                  </a:moveTo>
                  <a:cubicBezTo>
                    <a:pt x="160" y="0"/>
                    <a:pt x="57" y="166"/>
                    <a:pt x="30" y="356"/>
                  </a:cubicBezTo>
                  <a:cubicBezTo>
                    <a:pt x="1" y="591"/>
                    <a:pt x="118" y="738"/>
                    <a:pt x="265" y="767"/>
                  </a:cubicBezTo>
                  <a:cubicBezTo>
                    <a:pt x="412" y="767"/>
                    <a:pt x="559" y="620"/>
                    <a:pt x="559" y="385"/>
                  </a:cubicBezTo>
                  <a:cubicBezTo>
                    <a:pt x="588" y="180"/>
                    <a:pt x="471" y="4"/>
                    <a:pt x="324" y="4"/>
                  </a:cubicBezTo>
                  <a:cubicBezTo>
                    <a:pt x="313" y="1"/>
                    <a:pt x="302" y="0"/>
                    <a:pt x="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1523209" y="2836069"/>
              <a:ext cx="26534" cy="37869"/>
            </a:xfrm>
            <a:custGeom>
              <a:avLst/>
              <a:gdLst/>
              <a:ahLst/>
              <a:cxnLst/>
              <a:rect l="l" t="t" r="r" b="b"/>
              <a:pathLst>
                <a:path w="618" h="882" extrusionOk="0">
                  <a:moveTo>
                    <a:pt x="323" y="0"/>
                  </a:moveTo>
                  <a:cubicBezTo>
                    <a:pt x="147" y="0"/>
                    <a:pt x="0" y="206"/>
                    <a:pt x="0" y="441"/>
                  </a:cubicBezTo>
                  <a:cubicBezTo>
                    <a:pt x="0" y="676"/>
                    <a:pt x="147" y="882"/>
                    <a:pt x="323" y="882"/>
                  </a:cubicBezTo>
                  <a:cubicBezTo>
                    <a:pt x="500" y="882"/>
                    <a:pt x="617" y="676"/>
                    <a:pt x="617" y="441"/>
                  </a:cubicBezTo>
                  <a:cubicBezTo>
                    <a:pt x="617" y="206"/>
                    <a:pt x="470" y="0"/>
                    <a:pt x="3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1413467" y="2797686"/>
              <a:ext cx="36624" cy="41518"/>
            </a:xfrm>
            <a:custGeom>
              <a:avLst/>
              <a:gdLst/>
              <a:ahLst/>
              <a:cxnLst/>
              <a:rect l="l" t="t" r="r" b="b"/>
              <a:pathLst>
                <a:path w="853" h="967" extrusionOk="0">
                  <a:moveTo>
                    <a:pt x="477" y="0"/>
                  </a:moveTo>
                  <a:cubicBezTo>
                    <a:pt x="317" y="0"/>
                    <a:pt x="139" y="140"/>
                    <a:pt x="89" y="366"/>
                  </a:cubicBezTo>
                  <a:cubicBezTo>
                    <a:pt x="0" y="659"/>
                    <a:pt x="59" y="894"/>
                    <a:pt x="265" y="953"/>
                  </a:cubicBezTo>
                  <a:cubicBezTo>
                    <a:pt x="291" y="962"/>
                    <a:pt x="317" y="966"/>
                    <a:pt x="344" y="966"/>
                  </a:cubicBezTo>
                  <a:cubicBezTo>
                    <a:pt x="499" y="966"/>
                    <a:pt x="660" y="826"/>
                    <a:pt x="735" y="601"/>
                  </a:cubicBezTo>
                  <a:cubicBezTo>
                    <a:pt x="852" y="366"/>
                    <a:pt x="764" y="131"/>
                    <a:pt x="559" y="13"/>
                  </a:cubicBezTo>
                  <a:cubicBezTo>
                    <a:pt x="533" y="4"/>
                    <a:pt x="505" y="0"/>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1437425" y="2829672"/>
              <a:ext cx="39157" cy="49461"/>
            </a:xfrm>
            <a:custGeom>
              <a:avLst/>
              <a:gdLst/>
              <a:ahLst/>
              <a:cxnLst/>
              <a:rect l="l" t="t" r="r" b="b"/>
              <a:pathLst>
                <a:path w="912" h="1152" extrusionOk="0">
                  <a:moveTo>
                    <a:pt x="519" y="0"/>
                  </a:moveTo>
                  <a:cubicBezTo>
                    <a:pt x="301" y="0"/>
                    <a:pt x="115" y="225"/>
                    <a:pt x="59" y="502"/>
                  </a:cubicBezTo>
                  <a:cubicBezTo>
                    <a:pt x="1" y="825"/>
                    <a:pt x="147" y="1119"/>
                    <a:pt x="382" y="1148"/>
                  </a:cubicBezTo>
                  <a:cubicBezTo>
                    <a:pt x="396" y="1150"/>
                    <a:pt x="409" y="1151"/>
                    <a:pt x="422" y="1151"/>
                  </a:cubicBezTo>
                  <a:cubicBezTo>
                    <a:pt x="617" y="1151"/>
                    <a:pt x="827" y="951"/>
                    <a:pt x="882" y="649"/>
                  </a:cubicBezTo>
                  <a:cubicBezTo>
                    <a:pt x="911" y="326"/>
                    <a:pt x="794" y="61"/>
                    <a:pt x="559" y="3"/>
                  </a:cubicBezTo>
                  <a:cubicBezTo>
                    <a:pt x="545" y="1"/>
                    <a:pt x="532" y="0"/>
                    <a:pt x="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1476538" y="2818209"/>
              <a:ext cx="18934" cy="24387"/>
            </a:xfrm>
            <a:custGeom>
              <a:avLst/>
              <a:gdLst/>
              <a:ahLst/>
              <a:cxnLst/>
              <a:rect l="l" t="t" r="r" b="b"/>
              <a:pathLst>
                <a:path w="441" h="568" extrusionOk="0">
                  <a:moveTo>
                    <a:pt x="257" y="1"/>
                  </a:moveTo>
                  <a:cubicBezTo>
                    <a:pt x="153" y="1"/>
                    <a:pt x="56" y="109"/>
                    <a:pt x="30" y="240"/>
                  </a:cubicBezTo>
                  <a:cubicBezTo>
                    <a:pt x="0" y="387"/>
                    <a:pt x="59" y="534"/>
                    <a:pt x="177" y="563"/>
                  </a:cubicBezTo>
                  <a:cubicBezTo>
                    <a:pt x="189" y="566"/>
                    <a:pt x="201" y="568"/>
                    <a:pt x="213" y="568"/>
                  </a:cubicBezTo>
                  <a:cubicBezTo>
                    <a:pt x="317" y="568"/>
                    <a:pt x="412" y="460"/>
                    <a:pt x="412" y="328"/>
                  </a:cubicBezTo>
                  <a:cubicBezTo>
                    <a:pt x="441" y="152"/>
                    <a:pt x="382" y="5"/>
                    <a:pt x="294" y="5"/>
                  </a:cubicBezTo>
                  <a:cubicBezTo>
                    <a:pt x="282" y="2"/>
                    <a:pt x="270" y="1"/>
                    <a:pt x="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1397066" y="2843497"/>
              <a:ext cx="40402" cy="49504"/>
            </a:xfrm>
            <a:custGeom>
              <a:avLst/>
              <a:gdLst/>
              <a:ahLst/>
              <a:cxnLst/>
              <a:rect l="l" t="t" r="r" b="b"/>
              <a:pathLst>
                <a:path w="941" h="1153" extrusionOk="0">
                  <a:moveTo>
                    <a:pt x="548" y="1"/>
                  </a:moveTo>
                  <a:cubicBezTo>
                    <a:pt x="353" y="1"/>
                    <a:pt x="142" y="199"/>
                    <a:pt x="59" y="474"/>
                  </a:cubicBezTo>
                  <a:cubicBezTo>
                    <a:pt x="0" y="797"/>
                    <a:pt x="147" y="1091"/>
                    <a:pt x="353" y="1149"/>
                  </a:cubicBezTo>
                  <a:cubicBezTo>
                    <a:pt x="366" y="1151"/>
                    <a:pt x="379" y="1152"/>
                    <a:pt x="393" y="1152"/>
                  </a:cubicBezTo>
                  <a:cubicBezTo>
                    <a:pt x="588" y="1152"/>
                    <a:pt x="799" y="954"/>
                    <a:pt x="882" y="679"/>
                  </a:cubicBezTo>
                  <a:cubicBezTo>
                    <a:pt x="941" y="356"/>
                    <a:pt x="823" y="62"/>
                    <a:pt x="588" y="4"/>
                  </a:cubicBezTo>
                  <a:cubicBezTo>
                    <a:pt x="575" y="2"/>
                    <a:pt x="562"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1365551" y="2829200"/>
              <a:ext cx="36581" cy="41518"/>
            </a:xfrm>
            <a:custGeom>
              <a:avLst/>
              <a:gdLst/>
              <a:ahLst/>
              <a:cxnLst/>
              <a:rect l="l" t="t" r="r" b="b"/>
              <a:pathLst>
                <a:path w="852" h="967" extrusionOk="0">
                  <a:moveTo>
                    <a:pt x="497" y="1"/>
                  </a:moveTo>
                  <a:cubicBezTo>
                    <a:pt x="324" y="1"/>
                    <a:pt x="163" y="141"/>
                    <a:pt x="88" y="366"/>
                  </a:cubicBezTo>
                  <a:cubicBezTo>
                    <a:pt x="0" y="660"/>
                    <a:pt x="88" y="895"/>
                    <a:pt x="264" y="954"/>
                  </a:cubicBezTo>
                  <a:cubicBezTo>
                    <a:pt x="290" y="962"/>
                    <a:pt x="318" y="966"/>
                    <a:pt x="346" y="966"/>
                  </a:cubicBezTo>
                  <a:cubicBezTo>
                    <a:pt x="507" y="966"/>
                    <a:pt x="689" y="826"/>
                    <a:pt x="764" y="601"/>
                  </a:cubicBezTo>
                  <a:cubicBezTo>
                    <a:pt x="852" y="366"/>
                    <a:pt x="764" y="131"/>
                    <a:pt x="588" y="14"/>
                  </a:cubicBezTo>
                  <a:cubicBezTo>
                    <a:pt x="557" y="5"/>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1345372" y="2873466"/>
              <a:ext cx="41647" cy="49805"/>
            </a:xfrm>
            <a:custGeom>
              <a:avLst/>
              <a:gdLst/>
              <a:ahLst/>
              <a:cxnLst/>
              <a:rect l="l" t="t" r="r" b="b"/>
              <a:pathLst>
                <a:path w="970" h="1160" extrusionOk="0">
                  <a:moveTo>
                    <a:pt x="544" y="1"/>
                  </a:moveTo>
                  <a:cubicBezTo>
                    <a:pt x="353" y="1"/>
                    <a:pt x="140" y="195"/>
                    <a:pt x="88" y="481"/>
                  </a:cubicBezTo>
                  <a:cubicBezTo>
                    <a:pt x="0" y="804"/>
                    <a:pt x="118" y="1098"/>
                    <a:pt x="353" y="1156"/>
                  </a:cubicBezTo>
                  <a:cubicBezTo>
                    <a:pt x="366" y="1158"/>
                    <a:pt x="379" y="1159"/>
                    <a:pt x="392" y="1159"/>
                  </a:cubicBezTo>
                  <a:cubicBezTo>
                    <a:pt x="588" y="1159"/>
                    <a:pt x="799" y="961"/>
                    <a:pt x="881" y="686"/>
                  </a:cubicBezTo>
                  <a:cubicBezTo>
                    <a:pt x="969" y="363"/>
                    <a:pt x="852" y="69"/>
                    <a:pt x="617" y="11"/>
                  </a:cubicBezTo>
                  <a:cubicBezTo>
                    <a:pt x="593" y="4"/>
                    <a:pt x="569" y="1"/>
                    <a:pt x="5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1513119" y="2878876"/>
              <a:ext cx="35336" cy="49289"/>
            </a:xfrm>
            <a:custGeom>
              <a:avLst/>
              <a:gdLst/>
              <a:ahLst/>
              <a:cxnLst/>
              <a:rect l="l" t="t" r="r" b="b"/>
              <a:pathLst>
                <a:path w="823" h="1148" extrusionOk="0">
                  <a:moveTo>
                    <a:pt x="376" y="0"/>
                  </a:moveTo>
                  <a:cubicBezTo>
                    <a:pt x="159" y="0"/>
                    <a:pt x="0" y="254"/>
                    <a:pt x="0" y="560"/>
                  </a:cubicBezTo>
                  <a:cubicBezTo>
                    <a:pt x="0" y="884"/>
                    <a:pt x="176" y="1148"/>
                    <a:pt x="411" y="1148"/>
                  </a:cubicBezTo>
                  <a:cubicBezTo>
                    <a:pt x="617" y="1148"/>
                    <a:pt x="823" y="884"/>
                    <a:pt x="823" y="560"/>
                  </a:cubicBezTo>
                  <a:cubicBezTo>
                    <a:pt x="823" y="237"/>
                    <a:pt x="647" y="2"/>
                    <a:pt x="411" y="2"/>
                  </a:cubicBezTo>
                  <a:cubicBezTo>
                    <a:pt x="399" y="1"/>
                    <a:pt x="388" y="0"/>
                    <a:pt x="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1371820" y="2917947"/>
              <a:ext cx="36624" cy="46928"/>
            </a:xfrm>
            <a:custGeom>
              <a:avLst/>
              <a:gdLst/>
              <a:ahLst/>
              <a:cxnLst/>
              <a:rect l="l" t="t" r="r" b="b"/>
              <a:pathLst>
                <a:path w="853" h="1093" extrusionOk="0">
                  <a:moveTo>
                    <a:pt x="465" y="0"/>
                  </a:moveTo>
                  <a:cubicBezTo>
                    <a:pt x="272" y="0"/>
                    <a:pt x="86" y="225"/>
                    <a:pt x="30" y="502"/>
                  </a:cubicBezTo>
                  <a:cubicBezTo>
                    <a:pt x="1" y="796"/>
                    <a:pt x="118" y="1031"/>
                    <a:pt x="324" y="1090"/>
                  </a:cubicBezTo>
                  <a:cubicBezTo>
                    <a:pt x="337" y="1092"/>
                    <a:pt x="350" y="1093"/>
                    <a:pt x="364" y="1093"/>
                  </a:cubicBezTo>
                  <a:cubicBezTo>
                    <a:pt x="559" y="1093"/>
                    <a:pt x="767" y="895"/>
                    <a:pt x="794" y="620"/>
                  </a:cubicBezTo>
                  <a:cubicBezTo>
                    <a:pt x="853" y="326"/>
                    <a:pt x="706" y="62"/>
                    <a:pt x="500" y="3"/>
                  </a:cubicBezTo>
                  <a:cubicBezTo>
                    <a:pt x="489" y="1"/>
                    <a:pt x="477" y="0"/>
                    <a:pt x="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1323904" y="2926491"/>
              <a:ext cx="44180" cy="55043"/>
            </a:xfrm>
            <a:custGeom>
              <a:avLst/>
              <a:gdLst/>
              <a:ahLst/>
              <a:cxnLst/>
              <a:rect l="l" t="t" r="r" b="b"/>
              <a:pathLst>
                <a:path w="1029" h="1282" extrusionOk="0">
                  <a:moveTo>
                    <a:pt x="603" y="1"/>
                  </a:moveTo>
                  <a:cubicBezTo>
                    <a:pt x="389" y="1"/>
                    <a:pt x="168" y="222"/>
                    <a:pt x="89" y="538"/>
                  </a:cubicBezTo>
                  <a:cubicBezTo>
                    <a:pt x="1" y="862"/>
                    <a:pt x="118" y="1214"/>
                    <a:pt x="382" y="1273"/>
                  </a:cubicBezTo>
                  <a:cubicBezTo>
                    <a:pt x="407" y="1279"/>
                    <a:pt x="431" y="1282"/>
                    <a:pt x="456" y="1282"/>
                  </a:cubicBezTo>
                  <a:cubicBezTo>
                    <a:pt x="670" y="1282"/>
                    <a:pt x="891" y="1060"/>
                    <a:pt x="970" y="744"/>
                  </a:cubicBezTo>
                  <a:cubicBezTo>
                    <a:pt x="1029" y="421"/>
                    <a:pt x="911" y="98"/>
                    <a:pt x="676" y="10"/>
                  </a:cubicBezTo>
                  <a:cubicBezTo>
                    <a:pt x="652" y="4"/>
                    <a:pt x="627" y="1"/>
                    <a:pt x="6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1509341" y="2934348"/>
              <a:ext cx="37869" cy="49461"/>
            </a:xfrm>
            <a:custGeom>
              <a:avLst/>
              <a:gdLst/>
              <a:ahLst/>
              <a:cxnLst/>
              <a:rect l="l" t="t" r="r" b="b"/>
              <a:pathLst>
                <a:path w="882" h="1152" extrusionOk="0">
                  <a:moveTo>
                    <a:pt x="464" y="1"/>
                  </a:moveTo>
                  <a:cubicBezTo>
                    <a:pt x="244" y="1"/>
                    <a:pt x="57" y="253"/>
                    <a:pt x="29" y="532"/>
                  </a:cubicBezTo>
                  <a:cubicBezTo>
                    <a:pt x="0" y="855"/>
                    <a:pt x="176" y="1149"/>
                    <a:pt x="382" y="1149"/>
                  </a:cubicBezTo>
                  <a:cubicBezTo>
                    <a:pt x="395" y="1150"/>
                    <a:pt x="408" y="1151"/>
                    <a:pt x="422" y="1151"/>
                  </a:cubicBezTo>
                  <a:cubicBezTo>
                    <a:pt x="640" y="1151"/>
                    <a:pt x="824" y="925"/>
                    <a:pt x="852" y="620"/>
                  </a:cubicBezTo>
                  <a:cubicBezTo>
                    <a:pt x="881" y="297"/>
                    <a:pt x="735" y="32"/>
                    <a:pt x="499" y="3"/>
                  </a:cubicBezTo>
                  <a:cubicBezTo>
                    <a:pt x="487" y="1"/>
                    <a:pt x="476" y="1"/>
                    <a:pt x="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1408401" y="2896608"/>
              <a:ext cx="34133" cy="43064"/>
            </a:xfrm>
            <a:custGeom>
              <a:avLst/>
              <a:gdLst/>
              <a:ahLst/>
              <a:cxnLst/>
              <a:rect l="l" t="t" r="r" b="b"/>
              <a:pathLst>
                <a:path w="795" h="1003" extrusionOk="0">
                  <a:moveTo>
                    <a:pt x="442" y="1"/>
                  </a:moveTo>
                  <a:cubicBezTo>
                    <a:pt x="236" y="1"/>
                    <a:pt x="89" y="206"/>
                    <a:pt x="30" y="471"/>
                  </a:cubicBezTo>
                  <a:cubicBezTo>
                    <a:pt x="1" y="764"/>
                    <a:pt x="177" y="999"/>
                    <a:pt x="353" y="999"/>
                  </a:cubicBezTo>
                  <a:cubicBezTo>
                    <a:pt x="367" y="1001"/>
                    <a:pt x="380" y="1002"/>
                    <a:pt x="392" y="1002"/>
                  </a:cubicBezTo>
                  <a:cubicBezTo>
                    <a:pt x="581" y="1002"/>
                    <a:pt x="737" y="804"/>
                    <a:pt x="765" y="529"/>
                  </a:cubicBezTo>
                  <a:cubicBezTo>
                    <a:pt x="794" y="265"/>
                    <a:pt x="647" y="30"/>
                    <a:pt x="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1466449" y="2960839"/>
              <a:ext cx="42935" cy="54485"/>
            </a:xfrm>
            <a:custGeom>
              <a:avLst/>
              <a:gdLst/>
              <a:ahLst/>
              <a:cxnLst/>
              <a:rect l="l" t="t" r="r" b="b"/>
              <a:pathLst>
                <a:path w="1000" h="1269" extrusionOk="0">
                  <a:moveTo>
                    <a:pt x="552" y="1"/>
                  </a:moveTo>
                  <a:cubicBezTo>
                    <a:pt x="329" y="1"/>
                    <a:pt x="115" y="256"/>
                    <a:pt x="59" y="590"/>
                  </a:cubicBezTo>
                  <a:cubicBezTo>
                    <a:pt x="0" y="913"/>
                    <a:pt x="206" y="1237"/>
                    <a:pt x="441" y="1266"/>
                  </a:cubicBezTo>
                  <a:cubicBezTo>
                    <a:pt x="453" y="1268"/>
                    <a:pt x="465" y="1268"/>
                    <a:pt x="477" y="1268"/>
                  </a:cubicBezTo>
                  <a:cubicBezTo>
                    <a:pt x="699" y="1268"/>
                    <a:pt x="914" y="1015"/>
                    <a:pt x="970" y="708"/>
                  </a:cubicBezTo>
                  <a:cubicBezTo>
                    <a:pt x="999" y="355"/>
                    <a:pt x="852" y="32"/>
                    <a:pt x="588" y="3"/>
                  </a:cubicBezTo>
                  <a:cubicBezTo>
                    <a:pt x="576" y="1"/>
                    <a:pt x="564"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1400844" y="2950749"/>
              <a:ext cx="36624" cy="46928"/>
            </a:xfrm>
            <a:custGeom>
              <a:avLst/>
              <a:gdLst/>
              <a:ahLst/>
              <a:cxnLst/>
              <a:rect l="l" t="t" r="r" b="b"/>
              <a:pathLst>
                <a:path w="853" h="1093" extrusionOk="0">
                  <a:moveTo>
                    <a:pt x="465" y="0"/>
                  </a:moveTo>
                  <a:cubicBezTo>
                    <a:pt x="272" y="0"/>
                    <a:pt x="87" y="225"/>
                    <a:pt x="59" y="502"/>
                  </a:cubicBezTo>
                  <a:cubicBezTo>
                    <a:pt x="1" y="796"/>
                    <a:pt x="147" y="1060"/>
                    <a:pt x="353" y="1090"/>
                  </a:cubicBezTo>
                  <a:cubicBezTo>
                    <a:pt x="366" y="1091"/>
                    <a:pt x="380" y="1092"/>
                    <a:pt x="393" y="1092"/>
                  </a:cubicBezTo>
                  <a:cubicBezTo>
                    <a:pt x="611" y="1092"/>
                    <a:pt x="795" y="867"/>
                    <a:pt x="823" y="590"/>
                  </a:cubicBezTo>
                  <a:cubicBezTo>
                    <a:pt x="853" y="297"/>
                    <a:pt x="706" y="32"/>
                    <a:pt x="500" y="3"/>
                  </a:cubicBezTo>
                  <a:cubicBezTo>
                    <a:pt x="488" y="1"/>
                    <a:pt x="477" y="0"/>
                    <a:pt x="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1351640" y="2970928"/>
              <a:ext cx="46713" cy="58263"/>
            </a:xfrm>
            <a:custGeom>
              <a:avLst/>
              <a:gdLst/>
              <a:ahLst/>
              <a:cxnLst/>
              <a:rect l="l" t="t" r="r" b="b"/>
              <a:pathLst>
                <a:path w="1088" h="1357" extrusionOk="0">
                  <a:moveTo>
                    <a:pt x="607" y="1"/>
                  </a:moveTo>
                  <a:cubicBezTo>
                    <a:pt x="356" y="1"/>
                    <a:pt x="115" y="257"/>
                    <a:pt x="60" y="620"/>
                  </a:cubicBezTo>
                  <a:cubicBezTo>
                    <a:pt x="1" y="1002"/>
                    <a:pt x="207" y="1325"/>
                    <a:pt x="471" y="1354"/>
                  </a:cubicBezTo>
                  <a:cubicBezTo>
                    <a:pt x="484" y="1356"/>
                    <a:pt x="498" y="1356"/>
                    <a:pt x="511" y="1356"/>
                  </a:cubicBezTo>
                  <a:cubicBezTo>
                    <a:pt x="762" y="1356"/>
                    <a:pt x="1001" y="1100"/>
                    <a:pt x="1029" y="737"/>
                  </a:cubicBezTo>
                  <a:cubicBezTo>
                    <a:pt x="1088" y="355"/>
                    <a:pt x="912" y="32"/>
                    <a:pt x="647" y="3"/>
                  </a:cubicBezTo>
                  <a:cubicBezTo>
                    <a:pt x="634" y="1"/>
                    <a:pt x="620" y="1"/>
                    <a:pt x="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1492940" y="3032755"/>
              <a:ext cx="46713" cy="58220"/>
            </a:xfrm>
            <a:custGeom>
              <a:avLst/>
              <a:gdLst/>
              <a:ahLst/>
              <a:cxnLst/>
              <a:rect l="l" t="t" r="r" b="b"/>
              <a:pathLst>
                <a:path w="1088" h="1356" extrusionOk="0">
                  <a:moveTo>
                    <a:pt x="602" y="0"/>
                  </a:moveTo>
                  <a:cubicBezTo>
                    <a:pt x="329" y="0"/>
                    <a:pt x="115" y="257"/>
                    <a:pt x="59" y="619"/>
                  </a:cubicBezTo>
                  <a:cubicBezTo>
                    <a:pt x="0" y="1001"/>
                    <a:pt x="176" y="1324"/>
                    <a:pt x="441" y="1354"/>
                  </a:cubicBezTo>
                  <a:cubicBezTo>
                    <a:pt x="456" y="1355"/>
                    <a:pt x="471" y="1356"/>
                    <a:pt x="485" y="1356"/>
                  </a:cubicBezTo>
                  <a:cubicBezTo>
                    <a:pt x="758" y="1356"/>
                    <a:pt x="973" y="1099"/>
                    <a:pt x="1028" y="737"/>
                  </a:cubicBezTo>
                  <a:cubicBezTo>
                    <a:pt x="1087" y="355"/>
                    <a:pt x="911" y="32"/>
                    <a:pt x="646" y="2"/>
                  </a:cubicBezTo>
                  <a:cubicBezTo>
                    <a:pt x="632" y="1"/>
                    <a:pt x="617" y="0"/>
                    <a:pt x="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1509341" y="2991065"/>
              <a:ext cx="30312" cy="36881"/>
            </a:xfrm>
            <a:custGeom>
              <a:avLst/>
              <a:gdLst/>
              <a:ahLst/>
              <a:cxnLst/>
              <a:rect l="l" t="t" r="r" b="b"/>
              <a:pathLst>
                <a:path w="706" h="859" extrusionOk="0">
                  <a:moveTo>
                    <a:pt x="373" y="1"/>
                  </a:moveTo>
                  <a:cubicBezTo>
                    <a:pt x="214" y="1"/>
                    <a:pt x="86" y="168"/>
                    <a:pt x="59" y="386"/>
                  </a:cubicBezTo>
                  <a:cubicBezTo>
                    <a:pt x="0" y="621"/>
                    <a:pt x="118" y="826"/>
                    <a:pt x="294" y="856"/>
                  </a:cubicBezTo>
                  <a:cubicBezTo>
                    <a:pt x="307" y="858"/>
                    <a:pt x="320" y="859"/>
                    <a:pt x="332" y="859"/>
                  </a:cubicBezTo>
                  <a:cubicBezTo>
                    <a:pt x="491" y="859"/>
                    <a:pt x="621" y="692"/>
                    <a:pt x="676" y="474"/>
                  </a:cubicBezTo>
                  <a:cubicBezTo>
                    <a:pt x="705" y="239"/>
                    <a:pt x="588" y="33"/>
                    <a:pt x="411" y="4"/>
                  </a:cubicBezTo>
                  <a:cubicBezTo>
                    <a:pt x="398" y="2"/>
                    <a:pt x="386" y="1"/>
                    <a:pt x="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1427335" y="2988575"/>
              <a:ext cx="37869" cy="46928"/>
            </a:xfrm>
            <a:custGeom>
              <a:avLst/>
              <a:gdLst/>
              <a:ahLst/>
              <a:cxnLst/>
              <a:rect l="l" t="t" r="r" b="b"/>
              <a:pathLst>
                <a:path w="882" h="1093" extrusionOk="0">
                  <a:moveTo>
                    <a:pt x="461" y="0"/>
                  </a:moveTo>
                  <a:cubicBezTo>
                    <a:pt x="269" y="0"/>
                    <a:pt x="87" y="200"/>
                    <a:pt x="59" y="503"/>
                  </a:cubicBezTo>
                  <a:cubicBezTo>
                    <a:pt x="1" y="796"/>
                    <a:pt x="147" y="1090"/>
                    <a:pt x="382" y="1090"/>
                  </a:cubicBezTo>
                  <a:cubicBezTo>
                    <a:pt x="396" y="1092"/>
                    <a:pt x="409" y="1093"/>
                    <a:pt x="422" y="1093"/>
                  </a:cubicBezTo>
                  <a:cubicBezTo>
                    <a:pt x="613" y="1093"/>
                    <a:pt x="796" y="893"/>
                    <a:pt x="823" y="591"/>
                  </a:cubicBezTo>
                  <a:cubicBezTo>
                    <a:pt x="882" y="297"/>
                    <a:pt x="735" y="32"/>
                    <a:pt x="500" y="3"/>
                  </a:cubicBezTo>
                  <a:cubicBezTo>
                    <a:pt x="487" y="1"/>
                    <a:pt x="474" y="0"/>
                    <a:pt x="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1462670" y="3021377"/>
              <a:ext cx="27779" cy="39371"/>
            </a:xfrm>
            <a:custGeom>
              <a:avLst/>
              <a:gdLst/>
              <a:ahLst/>
              <a:cxnLst/>
              <a:rect l="l" t="t" r="r" b="b"/>
              <a:pathLst>
                <a:path w="647" h="917" extrusionOk="0">
                  <a:moveTo>
                    <a:pt x="348" y="0"/>
                  </a:moveTo>
                  <a:cubicBezTo>
                    <a:pt x="184" y="0"/>
                    <a:pt x="28" y="194"/>
                    <a:pt x="0" y="414"/>
                  </a:cubicBezTo>
                  <a:cubicBezTo>
                    <a:pt x="0" y="679"/>
                    <a:pt x="88" y="884"/>
                    <a:pt x="294" y="914"/>
                  </a:cubicBezTo>
                  <a:cubicBezTo>
                    <a:pt x="307" y="916"/>
                    <a:pt x="320" y="917"/>
                    <a:pt x="332" y="917"/>
                  </a:cubicBezTo>
                  <a:cubicBezTo>
                    <a:pt x="495" y="917"/>
                    <a:pt x="646" y="747"/>
                    <a:pt x="646" y="502"/>
                  </a:cubicBezTo>
                  <a:cubicBezTo>
                    <a:pt x="646" y="267"/>
                    <a:pt x="558" y="32"/>
                    <a:pt x="382" y="3"/>
                  </a:cubicBezTo>
                  <a:cubicBezTo>
                    <a:pt x="371" y="1"/>
                    <a:pt x="359" y="0"/>
                    <a:pt x="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1395821" y="3004933"/>
              <a:ext cx="27779" cy="34262"/>
            </a:xfrm>
            <a:custGeom>
              <a:avLst/>
              <a:gdLst/>
              <a:ahLst/>
              <a:cxnLst/>
              <a:rect l="l" t="t" r="r" b="b"/>
              <a:pathLst>
                <a:path w="647" h="798" extrusionOk="0">
                  <a:moveTo>
                    <a:pt x="349" y="1"/>
                  </a:moveTo>
                  <a:cubicBezTo>
                    <a:pt x="210" y="1"/>
                    <a:pt x="57" y="166"/>
                    <a:pt x="29" y="357"/>
                  </a:cubicBezTo>
                  <a:cubicBezTo>
                    <a:pt x="0" y="592"/>
                    <a:pt x="118" y="797"/>
                    <a:pt x="264" y="797"/>
                  </a:cubicBezTo>
                  <a:cubicBezTo>
                    <a:pt x="441" y="797"/>
                    <a:pt x="588" y="650"/>
                    <a:pt x="617" y="445"/>
                  </a:cubicBezTo>
                  <a:cubicBezTo>
                    <a:pt x="646" y="210"/>
                    <a:pt x="529" y="33"/>
                    <a:pt x="382" y="4"/>
                  </a:cubicBezTo>
                  <a:cubicBezTo>
                    <a:pt x="371" y="2"/>
                    <a:pt x="360" y="1"/>
                    <a:pt x="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1361730" y="3033785"/>
              <a:ext cx="42935" cy="57189"/>
            </a:xfrm>
            <a:custGeom>
              <a:avLst/>
              <a:gdLst/>
              <a:ahLst/>
              <a:cxnLst/>
              <a:rect l="l" t="t" r="r" b="b"/>
              <a:pathLst>
                <a:path w="1000" h="1332" extrusionOk="0">
                  <a:moveTo>
                    <a:pt x="527" y="0"/>
                  </a:moveTo>
                  <a:cubicBezTo>
                    <a:pt x="309" y="0"/>
                    <a:pt x="84" y="273"/>
                    <a:pt x="30" y="595"/>
                  </a:cubicBezTo>
                  <a:cubicBezTo>
                    <a:pt x="1" y="948"/>
                    <a:pt x="148" y="1300"/>
                    <a:pt x="412" y="1330"/>
                  </a:cubicBezTo>
                  <a:cubicBezTo>
                    <a:pt x="426" y="1331"/>
                    <a:pt x="439" y="1332"/>
                    <a:pt x="452" y="1332"/>
                  </a:cubicBezTo>
                  <a:cubicBezTo>
                    <a:pt x="700" y="1332"/>
                    <a:pt x="915" y="1077"/>
                    <a:pt x="970" y="742"/>
                  </a:cubicBezTo>
                  <a:cubicBezTo>
                    <a:pt x="1000" y="360"/>
                    <a:pt x="853" y="37"/>
                    <a:pt x="588" y="8"/>
                  </a:cubicBezTo>
                  <a:cubicBezTo>
                    <a:pt x="568" y="3"/>
                    <a:pt x="548" y="0"/>
                    <a:pt x="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1313815" y="3011287"/>
              <a:ext cx="45468" cy="58263"/>
            </a:xfrm>
            <a:custGeom>
              <a:avLst/>
              <a:gdLst/>
              <a:ahLst/>
              <a:cxnLst/>
              <a:rect l="l" t="t" r="r" b="b"/>
              <a:pathLst>
                <a:path w="1059" h="1357" extrusionOk="0">
                  <a:moveTo>
                    <a:pt x="577" y="1"/>
                  </a:moveTo>
                  <a:cubicBezTo>
                    <a:pt x="330" y="1"/>
                    <a:pt x="115" y="257"/>
                    <a:pt x="59" y="620"/>
                  </a:cubicBezTo>
                  <a:cubicBezTo>
                    <a:pt x="1" y="972"/>
                    <a:pt x="177" y="1325"/>
                    <a:pt x="441" y="1354"/>
                  </a:cubicBezTo>
                  <a:cubicBezTo>
                    <a:pt x="455" y="1356"/>
                    <a:pt x="468" y="1356"/>
                    <a:pt x="481" y="1356"/>
                  </a:cubicBezTo>
                  <a:cubicBezTo>
                    <a:pt x="729" y="1356"/>
                    <a:pt x="944" y="1100"/>
                    <a:pt x="999" y="737"/>
                  </a:cubicBezTo>
                  <a:cubicBezTo>
                    <a:pt x="1058" y="385"/>
                    <a:pt x="882" y="62"/>
                    <a:pt x="617" y="3"/>
                  </a:cubicBezTo>
                  <a:cubicBezTo>
                    <a:pt x="604" y="1"/>
                    <a:pt x="591" y="1"/>
                    <a:pt x="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1408401" y="3040311"/>
              <a:ext cx="50492" cy="64746"/>
            </a:xfrm>
            <a:custGeom>
              <a:avLst/>
              <a:gdLst/>
              <a:ahLst/>
              <a:cxnLst/>
              <a:rect l="l" t="t" r="r" b="b"/>
              <a:pathLst>
                <a:path w="1176" h="1508" extrusionOk="0">
                  <a:moveTo>
                    <a:pt x="636" y="1"/>
                  </a:moveTo>
                  <a:cubicBezTo>
                    <a:pt x="359" y="1"/>
                    <a:pt x="116" y="286"/>
                    <a:pt x="60" y="678"/>
                  </a:cubicBezTo>
                  <a:cubicBezTo>
                    <a:pt x="1" y="1119"/>
                    <a:pt x="207" y="1471"/>
                    <a:pt x="500" y="1501"/>
                  </a:cubicBezTo>
                  <a:cubicBezTo>
                    <a:pt x="524" y="1505"/>
                    <a:pt x="547" y="1508"/>
                    <a:pt x="570" y="1508"/>
                  </a:cubicBezTo>
                  <a:cubicBezTo>
                    <a:pt x="835" y="1508"/>
                    <a:pt x="1063" y="1204"/>
                    <a:pt x="1117" y="825"/>
                  </a:cubicBezTo>
                  <a:cubicBezTo>
                    <a:pt x="1176" y="414"/>
                    <a:pt x="970" y="61"/>
                    <a:pt x="677" y="3"/>
                  </a:cubicBezTo>
                  <a:cubicBezTo>
                    <a:pt x="663" y="1"/>
                    <a:pt x="650" y="1"/>
                    <a:pt x="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1458849" y="3069292"/>
              <a:ext cx="37912" cy="49461"/>
            </a:xfrm>
            <a:custGeom>
              <a:avLst/>
              <a:gdLst/>
              <a:ahLst/>
              <a:cxnLst/>
              <a:rect l="l" t="t" r="r" b="b"/>
              <a:pathLst>
                <a:path w="883" h="1152" extrusionOk="0">
                  <a:moveTo>
                    <a:pt x="465" y="1"/>
                  </a:moveTo>
                  <a:cubicBezTo>
                    <a:pt x="272" y="1"/>
                    <a:pt x="86" y="227"/>
                    <a:pt x="30" y="532"/>
                  </a:cubicBezTo>
                  <a:cubicBezTo>
                    <a:pt x="1" y="826"/>
                    <a:pt x="118" y="1120"/>
                    <a:pt x="383" y="1149"/>
                  </a:cubicBezTo>
                  <a:cubicBezTo>
                    <a:pt x="395" y="1151"/>
                    <a:pt x="406" y="1151"/>
                    <a:pt x="418" y="1151"/>
                  </a:cubicBezTo>
                  <a:cubicBezTo>
                    <a:pt x="614" y="1151"/>
                    <a:pt x="825" y="925"/>
                    <a:pt x="853" y="620"/>
                  </a:cubicBezTo>
                  <a:cubicBezTo>
                    <a:pt x="882" y="326"/>
                    <a:pt x="735" y="33"/>
                    <a:pt x="500" y="3"/>
                  </a:cubicBezTo>
                  <a:cubicBezTo>
                    <a:pt x="489" y="2"/>
                    <a:pt x="477" y="1"/>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1456359" y="3125881"/>
              <a:ext cx="49204" cy="63716"/>
            </a:xfrm>
            <a:custGeom>
              <a:avLst/>
              <a:gdLst/>
              <a:ahLst/>
              <a:cxnLst/>
              <a:rect l="l" t="t" r="r" b="b"/>
              <a:pathLst>
                <a:path w="1146" h="1484" extrusionOk="0">
                  <a:moveTo>
                    <a:pt x="606" y="0"/>
                  </a:moveTo>
                  <a:cubicBezTo>
                    <a:pt x="337" y="0"/>
                    <a:pt x="86" y="304"/>
                    <a:pt x="59" y="683"/>
                  </a:cubicBezTo>
                  <a:cubicBezTo>
                    <a:pt x="0" y="1094"/>
                    <a:pt x="206" y="1447"/>
                    <a:pt x="470" y="1476"/>
                  </a:cubicBezTo>
                  <a:cubicBezTo>
                    <a:pt x="494" y="1481"/>
                    <a:pt x="517" y="1483"/>
                    <a:pt x="540" y="1483"/>
                  </a:cubicBezTo>
                  <a:cubicBezTo>
                    <a:pt x="809" y="1483"/>
                    <a:pt x="1062" y="1179"/>
                    <a:pt x="1117" y="800"/>
                  </a:cubicBezTo>
                  <a:cubicBezTo>
                    <a:pt x="1146" y="389"/>
                    <a:pt x="970" y="37"/>
                    <a:pt x="676" y="7"/>
                  </a:cubicBezTo>
                  <a:cubicBezTo>
                    <a:pt x="653" y="3"/>
                    <a:pt x="629" y="0"/>
                    <a:pt x="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1365551" y="3095826"/>
              <a:ext cx="59293" cy="76081"/>
            </a:xfrm>
            <a:custGeom>
              <a:avLst/>
              <a:gdLst/>
              <a:ahLst/>
              <a:cxnLst/>
              <a:rect l="l" t="t" r="r" b="b"/>
              <a:pathLst>
                <a:path w="1381" h="1772" extrusionOk="0">
                  <a:moveTo>
                    <a:pt x="752" y="0"/>
                  </a:moveTo>
                  <a:cubicBezTo>
                    <a:pt x="416" y="0"/>
                    <a:pt x="115" y="344"/>
                    <a:pt x="59" y="795"/>
                  </a:cubicBezTo>
                  <a:cubicBezTo>
                    <a:pt x="0" y="1295"/>
                    <a:pt x="235" y="1735"/>
                    <a:pt x="588" y="1765"/>
                  </a:cubicBezTo>
                  <a:cubicBezTo>
                    <a:pt x="611" y="1769"/>
                    <a:pt x="635" y="1771"/>
                    <a:pt x="658" y="1771"/>
                  </a:cubicBezTo>
                  <a:cubicBezTo>
                    <a:pt x="957" y="1771"/>
                    <a:pt x="1240" y="1435"/>
                    <a:pt x="1322" y="972"/>
                  </a:cubicBezTo>
                  <a:cubicBezTo>
                    <a:pt x="1381" y="502"/>
                    <a:pt x="1146" y="61"/>
                    <a:pt x="793" y="2"/>
                  </a:cubicBezTo>
                  <a:cubicBezTo>
                    <a:pt x="779" y="1"/>
                    <a:pt x="766"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1427335" y="3109651"/>
              <a:ext cx="34090" cy="43150"/>
            </a:xfrm>
            <a:custGeom>
              <a:avLst/>
              <a:gdLst/>
              <a:ahLst/>
              <a:cxnLst/>
              <a:rect l="l" t="t" r="r" b="b"/>
              <a:pathLst>
                <a:path w="794" h="1005" extrusionOk="0">
                  <a:moveTo>
                    <a:pt x="407" y="1"/>
                  </a:moveTo>
                  <a:cubicBezTo>
                    <a:pt x="239" y="1"/>
                    <a:pt x="57" y="198"/>
                    <a:pt x="30" y="473"/>
                  </a:cubicBezTo>
                  <a:cubicBezTo>
                    <a:pt x="1" y="738"/>
                    <a:pt x="118" y="973"/>
                    <a:pt x="324" y="1002"/>
                  </a:cubicBezTo>
                  <a:cubicBezTo>
                    <a:pt x="335" y="1004"/>
                    <a:pt x="346" y="1005"/>
                    <a:pt x="358" y="1005"/>
                  </a:cubicBezTo>
                  <a:cubicBezTo>
                    <a:pt x="522" y="1005"/>
                    <a:pt x="680" y="809"/>
                    <a:pt x="735" y="562"/>
                  </a:cubicBezTo>
                  <a:cubicBezTo>
                    <a:pt x="794" y="268"/>
                    <a:pt x="647" y="33"/>
                    <a:pt x="441" y="3"/>
                  </a:cubicBezTo>
                  <a:cubicBezTo>
                    <a:pt x="430" y="1"/>
                    <a:pt x="419"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1331461" y="3084448"/>
              <a:ext cx="34133" cy="43150"/>
            </a:xfrm>
            <a:custGeom>
              <a:avLst/>
              <a:gdLst/>
              <a:ahLst/>
              <a:cxnLst/>
              <a:rect l="l" t="t" r="r" b="b"/>
              <a:pathLst>
                <a:path w="795" h="1005" extrusionOk="0">
                  <a:moveTo>
                    <a:pt x="432" y="0"/>
                  </a:moveTo>
                  <a:cubicBezTo>
                    <a:pt x="243" y="0"/>
                    <a:pt x="87" y="198"/>
                    <a:pt x="60" y="473"/>
                  </a:cubicBezTo>
                  <a:cubicBezTo>
                    <a:pt x="1" y="737"/>
                    <a:pt x="148" y="972"/>
                    <a:pt x="324" y="1002"/>
                  </a:cubicBezTo>
                  <a:cubicBezTo>
                    <a:pt x="337" y="1004"/>
                    <a:pt x="350" y="1004"/>
                    <a:pt x="363" y="1004"/>
                  </a:cubicBezTo>
                  <a:cubicBezTo>
                    <a:pt x="555" y="1004"/>
                    <a:pt x="737" y="808"/>
                    <a:pt x="765" y="561"/>
                  </a:cubicBezTo>
                  <a:cubicBezTo>
                    <a:pt x="794" y="267"/>
                    <a:pt x="677" y="32"/>
                    <a:pt x="471" y="3"/>
                  </a:cubicBezTo>
                  <a:cubicBezTo>
                    <a:pt x="458" y="1"/>
                    <a:pt x="445" y="0"/>
                    <a:pt x="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1403377" y="3160143"/>
              <a:ext cx="53025" cy="68310"/>
            </a:xfrm>
            <a:custGeom>
              <a:avLst/>
              <a:gdLst/>
              <a:ahLst/>
              <a:cxnLst/>
              <a:rect l="l" t="t" r="r" b="b"/>
              <a:pathLst>
                <a:path w="1235" h="1591" extrusionOk="0">
                  <a:moveTo>
                    <a:pt x="668" y="1"/>
                  </a:moveTo>
                  <a:cubicBezTo>
                    <a:pt x="387" y="1"/>
                    <a:pt x="115" y="314"/>
                    <a:pt x="59" y="708"/>
                  </a:cubicBezTo>
                  <a:cubicBezTo>
                    <a:pt x="0" y="1148"/>
                    <a:pt x="206" y="1530"/>
                    <a:pt x="500" y="1589"/>
                  </a:cubicBezTo>
                  <a:cubicBezTo>
                    <a:pt x="513" y="1590"/>
                    <a:pt x="527" y="1591"/>
                    <a:pt x="541" y="1591"/>
                  </a:cubicBezTo>
                  <a:cubicBezTo>
                    <a:pt x="847" y="1591"/>
                    <a:pt x="1119" y="1276"/>
                    <a:pt x="1175" y="854"/>
                  </a:cubicBezTo>
                  <a:cubicBezTo>
                    <a:pt x="1234" y="443"/>
                    <a:pt x="1029" y="61"/>
                    <a:pt x="705" y="2"/>
                  </a:cubicBezTo>
                  <a:cubicBezTo>
                    <a:pt x="693" y="1"/>
                    <a:pt x="681" y="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1330216" y="3174054"/>
              <a:ext cx="68138" cy="87373"/>
            </a:xfrm>
            <a:custGeom>
              <a:avLst/>
              <a:gdLst/>
              <a:ahLst/>
              <a:cxnLst/>
              <a:rect l="l" t="t" r="r" b="b"/>
              <a:pathLst>
                <a:path w="1587" h="2035" extrusionOk="0">
                  <a:moveTo>
                    <a:pt x="873" y="0"/>
                  </a:moveTo>
                  <a:cubicBezTo>
                    <a:pt x="504" y="0"/>
                    <a:pt x="144" y="402"/>
                    <a:pt x="59" y="942"/>
                  </a:cubicBezTo>
                  <a:cubicBezTo>
                    <a:pt x="0" y="1500"/>
                    <a:pt x="265" y="1970"/>
                    <a:pt x="647" y="2029"/>
                  </a:cubicBezTo>
                  <a:cubicBezTo>
                    <a:pt x="673" y="2032"/>
                    <a:pt x="699" y="2034"/>
                    <a:pt x="725" y="2034"/>
                  </a:cubicBezTo>
                  <a:cubicBezTo>
                    <a:pt x="1106" y="2034"/>
                    <a:pt x="1444" y="1640"/>
                    <a:pt x="1499" y="1118"/>
                  </a:cubicBezTo>
                  <a:cubicBezTo>
                    <a:pt x="1587" y="560"/>
                    <a:pt x="1322" y="60"/>
                    <a:pt x="911" y="2"/>
                  </a:cubicBezTo>
                  <a:cubicBezTo>
                    <a:pt x="898" y="1"/>
                    <a:pt x="885" y="0"/>
                    <a:pt x="8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1316348" y="3267352"/>
              <a:ext cx="55515" cy="70843"/>
            </a:xfrm>
            <a:custGeom>
              <a:avLst/>
              <a:gdLst/>
              <a:ahLst/>
              <a:cxnLst/>
              <a:rect l="l" t="t" r="r" b="b"/>
              <a:pathLst>
                <a:path w="1293" h="1650" extrusionOk="0">
                  <a:moveTo>
                    <a:pt x="694" y="1"/>
                  </a:moveTo>
                  <a:cubicBezTo>
                    <a:pt x="387" y="1"/>
                    <a:pt x="115" y="315"/>
                    <a:pt x="59" y="737"/>
                  </a:cubicBezTo>
                  <a:cubicBezTo>
                    <a:pt x="0" y="1178"/>
                    <a:pt x="206" y="1589"/>
                    <a:pt x="529" y="1648"/>
                  </a:cubicBezTo>
                  <a:cubicBezTo>
                    <a:pt x="543" y="1649"/>
                    <a:pt x="556" y="1650"/>
                    <a:pt x="570" y="1650"/>
                  </a:cubicBezTo>
                  <a:cubicBezTo>
                    <a:pt x="879" y="1650"/>
                    <a:pt x="1178" y="1335"/>
                    <a:pt x="1234" y="913"/>
                  </a:cubicBezTo>
                  <a:cubicBezTo>
                    <a:pt x="1293" y="473"/>
                    <a:pt x="1058" y="61"/>
                    <a:pt x="735" y="3"/>
                  </a:cubicBezTo>
                  <a:cubicBezTo>
                    <a:pt x="721" y="1"/>
                    <a:pt x="707" y="1"/>
                    <a:pt x="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1376886" y="3249448"/>
              <a:ext cx="42935" cy="57490"/>
            </a:xfrm>
            <a:custGeom>
              <a:avLst/>
              <a:gdLst/>
              <a:ahLst/>
              <a:cxnLst/>
              <a:rect l="l" t="t" r="r" b="b"/>
              <a:pathLst>
                <a:path w="1000" h="1339" extrusionOk="0">
                  <a:moveTo>
                    <a:pt x="527" y="1"/>
                  </a:moveTo>
                  <a:cubicBezTo>
                    <a:pt x="309" y="1"/>
                    <a:pt x="83" y="274"/>
                    <a:pt x="30" y="596"/>
                  </a:cubicBezTo>
                  <a:cubicBezTo>
                    <a:pt x="0" y="978"/>
                    <a:pt x="147" y="1301"/>
                    <a:pt x="412" y="1330"/>
                  </a:cubicBezTo>
                  <a:cubicBezTo>
                    <a:pt x="436" y="1336"/>
                    <a:pt x="461" y="1338"/>
                    <a:pt x="485" y="1338"/>
                  </a:cubicBezTo>
                  <a:cubicBezTo>
                    <a:pt x="719" y="1338"/>
                    <a:pt x="917" y="1089"/>
                    <a:pt x="970" y="743"/>
                  </a:cubicBezTo>
                  <a:cubicBezTo>
                    <a:pt x="999" y="390"/>
                    <a:pt x="852" y="67"/>
                    <a:pt x="588" y="8"/>
                  </a:cubicBezTo>
                  <a:cubicBezTo>
                    <a:pt x="568" y="3"/>
                    <a:pt x="547" y="1"/>
                    <a:pt x="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1212918" y="2785621"/>
              <a:ext cx="145077" cy="628182"/>
            </a:xfrm>
            <a:custGeom>
              <a:avLst/>
              <a:gdLst/>
              <a:ahLst/>
              <a:cxnLst/>
              <a:rect l="l" t="t" r="r" b="b"/>
              <a:pathLst>
                <a:path w="3379" h="14631" extrusionOk="0">
                  <a:moveTo>
                    <a:pt x="1969" y="0"/>
                  </a:moveTo>
                  <a:cubicBezTo>
                    <a:pt x="1822" y="940"/>
                    <a:pt x="1822" y="1910"/>
                    <a:pt x="1557" y="2821"/>
                  </a:cubicBezTo>
                  <a:cubicBezTo>
                    <a:pt x="206" y="7286"/>
                    <a:pt x="0" y="11869"/>
                    <a:pt x="470" y="13073"/>
                  </a:cubicBezTo>
                  <a:cubicBezTo>
                    <a:pt x="970" y="14307"/>
                    <a:pt x="1058" y="14278"/>
                    <a:pt x="1557" y="14630"/>
                  </a:cubicBezTo>
                  <a:lnTo>
                    <a:pt x="2233" y="14630"/>
                  </a:lnTo>
                  <a:cubicBezTo>
                    <a:pt x="2674" y="13426"/>
                    <a:pt x="2850" y="11839"/>
                    <a:pt x="3144" y="10576"/>
                  </a:cubicBezTo>
                  <a:cubicBezTo>
                    <a:pt x="3261" y="10018"/>
                    <a:pt x="3349" y="9489"/>
                    <a:pt x="3379" y="8931"/>
                  </a:cubicBezTo>
                  <a:cubicBezTo>
                    <a:pt x="3379" y="8079"/>
                    <a:pt x="3291" y="7198"/>
                    <a:pt x="3114" y="6375"/>
                  </a:cubicBezTo>
                  <a:cubicBezTo>
                    <a:pt x="2732" y="4260"/>
                    <a:pt x="2351" y="2115"/>
                    <a:pt x="19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1267144" y="2977326"/>
              <a:ext cx="315358" cy="451504"/>
            </a:xfrm>
            <a:custGeom>
              <a:avLst/>
              <a:gdLst/>
              <a:ahLst/>
              <a:cxnLst/>
              <a:rect l="l" t="t" r="r" b="b"/>
              <a:pathLst>
                <a:path w="7345" h="10516" extrusionOk="0">
                  <a:moveTo>
                    <a:pt x="7345" y="1"/>
                  </a:moveTo>
                  <a:lnTo>
                    <a:pt x="7345" y="1"/>
                  </a:lnTo>
                  <a:cubicBezTo>
                    <a:pt x="5377" y="3291"/>
                    <a:pt x="2938" y="7668"/>
                    <a:pt x="1234" y="8961"/>
                  </a:cubicBezTo>
                  <a:lnTo>
                    <a:pt x="1" y="9930"/>
                  </a:lnTo>
                  <a:cubicBezTo>
                    <a:pt x="472" y="10347"/>
                    <a:pt x="996" y="10515"/>
                    <a:pt x="1524" y="10515"/>
                  </a:cubicBezTo>
                  <a:cubicBezTo>
                    <a:pt x="2670" y="10515"/>
                    <a:pt x="3831" y="9716"/>
                    <a:pt x="4495" y="8931"/>
                  </a:cubicBezTo>
                  <a:cubicBezTo>
                    <a:pt x="5435" y="7815"/>
                    <a:pt x="6052" y="6258"/>
                    <a:pt x="6493" y="4701"/>
                  </a:cubicBezTo>
                  <a:cubicBezTo>
                    <a:pt x="6934" y="3173"/>
                    <a:pt x="7227" y="1587"/>
                    <a:pt x="7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1262121" y="3112313"/>
              <a:ext cx="215705" cy="318234"/>
            </a:xfrm>
            <a:custGeom>
              <a:avLst/>
              <a:gdLst/>
              <a:ahLst/>
              <a:cxnLst/>
              <a:rect l="l" t="t" r="r" b="b"/>
              <a:pathLst>
                <a:path w="5024" h="7412" extrusionOk="0">
                  <a:moveTo>
                    <a:pt x="5024" y="0"/>
                  </a:moveTo>
                  <a:cubicBezTo>
                    <a:pt x="4172" y="529"/>
                    <a:pt x="4025" y="1675"/>
                    <a:pt x="3643" y="2585"/>
                  </a:cubicBezTo>
                  <a:cubicBezTo>
                    <a:pt x="3408" y="3143"/>
                    <a:pt x="3085" y="3672"/>
                    <a:pt x="2673" y="4113"/>
                  </a:cubicBezTo>
                  <a:cubicBezTo>
                    <a:pt x="2203" y="4612"/>
                    <a:pt x="1675" y="4994"/>
                    <a:pt x="1205" y="5435"/>
                  </a:cubicBezTo>
                  <a:cubicBezTo>
                    <a:pt x="735" y="5876"/>
                    <a:pt x="118" y="6081"/>
                    <a:pt x="0" y="6698"/>
                  </a:cubicBezTo>
                  <a:cubicBezTo>
                    <a:pt x="507" y="7152"/>
                    <a:pt x="1159" y="7411"/>
                    <a:pt x="1824" y="7411"/>
                  </a:cubicBezTo>
                  <a:cubicBezTo>
                    <a:pt x="1892" y="7411"/>
                    <a:pt x="1960" y="7409"/>
                    <a:pt x="2027" y="7403"/>
                  </a:cubicBezTo>
                  <a:lnTo>
                    <a:pt x="2615" y="7344"/>
                  </a:lnTo>
                  <a:cubicBezTo>
                    <a:pt x="3584" y="6992"/>
                    <a:pt x="4260" y="6022"/>
                    <a:pt x="4524" y="5024"/>
                  </a:cubicBezTo>
                  <a:cubicBezTo>
                    <a:pt x="4759" y="3995"/>
                    <a:pt x="4789" y="2967"/>
                    <a:pt x="4671" y="1910"/>
                  </a:cubicBezTo>
                  <a:cubicBezTo>
                    <a:pt x="4642" y="1263"/>
                    <a:pt x="4612" y="529"/>
                    <a:pt x="50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1038859" y="2508733"/>
              <a:ext cx="94629" cy="2457428"/>
            </a:xfrm>
            <a:custGeom>
              <a:avLst/>
              <a:gdLst/>
              <a:ahLst/>
              <a:cxnLst/>
              <a:rect l="l" t="t" r="r" b="b"/>
              <a:pathLst>
                <a:path w="2204" h="57236" extrusionOk="0">
                  <a:moveTo>
                    <a:pt x="393" y="1"/>
                  </a:moveTo>
                  <a:cubicBezTo>
                    <a:pt x="191" y="1"/>
                    <a:pt x="0" y="133"/>
                    <a:pt x="30" y="398"/>
                  </a:cubicBezTo>
                  <a:cubicBezTo>
                    <a:pt x="705" y="8183"/>
                    <a:pt x="1175" y="15968"/>
                    <a:pt x="1293" y="23753"/>
                  </a:cubicBezTo>
                  <a:cubicBezTo>
                    <a:pt x="1410" y="30627"/>
                    <a:pt x="1264" y="37501"/>
                    <a:pt x="970" y="44376"/>
                  </a:cubicBezTo>
                  <a:cubicBezTo>
                    <a:pt x="793" y="48547"/>
                    <a:pt x="558" y="52690"/>
                    <a:pt x="323" y="56861"/>
                  </a:cubicBezTo>
                  <a:cubicBezTo>
                    <a:pt x="309" y="57111"/>
                    <a:pt x="500" y="57236"/>
                    <a:pt x="698" y="57236"/>
                  </a:cubicBezTo>
                  <a:cubicBezTo>
                    <a:pt x="896" y="57236"/>
                    <a:pt x="1102" y="57111"/>
                    <a:pt x="1117" y="56861"/>
                  </a:cubicBezTo>
                  <a:cubicBezTo>
                    <a:pt x="1528" y="49664"/>
                    <a:pt x="1910" y="42496"/>
                    <a:pt x="2057" y="35298"/>
                  </a:cubicBezTo>
                  <a:cubicBezTo>
                    <a:pt x="2204" y="28247"/>
                    <a:pt x="2115" y="21226"/>
                    <a:pt x="1763" y="14176"/>
                  </a:cubicBezTo>
                  <a:cubicBezTo>
                    <a:pt x="1557" y="9593"/>
                    <a:pt x="1234" y="4980"/>
                    <a:pt x="823" y="398"/>
                  </a:cubicBezTo>
                  <a:cubicBezTo>
                    <a:pt x="808" y="133"/>
                    <a:pt x="595" y="1"/>
                    <a:pt x="3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952044" y="3345923"/>
              <a:ext cx="405435" cy="1618650"/>
            </a:xfrm>
            <a:custGeom>
              <a:avLst/>
              <a:gdLst/>
              <a:ahLst/>
              <a:cxnLst/>
              <a:rect l="l" t="t" r="r" b="b"/>
              <a:pathLst>
                <a:path w="9443" h="37700" extrusionOk="0">
                  <a:moveTo>
                    <a:pt x="8971" y="1"/>
                  </a:moveTo>
                  <a:cubicBezTo>
                    <a:pt x="8809" y="1"/>
                    <a:pt x="8644" y="87"/>
                    <a:pt x="8573" y="288"/>
                  </a:cubicBezTo>
                  <a:cubicBezTo>
                    <a:pt x="6928" y="5047"/>
                    <a:pt x="5577" y="9953"/>
                    <a:pt x="4490" y="14888"/>
                  </a:cubicBezTo>
                  <a:cubicBezTo>
                    <a:pt x="3491" y="19412"/>
                    <a:pt x="2727" y="23966"/>
                    <a:pt x="1846" y="28520"/>
                  </a:cubicBezTo>
                  <a:cubicBezTo>
                    <a:pt x="1288" y="31399"/>
                    <a:pt x="700" y="34307"/>
                    <a:pt x="54" y="37215"/>
                  </a:cubicBezTo>
                  <a:cubicBezTo>
                    <a:pt x="0" y="37501"/>
                    <a:pt x="261" y="37700"/>
                    <a:pt x="494" y="37700"/>
                  </a:cubicBezTo>
                  <a:cubicBezTo>
                    <a:pt x="645" y="37700"/>
                    <a:pt x="783" y="37617"/>
                    <a:pt x="818" y="37421"/>
                  </a:cubicBezTo>
                  <a:cubicBezTo>
                    <a:pt x="2933" y="27961"/>
                    <a:pt x="4226" y="18326"/>
                    <a:pt x="6752" y="8954"/>
                  </a:cubicBezTo>
                  <a:cubicBezTo>
                    <a:pt x="7516" y="6104"/>
                    <a:pt x="8368" y="3284"/>
                    <a:pt x="9337" y="493"/>
                  </a:cubicBezTo>
                  <a:cubicBezTo>
                    <a:pt x="9443" y="194"/>
                    <a:pt x="9211" y="1"/>
                    <a:pt x="8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669275" y="2697304"/>
              <a:ext cx="526040" cy="2078741"/>
            </a:xfrm>
            <a:custGeom>
              <a:avLst/>
              <a:gdLst/>
              <a:ahLst/>
              <a:cxnLst/>
              <a:rect l="l" t="t" r="r" b="b"/>
              <a:pathLst>
                <a:path w="12252" h="48416" extrusionOk="0">
                  <a:moveTo>
                    <a:pt x="1" y="1"/>
                  </a:moveTo>
                  <a:lnTo>
                    <a:pt x="1" y="1"/>
                  </a:lnTo>
                  <a:cubicBezTo>
                    <a:pt x="2028" y="13309"/>
                    <a:pt x="5729" y="23767"/>
                    <a:pt x="6287" y="37457"/>
                  </a:cubicBezTo>
                  <a:lnTo>
                    <a:pt x="9137" y="48415"/>
                  </a:lnTo>
                  <a:cubicBezTo>
                    <a:pt x="12251" y="28997"/>
                    <a:pt x="7316" y="17716"/>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591090" y="3306551"/>
              <a:ext cx="485638" cy="1828945"/>
            </a:xfrm>
            <a:custGeom>
              <a:avLst/>
              <a:gdLst/>
              <a:ahLst/>
              <a:cxnLst/>
              <a:rect l="l" t="t" r="r" b="b"/>
              <a:pathLst>
                <a:path w="11311" h="42598" extrusionOk="0">
                  <a:moveTo>
                    <a:pt x="0" y="0"/>
                  </a:moveTo>
                  <a:lnTo>
                    <a:pt x="9195" y="42598"/>
                  </a:lnTo>
                  <a:lnTo>
                    <a:pt x="11311" y="34401"/>
                  </a:lnTo>
                  <a:cubicBezTo>
                    <a:pt x="10547" y="21857"/>
                    <a:pt x="6346" y="10899"/>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983344" y="4364770"/>
              <a:ext cx="503327" cy="775793"/>
            </a:xfrm>
            <a:custGeom>
              <a:avLst/>
              <a:gdLst/>
              <a:ahLst/>
              <a:cxnLst/>
              <a:rect l="l" t="t" r="r" b="b"/>
              <a:pathLst>
                <a:path w="11723" h="18069" extrusionOk="0">
                  <a:moveTo>
                    <a:pt x="11722" y="1"/>
                  </a:moveTo>
                  <a:cubicBezTo>
                    <a:pt x="6757" y="2880"/>
                    <a:pt x="2880" y="7287"/>
                    <a:pt x="647" y="12575"/>
                  </a:cubicBezTo>
                  <a:lnTo>
                    <a:pt x="1" y="18068"/>
                  </a:lnTo>
                  <a:cubicBezTo>
                    <a:pt x="3585" y="11840"/>
                    <a:pt x="7492" y="5818"/>
                    <a:pt x="11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34"/>
          <p:cNvSpPr/>
          <p:nvPr/>
        </p:nvSpPr>
        <p:spPr>
          <a:xfrm flipH="1">
            <a:off x="-24" y="4870300"/>
            <a:ext cx="5234823" cy="273189"/>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flipH="1">
            <a:off x="6316932" y="4943972"/>
            <a:ext cx="2827068" cy="199526"/>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txBox="1"/>
          <p:nvPr/>
        </p:nvSpPr>
        <p:spPr>
          <a:xfrm>
            <a:off x="1605435" y="1466245"/>
            <a:ext cx="6114614" cy="243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Poppins Light"/>
                <a:ea typeface="Poppins Light"/>
                <a:cs typeface="Poppins Light"/>
                <a:sym typeface="Poppins Light"/>
              </a:rPr>
              <a:t>Nowadays farmers facing lots of problems and they don't know the proper information regarding crops to grow. This AI-based crop recommendation Application helps farmers to know the right crop to grow. This Application predicts the crops using field data based on the climatic conditions. </a:t>
            </a:r>
            <a:endParaRPr sz="1600">
              <a:latin typeface="Poppins Light"/>
              <a:ea typeface="Poppins Light"/>
              <a:cs typeface="Poppins Light"/>
              <a:sym typeface="Poppins Light"/>
            </a:endParaRPr>
          </a:p>
          <a:p>
            <a:pPr marL="0" lvl="0" indent="0" algn="l" rtl="0">
              <a:spcBef>
                <a:spcPts val="0"/>
              </a:spcBef>
              <a:spcAft>
                <a:spcPts val="0"/>
              </a:spcAft>
              <a:buNone/>
            </a:pPr>
            <a:r>
              <a:rPr lang="en" sz="1600" dirty="0">
                <a:latin typeface="Poppins Light"/>
                <a:ea typeface="Poppins Light"/>
                <a:cs typeface="Poppins Light"/>
                <a:sym typeface="Poppins Light"/>
              </a:rPr>
              <a:t>This system also useful to agriculture departments to predicts the right crop at right time. If we have such kind of automation, it will be useful to farmers and the agricultural field. The goals are to reduced manual work and provide a smooth workflow in the field of farming.</a:t>
            </a:r>
            <a:endParaRPr sz="1600">
              <a:latin typeface="Poppins Light"/>
              <a:ea typeface="Poppins Light"/>
              <a:cs typeface="Poppins Light"/>
              <a:sym typeface="Poppins Light"/>
            </a:endParaRPr>
          </a:p>
          <a:p>
            <a:pPr marL="0" lvl="0" indent="0" algn="l" rtl="0">
              <a:spcBef>
                <a:spcPts val="0"/>
              </a:spcBef>
              <a:spcAft>
                <a:spcPts val="0"/>
              </a:spcAft>
              <a:buNone/>
            </a:pPr>
            <a:endParaRPr sz="1900">
              <a:latin typeface="Poppins Light"/>
              <a:ea typeface="Poppins Light"/>
              <a:cs typeface="Poppins Light"/>
              <a:sym typeface="Poppins Light"/>
            </a:endParaRP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Farm Production Thesis by Slidesgo">
  <a:themeElements>
    <a:clrScheme name="Simple Light">
      <a:dk1>
        <a:srgbClr val="FFF8E7"/>
      </a:dk1>
      <a:lt1>
        <a:srgbClr val="FFFFFF"/>
      </a:lt1>
      <a:dk2>
        <a:srgbClr val="84B100"/>
      </a:dk2>
      <a:lt2>
        <a:srgbClr val="52321D"/>
      </a:lt2>
      <a:accent1>
        <a:srgbClr val="FAAA17"/>
      </a:accent1>
      <a:accent2>
        <a:srgbClr val="84B100"/>
      </a:accent2>
      <a:accent3>
        <a:srgbClr val="AFD43F"/>
      </a:accent3>
      <a:accent4>
        <a:srgbClr val="E33B3A"/>
      </a:accent4>
      <a:accent5>
        <a:srgbClr val="EBC590"/>
      </a:accent5>
      <a:accent6>
        <a:srgbClr val="52321D"/>
      </a:accent6>
      <a:hlink>
        <a:srgbClr val="84B1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551</Words>
  <PresentationFormat>On-screen Show (16:9)</PresentationFormat>
  <Paragraphs>37</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Patrick Hand</vt:lpstr>
      <vt:lpstr>Livvic</vt:lpstr>
      <vt:lpstr>Poppins Light</vt:lpstr>
      <vt:lpstr>Arial Rounded MT Bold</vt:lpstr>
      <vt:lpstr>Poppins</vt:lpstr>
      <vt:lpstr>Cabin Sketch</vt:lpstr>
      <vt:lpstr>Montserrat</vt:lpstr>
      <vt:lpstr>Roboto Condensed Light</vt:lpstr>
      <vt:lpstr>Farm Production Thesis by Slidesgo</vt:lpstr>
      <vt:lpstr>Smart Crop recommendation System</vt:lpstr>
      <vt:lpstr>CONTENTS </vt:lpstr>
      <vt:lpstr>INTRODUCTION</vt:lpstr>
      <vt:lpstr>Most of the times farmers don’t know that which crop is most suitable for growing in their field and they end up choosing the wrong one which causes so much loss to them and results in crops of less nutritional value.</vt:lpstr>
      <vt:lpstr>Slide 5</vt:lpstr>
      <vt:lpstr>Working</vt:lpstr>
      <vt:lpstr>Workflow diagram</vt:lpstr>
      <vt:lpstr>Technology Used</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Crop recommendation System</dc:title>
  <cp:lastModifiedBy>ASUS</cp:lastModifiedBy>
  <cp:revision>4</cp:revision>
  <dcterms:modified xsi:type="dcterms:W3CDTF">2020-10-30T13:25:21Z</dcterms:modified>
</cp:coreProperties>
</file>