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5792-9B62-4D3F-B713-4A914E6FC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1E31-989B-41F5-B132-5B1014FA9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1F73-F921-4EEB-9344-E54359EA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125E-31C0-490C-A668-0D53B9B1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3E5F-D367-4479-B077-E8E38E9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4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45D2-798E-4192-BB00-DEC09323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A41A2-338A-4ACA-9555-5F6441FA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7DC-7D54-4744-9F13-6A95A39E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D791-6DBD-47A2-BAEF-BDC25362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4B40-50B0-41B6-AA8E-01471512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5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52A1C-A87C-4B49-B3D3-71B8F3D6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7DA9D-5720-4D69-8894-CA12AC44A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456D-804E-41A4-8184-C3EE8295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12BD-87AD-4AE7-8A76-6C91F7D3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A9BD-B89B-4231-B1EE-093DFA97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6383-32E7-4A36-B3B2-824B88BC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88F6-3D5E-4086-8C0F-8C395B25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3A11-5E15-4126-9110-9B69414B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B15A2-931A-4C7F-AF5E-DA685AC0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6C55-B469-46FF-8E5E-87B6081D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19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0F98-0219-42F8-9E81-C531D4DE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D15F-E282-497E-A489-A7D88012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A4B9-F4C8-4C3A-8837-1B46BC2E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FC80-1A4B-4AFD-86F5-5475E4E7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9D22-58AF-4098-9E4E-2252956F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DA5D-F12F-4095-8418-B3532526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7D25-BC28-4943-8571-3366EAFD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121DB-86E8-46EB-BA3A-36630C7D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59687-289A-48A3-88E5-1C27C6EE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28BA9-2C56-483C-8D06-7D9A5C63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838CF-773D-48C8-80EF-FEFE03E4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0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28A-ED8C-4F9E-B66F-F94E7576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EE28-4E43-47BF-AAAF-FE98E4A4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E4674-E051-499A-8596-62F921D5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C3D38-DF17-4198-AE60-846F7806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0456F-33EB-431B-864E-3C325B231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771B9-7ECD-421B-929D-1615FA69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0A94-F1F8-4C67-88EC-49706C38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2AD75-711C-4134-89DF-5575E8BA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9333-5A8C-4D20-9924-91B8FD1C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711F3-2F06-44C1-80F8-AF4A2EB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5819A-C53B-48A3-BC5B-96F3E6DC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176D2-25D7-4EEA-B151-5055F2FA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2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4CF78-4ACB-46AB-8DD1-74A076E3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97ED5-26E0-4D02-9679-770A8264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246D6-3BFA-44AF-A227-C63E0F9B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4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F78-BFFC-48FB-BEB5-403AF007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301C-7A3A-4822-A687-6FA41201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E820D-E8C7-409E-9E3B-4A327FFE3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08029-2B41-4951-BF36-1CF585C7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9F9B-7207-49D4-B40A-CEA08949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FDB4-0F9C-49DA-989A-2CFCC4CF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3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3E4C-CBFF-4BB8-99D6-8735F9C8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85923-E700-4206-80F9-ED25AEBE4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9019A-FBEE-45EE-B2F5-339DBA305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F82D-B98F-4E06-B35F-1B07A707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6633F-7AD2-4D76-8037-6344FA5F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248F4-3565-43E9-A4EE-7B3D03C4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3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789B3-987D-4DF8-B6AF-312C845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044C5-442F-4762-80C7-23B04435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A47C-306B-4D8E-BB3F-72EB6F56A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7693-35FE-40BE-8273-A8DABF8B6516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7FB2-306F-4683-A32C-B2E77E849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FEEB-B06C-4145-BCBF-54DB725BF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CAE9-F227-4352-A328-146D33185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0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-Labh/Google-Data-Analytics-Capstone-Project" TargetMode="External"/><Relationship Id="rId2" Type="http://schemas.openxmlformats.org/officeDocument/2006/relationships/hyperlink" Target="https://public.tableau.com/app/profile/abhishek.labh/viz/Cyclistic_data_analysis/Introdu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58D9-05E8-4EA3-9938-2D373C1BD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711302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Google Data Analytics: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EF2D-3243-4E50-B44A-B1DF32FC1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Cyclistic</a:t>
            </a:r>
            <a:r>
              <a:rPr lang="en-IN" dirty="0"/>
              <a:t> Bike Share Analysis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Tableau</a:t>
            </a:r>
            <a:r>
              <a:rPr lang="en-IN" dirty="0"/>
              <a:t> </a:t>
            </a:r>
          </a:p>
          <a:p>
            <a:r>
              <a:rPr lang="en-IN" dirty="0">
                <a:hlinkClick r:id="rId3"/>
              </a:rPr>
              <a:t>GitHub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7091-BCE8-4D5A-A19E-DF16079CB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0" y="928789"/>
            <a:ext cx="19431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48ADA-567C-4FA3-9E86-A5026BB2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6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ED81A-99E2-4F7B-B1D8-E1B6FA2F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4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6282A-0C64-4F4C-8795-11ACF77B5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58B5F-1B88-4E59-B4E6-84EE71939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27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A76EE001610E46BEAF511BD4F85793" ma:contentTypeVersion="2" ma:contentTypeDescription="Create a new document." ma:contentTypeScope="" ma:versionID="6faf2d3af45f1ac63bb397747e370446">
  <xsd:schema xmlns:xsd="http://www.w3.org/2001/XMLSchema" xmlns:xs="http://www.w3.org/2001/XMLSchema" xmlns:p="http://schemas.microsoft.com/office/2006/metadata/properties" xmlns:ns3="546dbea6-392f-441e-a96f-51be6ac60898" targetNamespace="http://schemas.microsoft.com/office/2006/metadata/properties" ma:root="true" ma:fieldsID="ad51d76128661b6f2642c1e8c5bf9d53" ns3:_="">
    <xsd:import namespace="546dbea6-392f-441e-a96f-51be6ac608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dbea6-392f-441e-a96f-51be6ac608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D4B1FD-DD9F-4112-A7AD-F7C7026AC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6dbea6-392f-441e-a96f-51be6ac608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40C954-37D2-42C6-87FB-69C14AE3A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907C6-2429-44DA-885D-28B61ED9D84E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546dbea6-392f-441e-a96f-51be6ac60898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Google Data Analytics: Capstone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Analytics: Capstone Project</dc:title>
  <dc:creator>ABHISHEK ABHISHEK</dc:creator>
  <cp:lastModifiedBy>ABHISHEK ABHISHEK</cp:lastModifiedBy>
  <cp:revision>1</cp:revision>
  <dcterms:created xsi:type="dcterms:W3CDTF">2021-09-17T03:15:27Z</dcterms:created>
  <dcterms:modified xsi:type="dcterms:W3CDTF">2021-09-17T03:29:46Z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0x01010017A76EE001610E46BEAF511BD4F85793</vt:lpwstr>
  </property>
</Properties>
</file>