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12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83581" y="1176604"/>
            <a:ext cx="2624836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53616" y="1861261"/>
            <a:ext cx="8684767" cy="1855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7BA73-06E0-853C-D545-B27761EEE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3700" b="1"/>
              <a:t>         INDUSTRY VERTICALS/DOMAINS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5E74D-8D29-8CD7-B9B0-0E69E7160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1" y="3124200"/>
            <a:ext cx="6359064" cy="2816777"/>
          </a:xfrm>
        </p:spPr>
        <p:txBody>
          <a:bodyPr anchor="t">
            <a:normAutofit/>
          </a:bodyPr>
          <a:lstStyle/>
          <a:p>
            <a:r>
              <a:rPr lang="en-US" sz="2000" dirty="0"/>
              <a:t>        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NAME-THE PIONEERS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APOORVA V C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SHRINIDHI 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ABHISHEK MANOJ</a:t>
            </a:r>
          </a:p>
          <a:p>
            <a:r>
              <a:rPr lang="en-US" sz="2000" dirty="0"/>
              <a:t>       </a:t>
            </a:r>
          </a:p>
          <a:p>
            <a:r>
              <a:rPr lang="en-US" sz="2000" dirty="0"/>
              <a:t>       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43B5D150-819A-15CD-83D1-9AAE767BE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16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6E4C-30C1-8A1C-41B9-5DE45E358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1176604"/>
            <a:ext cx="7467600" cy="2400657"/>
          </a:xfrm>
        </p:spPr>
        <p:txBody>
          <a:bodyPr/>
          <a:lstStyle/>
          <a:p>
            <a:r>
              <a:rPr lang="en-US" dirty="0"/>
              <a:t>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</a:t>
            </a:r>
            <a:r>
              <a:rPr lang="en-US" sz="48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53402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309" y="1411935"/>
            <a:ext cx="4330065" cy="1429879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750"/>
              </a:spcBef>
            </a:pPr>
            <a:r>
              <a:rPr u="heavy" spc="-2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Domain </a:t>
            </a:r>
            <a:r>
              <a:rPr u="heavy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u="heavy" spc="-3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Industry</a:t>
            </a:r>
            <a:r>
              <a:rPr u="heavy" spc="-204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u="heavy" spc="-5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Verticals</a:t>
            </a:r>
            <a:r>
              <a:rPr sz="4800" u="heavy" spc="-5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:</a:t>
            </a:r>
            <a:endParaRPr sz="4800" dirty="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023359"/>
            <a:ext cx="12192000" cy="28346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309" y="4437231"/>
            <a:ext cx="4445635" cy="1760867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80000"/>
              </a:lnSpc>
              <a:spcBef>
                <a:spcPts val="1010"/>
              </a:spcBef>
            </a:pPr>
            <a:r>
              <a:rPr sz="2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or an 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 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 a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stream/area 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sz="2400" spc="-4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40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sz="2400" spc="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807719"/>
            <a:ext cx="12192000" cy="6050280"/>
            <a:chOff x="0" y="807719"/>
            <a:chExt cx="12192000" cy="605028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74535" y="807719"/>
              <a:ext cx="5163312" cy="48646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400799"/>
              <a:ext cx="12192000" cy="457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0386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57173" y="2255977"/>
            <a:ext cx="2629535" cy="1186863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89230" marR="5080" indent="-177165">
              <a:lnSpc>
                <a:spcPts val="4320"/>
              </a:lnSpc>
              <a:spcBef>
                <a:spcPts val="655"/>
              </a:spcBef>
            </a:pPr>
            <a:r>
              <a:rPr sz="3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Verticals</a:t>
            </a:r>
            <a:r>
              <a:rPr sz="3600" spc="-1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600" spc="-8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</a:t>
            </a:r>
            <a:r>
              <a:rPr sz="3600" spc="-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sz="3600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dirty="0">
                <a:solidFill>
                  <a:srgbClr val="FFFFFF"/>
                </a:solidFill>
                <a:latin typeface="Calibri Light"/>
                <a:cs typeface="Calibri Light"/>
              </a:rPr>
              <a:t>:</a:t>
            </a:r>
            <a:endParaRPr sz="40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5773" y="1210513"/>
            <a:ext cx="5672227" cy="17818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5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</a:t>
            </a:r>
            <a:r>
              <a:rPr sz="2000" spc="80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focuses</a:t>
            </a:r>
            <a:r>
              <a:rPr sz="2000" spc="40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15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</a:t>
            </a:r>
            <a:r>
              <a:rPr sz="2000" spc="-5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sz="2000" spc="70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sz="2000" spc="95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(say</a:t>
            </a:r>
            <a:r>
              <a:rPr sz="2000" spc="35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>
              <a:lnSpc>
                <a:spcPts val="2280"/>
              </a:lnSpc>
            </a:pPr>
            <a:r>
              <a:rPr sz="2000" spc="-10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specific)</a:t>
            </a:r>
            <a:r>
              <a:rPr sz="2000" spc="65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2000" spc="30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15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</a:t>
            </a:r>
            <a:r>
              <a:rPr sz="2000" spc="15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Sciences,</a:t>
            </a:r>
            <a:r>
              <a:rPr sz="2000" spc="80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Banking,</a:t>
            </a:r>
            <a:r>
              <a:rPr sz="2000" spc="-15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  <a:r>
              <a:rPr sz="2000" spc="65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lang="en-US" sz="2000" spc="-15" dirty="0">
              <a:solidFill>
                <a:srgbClr val="2828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>
              <a:lnSpc>
                <a:spcPts val="2280"/>
              </a:lnSpc>
            </a:pPr>
            <a:endParaRPr lang="en-US" sz="2000" spc="-15" dirty="0">
              <a:solidFill>
                <a:srgbClr val="2828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>
              <a:lnSpc>
                <a:spcPts val="2280"/>
              </a:lnSpc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90261" y="2514599"/>
            <a:ext cx="5930139" cy="873316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8600">
              <a:lnSpc>
                <a:spcPct val="90100"/>
              </a:lnSpc>
              <a:spcBef>
                <a:spcPts val="3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</a:t>
            </a:r>
            <a:r>
              <a:rPr sz="2000" spc="5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focuses</a:t>
            </a:r>
            <a:r>
              <a:rPr sz="2000" spc="60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-15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sz="2000" spc="85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000" spc="10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15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000" spc="30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15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</a:t>
            </a:r>
            <a:r>
              <a:rPr sz="2000" spc="-434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Industries/Domains</a:t>
            </a:r>
            <a:r>
              <a:rPr sz="2000" spc="60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20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0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Testing,</a:t>
            </a:r>
            <a:r>
              <a:rPr sz="2000" spc="60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10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Warehousing, </a:t>
            </a:r>
            <a:r>
              <a:rPr sz="2000" spc="-10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r>
              <a:rPr sz="2000" spc="-5" dirty="0">
                <a:solidFill>
                  <a:srgbClr val="282829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50023" y="3502217"/>
            <a:ext cx="5087112" cy="32033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5339" y="299161"/>
            <a:ext cx="6303010" cy="95186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25"/>
              </a:spcBef>
            </a:pP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Industry</a:t>
            </a:r>
            <a:r>
              <a:rPr sz="3200" b="1" u="heavy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Verticals</a:t>
            </a:r>
            <a:r>
              <a:rPr sz="3200" b="1" u="heavy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that</a:t>
            </a:r>
            <a:r>
              <a:rPr sz="32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following </a:t>
            </a:r>
            <a:r>
              <a:rPr sz="3200" b="1" spc="-785" dirty="0">
                <a:latin typeface="Times New Roman"/>
                <a:cs typeface="Times New Roman"/>
              </a:rPr>
              <a:t> </a:t>
            </a: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company</a:t>
            </a:r>
            <a:r>
              <a:rPr sz="3200" b="1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serves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5339" y="2632504"/>
            <a:ext cx="4580890" cy="139255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5" dirty="0">
                <a:latin typeface="Times New Roman"/>
                <a:cs typeface="Times New Roman"/>
              </a:rPr>
              <a:t>PWC</a:t>
            </a:r>
            <a:endParaRPr sz="24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/>
                <a:cs typeface="Times New Roman"/>
              </a:rPr>
              <a:t>KPMG</a:t>
            </a:r>
            <a:endParaRPr sz="24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5" dirty="0">
                <a:latin typeface="Times New Roman"/>
                <a:cs typeface="Times New Roman"/>
              </a:rPr>
              <a:t>BOSTON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CONSULTING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GROUP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16823" y="0"/>
              <a:ext cx="4075176" cy="6406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406895"/>
              <a:ext cx="12191999" cy="4511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962015" cy="6858000"/>
          </a:xfrm>
          <a:custGeom>
            <a:avLst/>
            <a:gdLst/>
            <a:ahLst/>
            <a:cxnLst/>
            <a:rect l="l" t="t" r="r" b="b"/>
            <a:pathLst>
              <a:path w="5962015" h="6858000">
                <a:moveTo>
                  <a:pt x="4917186" y="0"/>
                </a:moveTo>
                <a:lnTo>
                  <a:pt x="0" y="0"/>
                </a:lnTo>
                <a:lnTo>
                  <a:pt x="0" y="6857999"/>
                </a:lnTo>
                <a:lnTo>
                  <a:pt x="4492244" y="6857999"/>
                </a:lnTo>
                <a:lnTo>
                  <a:pt x="4546092" y="6823983"/>
                </a:lnTo>
                <a:lnTo>
                  <a:pt x="4590732" y="6797738"/>
                </a:lnTo>
                <a:lnTo>
                  <a:pt x="4636040" y="6773521"/>
                </a:lnTo>
                <a:lnTo>
                  <a:pt x="4682252" y="6752007"/>
                </a:lnTo>
                <a:lnTo>
                  <a:pt x="4766534" y="6719960"/>
                </a:lnTo>
                <a:lnTo>
                  <a:pt x="4801415" y="6702011"/>
                </a:lnTo>
                <a:lnTo>
                  <a:pt x="4832577" y="6678640"/>
                </a:lnTo>
                <a:lnTo>
                  <a:pt x="4858347" y="6648458"/>
                </a:lnTo>
                <a:lnTo>
                  <a:pt x="4877053" y="6610080"/>
                </a:lnTo>
                <a:lnTo>
                  <a:pt x="4887021" y="6562118"/>
                </a:lnTo>
                <a:lnTo>
                  <a:pt x="4886579" y="6503187"/>
                </a:lnTo>
                <a:lnTo>
                  <a:pt x="4889067" y="6473280"/>
                </a:lnTo>
                <a:lnTo>
                  <a:pt x="4900009" y="6450471"/>
                </a:lnTo>
                <a:lnTo>
                  <a:pt x="4918047" y="6437798"/>
                </a:lnTo>
                <a:lnTo>
                  <a:pt x="4941824" y="6438303"/>
                </a:lnTo>
                <a:lnTo>
                  <a:pt x="4986036" y="6440500"/>
                </a:lnTo>
                <a:lnTo>
                  <a:pt x="5021008" y="6420732"/>
                </a:lnTo>
                <a:lnTo>
                  <a:pt x="5050552" y="6388125"/>
                </a:lnTo>
                <a:lnTo>
                  <a:pt x="5078476" y="6351803"/>
                </a:lnTo>
                <a:lnTo>
                  <a:pt x="5111859" y="6310400"/>
                </a:lnTo>
                <a:lnTo>
                  <a:pt x="5146063" y="6270499"/>
                </a:lnTo>
                <a:lnTo>
                  <a:pt x="5182378" y="6234202"/>
                </a:lnTo>
                <a:lnTo>
                  <a:pt x="5222089" y="6203614"/>
                </a:lnTo>
                <a:lnTo>
                  <a:pt x="5266486" y="6180835"/>
                </a:lnTo>
                <a:lnTo>
                  <a:pt x="5316855" y="6167970"/>
                </a:lnTo>
                <a:lnTo>
                  <a:pt x="5299097" y="6131812"/>
                </a:lnTo>
                <a:lnTo>
                  <a:pt x="5277564" y="6116605"/>
                </a:lnTo>
                <a:lnTo>
                  <a:pt x="5253865" y="6116268"/>
                </a:lnTo>
                <a:lnTo>
                  <a:pt x="5229606" y="6124714"/>
                </a:lnTo>
                <a:lnTo>
                  <a:pt x="5179010" y="6146715"/>
                </a:lnTo>
                <a:lnTo>
                  <a:pt x="5027284" y="6214448"/>
                </a:lnTo>
                <a:lnTo>
                  <a:pt x="4976749" y="6236449"/>
                </a:lnTo>
                <a:lnTo>
                  <a:pt x="4935043" y="6253628"/>
                </a:lnTo>
                <a:lnTo>
                  <a:pt x="4891707" y="6268443"/>
                </a:lnTo>
                <a:lnTo>
                  <a:pt x="4845107" y="6274471"/>
                </a:lnTo>
                <a:lnTo>
                  <a:pt x="4793615" y="6265291"/>
                </a:lnTo>
                <a:lnTo>
                  <a:pt x="4823481" y="6215733"/>
                </a:lnTo>
                <a:lnTo>
                  <a:pt x="4857576" y="6176894"/>
                </a:lnTo>
                <a:lnTo>
                  <a:pt x="4894782" y="6146692"/>
                </a:lnTo>
                <a:lnTo>
                  <a:pt x="4933978" y="6123048"/>
                </a:lnTo>
                <a:lnTo>
                  <a:pt x="4974046" y="6103879"/>
                </a:lnTo>
                <a:lnTo>
                  <a:pt x="5052314" y="6070650"/>
                </a:lnTo>
                <a:lnTo>
                  <a:pt x="5095910" y="6046457"/>
                </a:lnTo>
                <a:lnTo>
                  <a:pt x="5135176" y="6017473"/>
                </a:lnTo>
                <a:lnTo>
                  <a:pt x="5171133" y="5984202"/>
                </a:lnTo>
                <a:lnTo>
                  <a:pt x="5204798" y="5947149"/>
                </a:lnTo>
                <a:lnTo>
                  <a:pt x="5237193" y="5906818"/>
                </a:lnTo>
                <a:lnTo>
                  <a:pt x="5269337" y="5863713"/>
                </a:lnTo>
                <a:lnTo>
                  <a:pt x="5302250" y="5818339"/>
                </a:lnTo>
                <a:lnTo>
                  <a:pt x="5258300" y="5812483"/>
                </a:lnTo>
                <a:lnTo>
                  <a:pt x="5219239" y="5823410"/>
                </a:lnTo>
                <a:lnTo>
                  <a:pt x="5182976" y="5841950"/>
                </a:lnTo>
                <a:lnTo>
                  <a:pt x="5147420" y="5858933"/>
                </a:lnTo>
                <a:lnTo>
                  <a:pt x="5110480" y="5865190"/>
                </a:lnTo>
                <a:lnTo>
                  <a:pt x="5101717" y="5832754"/>
                </a:lnTo>
                <a:lnTo>
                  <a:pt x="5143090" y="5805021"/>
                </a:lnTo>
                <a:lnTo>
                  <a:pt x="5177849" y="5771549"/>
                </a:lnTo>
                <a:lnTo>
                  <a:pt x="5206503" y="5732778"/>
                </a:lnTo>
                <a:lnTo>
                  <a:pt x="5229561" y="5689149"/>
                </a:lnTo>
                <a:lnTo>
                  <a:pt x="5247532" y="5641102"/>
                </a:lnTo>
                <a:lnTo>
                  <a:pt x="5260924" y="5589078"/>
                </a:lnTo>
                <a:lnTo>
                  <a:pt x="5270246" y="5533517"/>
                </a:lnTo>
                <a:lnTo>
                  <a:pt x="5280126" y="5490063"/>
                </a:lnTo>
                <a:lnTo>
                  <a:pt x="5298996" y="5458777"/>
                </a:lnTo>
                <a:lnTo>
                  <a:pt x="5323842" y="5434254"/>
                </a:lnTo>
                <a:lnTo>
                  <a:pt x="5351653" y="5411089"/>
                </a:lnTo>
                <a:lnTo>
                  <a:pt x="5390276" y="5377823"/>
                </a:lnTo>
                <a:lnTo>
                  <a:pt x="5468153" y="5311766"/>
                </a:lnTo>
                <a:lnTo>
                  <a:pt x="5506959" y="5278240"/>
                </a:lnTo>
                <a:lnTo>
                  <a:pt x="5545376" y="5243893"/>
                </a:lnTo>
                <a:lnTo>
                  <a:pt x="5583179" y="5208357"/>
                </a:lnTo>
                <a:lnTo>
                  <a:pt x="5620144" y="5171265"/>
                </a:lnTo>
                <a:lnTo>
                  <a:pt x="5656047" y="5132249"/>
                </a:lnTo>
                <a:lnTo>
                  <a:pt x="5690661" y="5090943"/>
                </a:lnTo>
                <a:lnTo>
                  <a:pt x="5723763" y="5046980"/>
                </a:lnTo>
                <a:lnTo>
                  <a:pt x="5678013" y="5057355"/>
                </a:lnTo>
                <a:lnTo>
                  <a:pt x="5634033" y="5073856"/>
                </a:lnTo>
                <a:lnTo>
                  <a:pt x="5591144" y="5094834"/>
                </a:lnTo>
                <a:lnTo>
                  <a:pt x="5548662" y="5118639"/>
                </a:lnTo>
                <a:lnTo>
                  <a:pt x="5505906" y="5143624"/>
                </a:lnTo>
                <a:lnTo>
                  <a:pt x="5462195" y="5168138"/>
                </a:lnTo>
                <a:lnTo>
                  <a:pt x="5416846" y="5190532"/>
                </a:lnTo>
                <a:lnTo>
                  <a:pt x="5369179" y="5209158"/>
                </a:lnTo>
                <a:lnTo>
                  <a:pt x="5401490" y="5161718"/>
                </a:lnTo>
                <a:lnTo>
                  <a:pt x="5435459" y="5118465"/>
                </a:lnTo>
                <a:lnTo>
                  <a:pt x="5470824" y="5078839"/>
                </a:lnTo>
                <a:lnTo>
                  <a:pt x="5507322" y="5042281"/>
                </a:lnTo>
                <a:lnTo>
                  <a:pt x="5544693" y="5008229"/>
                </a:lnTo>
                <a:lnTo>
                  <a:pt x="5582673" y="4976124"/>
                </a:lnTo>
                <a:lnTo>
                  <a:pt x="5621001" y="4945406"/>
                </a:lnTo>
                <a:lnTo>
                  <a:pt x="5697650" y="4885890"/>
                </a:lnTo>
                <a:lnTo>
                  <a:pt x="5735447" y="4855972"/>
                </a:lnTo>
                <a:lnTo>
                  <a:pt x="5820854" y="4782978"/>
                </a:lnTo>
                <a:lnTo>
                  <a:pt x="5865035" y="4750530"/>
                </a:lnTo>
                <a:lnTo>
                  <a:pt x="5912739" y="4726178"/>
                </a:lnTo>
                <a:lnTo>
                  <a:pt x="5932226" y="4718387"/>
                </a:lnTo>
                <a:lnTo>
                  <a:pt x="5950902" y="4704524"/>
                </a:lnTo>
                <a:lnTo>
                  <a:pt x="5961388" y="4682565"/>
                </a:lnTo>
                <a:lnTo>
                  <a:pt x="5956300" y="4650486"/>
                </a:lnTo>
                <a:lnTo>
                  <a:pt x="5940786" y="4627880"/>
                </a:lnTo>
                <a:lnTo>
                  <a:pt x="5921438" y="4621180"/>
                </a:lnTo>
                <a:lnTo>
                  <a:pt x="5899900" y="4624625"/>
                </a:lnTo>
                <a:lnTo>
                  <a:pt x="5877814" y="4632452"/>
                </a:lnTo>
                <a:lnTo>
                  <a:pt x="5835163" y="4646520"/>
                </a:lnTo>
                <a:lnTo>
                  <a:pt x="5790416" y="4655053"/>
                </a:lnTo>
                <a:lnTo>
                  <a:pt x="5742876" y="4659435"/>
                </a:lnTo>
                <a:lnTo>
                  <a:pt x="5691849" y="4661050"/>
                </a:lnTo>
                <a:lnTo>
                  <a:pt x="5636641" y="4661281"/>
                </a:lnTo>
                <a:lnTo>
                  <a:pt x="5666051" y="4621811"/>
                </a:lnTo>
                <a:lnTo>
                  <a:pt x="5699214" y="4592657"/>
                </a:lnTo>
                <a:lnTo>
                  <a:pt x="5734934" y="4570795"/>
                </a:lnTo>
                <a:lnTo>
                  <a:pt x="5772015" y="4553201"/>
                </a:lnTo>
                <a:lnTo>
                  <a:pt x="5809261" y="4536851"/>
                </a:lnTo>
                <a:lnTo>
                  <a:pt x="5845476" y="4518721"/>
                </a:lnTo>
                <a:lnTo>
                  <a:pt x="5879465" y="4495786"/>
                </a:lnTo>
                <a:lnTo>
                  <a:pt x="5910031" y="4465024"/>
                </a:lnTo>
                <a:lnTo>
                  <a:pt x="5935980" y="4423410"/>
                </a:lnTo>
                <a:lnTo>
                  <a:pt x="5885946" y="4416419"/>
                </a:lnTo>
                <a:lnTo>
                  <a:pt x="5839655" y="4422079"/>
                </a:lnTo>
                <a:lnTo>
                  <a:pt x="5796004" y="4434840"/>
                </a:lnTo>
                <a:lnTo>
                  <a:pt x="5753888" y="4449155"/>
                </a:lnTo>
                <a:lnTo>
                  <a:pt x="5712206" y="4459478"/>
                </a:lnTo>
                <a:lnTo>
                  <a:pt x="5673165" y="4460531"/>
                </a:lnTo>
                <a:lnTo>
                  <a:pt x="5650770" y="4446381"/>
                </a:lnTo>
                <a:lnTo>
                  <a:pt x="5643090" y="4415347"/>
                </a:lnTo>
                <a:lnTo>
                  <a:pt x="5648198" y="4365752"/>
                </a:lnTo>
                <a:lnTo>
                  <a:pt x="5654981" y="4309726"/>
                </a:lnTo>
                <a:lnTo>
                  <a:pt x="5652083" y="4264810"/>
                </a:lnTo>
                <a:lnTo>
                  <a:pt x="5639498" y="4231909"/>
                </a:lnTo>
                <a:lnTo>
                  <a:pt x="5617219" y="4211931"/>
                </a:lnTo>
                <a:lnTo>
                  <a:pt x="5585239" y="4205781"/>
                </a:lnTo>
                <a:lnTo>
                  <a:pt x="5492123" y="4224698"/>
                </a:lnTo>
                <a:lnTo>
                  <a:pt x="5465794" y="4210716"/>
                </a:lnTo>
                <a:lnTo>
                  <a:pt x="5460182" y="4177827"/>
                </a:lnTo>
                <a:lnTo>
                  <a:pt x="5470906" y="4131437"/>
                </a:lnTo>
                <a:lnTo>
                  <a:pt x="5482695" y="4082630"/>
                </a:lnTo>
                <a:lnTo>
                  <a:pt x="5484702" y="4036638"/>
                </a:lnTo>
                <a:lnTo>
                  <a:pt x="5479272" y="3992657"/>
                </a:lnTo>
                <a:lnTo>
                  <a:pt x="5468752" y="3949883"/>
                </a:lnTo>
                <a:lnTo>
                  <a:pt x="5455487" y="3907511"/>
                </a:lnTo>
                <a:lnTo>
                  <a:pt x="5441823" y="3864737"/>
                </a:lnTo>
                <a:lnTo>
                  <a:pt x="5427985" y="3812800"/>
                </a:lnTo>
                <a:lnTo>
                  <a:pt x="5421410" y="3767109"/>
                </a:lnTo>
                <a:lnTo>
                  <a:pt x="5422252" y="3725960"/>
                </a:lnTo>
                <a:lnTo>
                  <a:pt x="5430668" y="3687653"/>
                </a:lnTo>
                <a:lnTo>
                  <a:pt x="5446812" y="3650486"/>
                </a:lnTo>
                <a:lnTo>
                  <a:pt x="5470841" y="3612757"/>
                </a:lnTo>
                <a:lnTo>
                  <a:pt x="5502910" y="3572764"/>
                </a:lnTo>
                <a:lnTo>
                  <a:pt x="5540280" y="3533431"/>
                </a:lnTo>
                <a:lnTo>
                  <a:pt x="5579554" y="3496135"/>
                </a:lnTo>
                <a:lnTo>
                  <a:pt x="5622639" y="3460196"/>
                </a:lnTo>
                <a:lnTo>
                  <a:pt x="5671439" y="3424936"/>
                </a:lnTo>
                <a:lnTo>
                  <a:pt x="5625675" y="3412808"/>
                </a:lnTo>
                <a:lnTo>
                  <a:pt x="5604034" y="3396021"/>
                </a:lnTo>
                <a:lnTo>
                  <a:pt x="5600109" y="3375677"/>
                </a:lnTo>
                <a:lnTo>
                  <a:pt x="5607494" y="3352879"/>
                </a:lnTo>
                <a:lnTo>
                  <a:pt x="5619786" y="3328729"/>
                </a:lnTo>
                <a:lnTo>
                  <a:pt x="5630577" y="3304331"/>
                </a:lnTo>
                <a:lnTo>
                  <a:pt x="5633462" y="3280787"/>
                </a:lnTo>
                <a:lnTo>
                  <a:pt x="5622036" y="3259201"/>
                </a:lnTo>
                <a:lnTo>
                  <a:pt x="5584978" y="3258603"/>
                </a:lnTo>
                <a:lnTo>
                  <a:pt x="5548932" y="3268992"/>
                </a:lnTo>
                <a:lnTo>
                  <a:pt x="5513178" y="3286924"/>
                </a:lnTo>
                <a:lnTo>
                  <a:pt x="5439672" y="3331639"/>
                </a:lnTo>
                <a:lnTo>
                  <a:pt x="5400482" y="3351534"/>
                </a:lnTo>
                <a:lnTo>
                  <a:pt x="5358708" y="3365195"/>
                </a:lnTo>
                <a:lnTo>
                  <a:pt x="5313630" y="3369178"/>
                </a:lnTo>
                <a:lnTo>
                  <a:pt x="5264531" y="3360039"/>
                </a:lnTo>
                <a:lnTo>
                  <a:pt x="5304721" y="3329840"/>
                </a:lnTo>
                <a:lnTo>
                  <a:pt x="5345412" y="3302176"/>
                </a:lnTo>
                <a:lnTo>
                  <a:pt x="5386396" y="3276497"/>
                </a:lnTo>
                <a:lnTo>
                  <a:pt x="5427462" y="3252250"/>
                </a:lnTo>
                <a:lnTo>
                  <a:pt x="5509003" y="3205847"/>
                </a:lnTo>
                <a:lnTo>
                  <a:pt x="5549059" y="3182588"/>
                </a:lnTo>
                <a:lnTo>
                  <a:pt x="5588358" y="3158555"/>
                </a:lnTo>
                <a:lnTo>
                  <a:pt x="5626692" y="3133197"/>
                </a:lnTo>
                <a:lnTo>
                  <a:pt x="5663850" y="3105963"/>
                </a:lnTo>
                <a:lnTo>
                  <a:pt x="5699623" y="3076300"/>
                </a:lnTo>
                <a:lnTo>
                  <a:pt x="5733801" y="3043657"/>
                </a:lnTo>
                <a:lnTo>
                  <a:pt x="5766174" y="3007484"/>
                </a:lnTo>
                <a:lnTo>
                  <a:pt x="5796534" y="2967228"/>
                </a:lnTo>
                <a:lnTo>
                  <a:pt x="5772622" y="2948676"/>
                </a:lnTo>
                <a:lnTo>
                  <a:pt x="5749258" y="2948733"/>
                </a:lnTo>
                <a:lnTo>
                  <a:pt x="5726990" y="2953529"/>
                </a:lnTo>
                <a:lnTo>
                  <a:pt x="5700349" y="2947898"/>
                </a:lnTo>
                <a:lnTo>
                  <a:pt x="5658406" y="2949255"/>
                </a:lnTo>
                <a:lnTo>
                  <a:pt x="5626594" y="2948930"/>
                </a:lnTo>
                <a:lnTo>
                  <a:pt x="5590300" y="2945951"/>
                </a:lnTo>
                <a:lnTo>
                  <a:pt x="5551583" y="2938827"/>
                </a:lnTo>
                <a:lnTo>
                  <a:pt x="5512500" y="2926071"/>
                </a:lnTo>
                <a:lnTo>
                  <a:pt x="5475111" y="2906192"/>
                </a:lnTo>
                <a:lnTo>
                  <a:pt x="5441474" y="2877702"/>
                </a:lnTo>
                <a:lnTo>
                  <a:pt x="5413647" y="2839112"/>
                </a:lnTo>
                <a:lnTo>
                  <a:pt x="5393688" y="2788932"/>
                </a:lnTo>
                <a:lnTo>
                  <a:pt x="5383657" y="2725674"/>
                </a:lnTo>
                <a:lnTo>
                  <a:pt x="5372100" y="2725674"/>
                </a:lnTo>
                <a:lnTo>
                  <a:pt x="5366258" y="2714879"/>
                </a:lnTo>
                <a:lnTo>
                  <a:pt x="5351482" y="2677213"/>
                </a:lnTo>
                <a:lnTo>
                  <a:pt x="5346255" y="2632440"/>
                </a:lnTo>
                <a:lnTo>
                  <a:pt x="5337219" y="2593738"/>
                </a:lnTo>
                <a:lnTo>
                  <a:pt x="5311013" y="2574290"/>
                </a:lnTo>
                <a:lnTo>
                  <a:pt x="5267801" y="2565326"/>
                </a:lnTo>
                <a:lnTo>
                  <a:pt x="5224875" y="2554017"/>
                </a:lnTo>
                <a:lnTo>
                  <a:pt x="5181425" y="2547447"/>
                </a:lnTo>
                <a:lnTo>
                  <a:pt x="5136642" y="2552700"/>
                </a:lnTo>
                <a:lnTo>
                  <a:pt x="5101205" y="2563814"/>
                </a:lnTo>
                <a:lnTo>
                  <a:pt x="5064982" y="2574274"/>
                </a:lnTo>
                <a:lnTo>
                  <a:pt x="5028236" y="2582042"/>
                </a:lnTo>
                <a:lnTo>
                  <a:pt x="4991227" y="2585085"/>
                </a:lnTo>
                <a:lnTo>
                  <a:pt x="4967736" y="2591400"/>
                </a:lnTo>
                <a:lnTo>
                  <a:pt x="4942823" y="2605599"/>
                </a:lnTo>
                <a:lnTo>
                  <a:pt x="4917555" y="2620554"/>
                </a:lnTo>
                <a:lnTo>
                  <a:pt x="4892998" y="2629143"/>
                </a:lnTo>
                <a:lnTo>
                  <a:pt x="4870218" y="2624240"/>
                </a:lnTo>
                <a:lnTo>
                  <a:pt x="4850281" y="2598721"/>
                </a:lnTo>
                <a:lnTo>
                  <a:pt x="4834255" y="2545461"/>
                </a:lnTo>
                <a:lnTo>
                  <a:pt x="4819394" y="2544206"/>
                </a:lnTo>
                <a:lnTo>
                  <a:pt x="4782995" y="2549048"/>
                </a:lnTo>
                <a:lnTo>
                  <a:pt x="4694682" y="2563495"/>
                </a:lnTo>
                <a:lnTo>
                  <a:pt x="4663013" y="2571726"/>
                </a:lnTo>
                <a:lnTo>
                  <a:pt x="4630785" y="2577909"/>
                </a:lnTo>
                <a:lnTo>
                  <a:pt x="4600724" y="2570567"/>
                </a:lnTo>
                <a:lnTo>
                  <a:pt x="4575556" y="2538222"/>
                </a:lnTo>
                <a:lnTo>
                  <a:pt x="4578979" y="2503932"/>
                </a:lnTo>
                <a:lnTo>
                  <a:pt x="4605322" y="2466594"/>
                </a:lnTo>
                <a:lnTo>
                  <a:pt x="4645833" y="2435352"/>
                </a:lnTo>
                <a:lnTo>
                  <a:pt x="4691761" y="2419350"/>
                </a:lnTo>
                <a:lnTo>
                  <a:pt x="4733149" y="2414260"/>
                </a:lnTo>
                <a:lnTo>
                  <a:pt x="4774263" y="2411206"/>
                </a:lnTo>
                <a:lnTo>
                  <a:pt x="4814830" y="2412224"/>
                </a:lnTo>
                <a:lnTo>
                  <a:pt x="4854575" y="2419350"/>
                </a:lnTo>
                <a:lnTo>
                  <a:pt x="4897291" y="2424257"/>
                </a:lnTo>
                <a:lnTo>
                  <a:pt x="4930172" y="2412603"/>
                </a:lnTo>
                <a:lnTo>
                  <a:pt x="4954337" y="2385399"/>
                </a:lnTo>
                <a:lnTo>
                  <a:pt x="4970907" y="2343658"/>
                </a:lnTo>
                <a:lnTo>
                  <a:pt x="4989385" y="2297886"/>
                </a:lnTo>
                <a:lnTo>
                  <a:pt x="5014150" y="2261616"/>
                </a:lnTo>
                <a:lnTo>
                  <a:pt x="5044916" y="2232108"/>
                </a:lnTo>
                <a:lnTo>
                  <a:pt x="5081397" y="2206625"/>
                </a:lnTo>
                <a:lnTo>
                  <a:pt x="5123842" y="2179756"/>
                </a:lnTo>
                <a:lnTo>
                  <a:pt x="5208204" y="2124822"/>
                </a:lnTo>
                <a:lnTo>
                  <a:pt x="5250505" y="2097766"/>
                </a:lnTo>
                <a:lnTo>
                  <a:pt x="5293143" y="2071657"/>
                </a:lnTo>
                <a:lnTo>
                  <a:pt x="5336309" y="2047000"/>
                </a:lnTo>
                <a:lnTo>
                  <a:pt x="5380197" y="2024299"/>
                </a:lnTo>
                <a:lnTo>
                  <a:pt x="5424999" y="2004060"/>
                </a:lnTo>
                <a:lnTo>
                  <a:pt x="5470906" y="1986788"/>
                </a:lnTo>
                <a:lnTo>
                  <a:pt x="5491212" y="1979402"/>
                </a:lnTo>
                <a:lnTo>
                  <a:pt x="5511244" y="1965610"/>
                </a:lnTo>
                <a:lnTo>
                  <a:pt x="5528538" y="1941675"/>
                </a:lnTo>
                <a:lnTo>
                  <a:pt x="5540629" y="1903857"/>
                </a:lnTo>
                <a:lnTo>
                  <a:pt x="5493576" y="1916313"/>
                </a:lnTo>
                <a:lnTo>
                  <a:pt x="5446851" y="1930134"/>
                </a:lnTo>
                <a:lnTo>
                  <a:pt x="5400417" y="1945144"/>
                </a:lnTo>
                <a:lnTo>
                  <a:pt x="5354239" y="1961169"/>
                </a:lnTo>
                <a:lnTo>
                  <a:pt x="5308283" y="1978032"/>
                </a:lnTo>
                <a:lnTo>
                  <a:pt x="5262513" y="1995558"/>
                </a:lnTo>
                <a:lnTo>
                  <a:pt x="5216893" y="2013573"/>
                </a:lnTo>
                <a:lnTo>
                  <a:pt x="5035212" y="2087008"/>
                </a:lnTo>
                <a:lnTo>
                  <a:pt x="4989814" y="2104834"/>
                </a:lnTo>
                <a:lnTo>
                  <a:pt x="4944355" y="2122097"/>
                </a:lnTo>
                <a:lnTo>
                  <a:pt x="4898799" y="2138620"/>
                </a:lnTo>
                <a:lnTo>
                  <a:pt x="4853111" y="2154230"/>
                </a:lnTo>
                <a:lnTo>
                  <a:pt x="4807256" y="2168750"/>
                </a:lnTo>
                <a:lnTo>
                  <a:pt x="4761197" y="2182006"/>
                </a:lnTo>
                <a:lnTo>
                  <a:pt x="4714901" y="2193821"/>
                </a:lnTo>
                <a:lnTo>
                  <a:pt x="4668331" y="2204022"/>
                </a:lnTo>
                <a:lnTo>
                  <a:pt x="4621452" y="2212431"/>
                </a:lnTo>
                <a:lnTo>
                  <a:pt x="4574229" y="2218875"/>
                </a:lnTo>
                <a:lnTo>
                  <a:pt x="4526626" y="2223178"/>
                </a:lnTo>
                <a:lnTo>
                  <a:pt x="4478609" y="2225164"/>
                </a:lnTo>
                <a:lnTo>
                  <a:pt x="4430141" y="2224659"/>
                </a:lnTo>
                <a:lnTo>
                  <a:pt x="4476148" y="2196278"/>
                </a:lnTo>
                <a:lnTo>
                  <a:pt x="4524094" y="2174584"/>
                </a:lnTo>
                <a:lnTo>
                  <a:pt x="4573416" y="2157431"/>
                </a:lnTo>
                <a:lnTo>
                  <a:pt x="4623548" y="2142674"/>
                </a:lnTo>
                <a:lnTo>
                  <a:pt x="4673927" y="2128164"/>
                </a:lnTo>
                <a:lnTo>
                  <a:pt x="4723989" y="2111758"/>
                </a:lnTo>
                <a:lnTo>
                  <a:pt x="4773168" y="2091309"/>
                </a:lnTo>
                <a:lnTo>
                  <a:pt x="4724978" y="2076636"/>
                </a:lnTo>
                <a:lnTo>
                  <a:pt x="4677910" y="2076833"/>
                </a:lnTo>
                <a:lnTo>
                  <a:pt x="4631683" y="2086892"/>
                </a:lnTo>
                <a:lnTo>
                  <a:pt x="4540631" y="2116582"/>
                </a:lnTo>
                <a:lnTo>
                  <a:pt x="4503361" y="2124858"/>
                </a:lnTo>
                <a:lnTo>
                  <a:pt x="4469700" y="2124819"/>
                </a:lnTo>
                <a:lnTo>
                  <a:pt x="4441885" y="2111625"/>
                </a:lnTo>
                <a:lnTo>
                  <a:pt x="4422153" y="2080436"/>
                </a:lnTo>
                <a:lnTo>
                  <a:pt x="4412742" y="2026412"/>
                </a:lnTo>
                <a:lnTo>
                  <a:pt x="4412742" y="1997583"/>
                </a:lnTo>
                <a:lnTo>
                  <a:pt x="4454160" y="1943973"/>
                </a:lnTo>
                <a:lnTo>
                  <a:pt x="4508627" y="1914652"/>
                </a:lnTo>
                <a:lnTo>
                  <a:pt x="4527064" y="1907718"/>
                </a:lnTo>
                <a:lnTo>
                  <a:pt x="4544965" y="1897094"/>
                </a:lnTo>
                <a:lnTo>
                  <a:pt x="4558508" y="1881755"/>
                </a:lnTo>
                <a:lnTo>
                  <a:pt x="4563872" y="1860677"/>
                </a:lnTo>
                <a:lnTo>
                  <a:pt x="4568805" y="1806206"/>
                </a:lnTo>
                <a:lnTo>
                  <a:pt x="4584963" y="1763747"/>
                </a:lnTo>
                <a:lnTo>
                  <a:pt x="4610005" y="1730898"/>
                </a:lnTo>
                <a:lnTo>
                  <a:pt x="4641587" y="1705257"/>
                </a:lnTo>
                <a:lnTo>
                  <a:pt x="4677366" y="1684420"/>
                </a:lnTo>
                <a:lnTo>
                  <a:pt x="4715002" y="1665986"/>
                </a:lnTo>
                <a:lnTo>
                  <a:pt x="4685552" y="1637234"/>
                </a:lnTo>
                <a:lnTo>
                  <a:pt x="4657995" y="1633521"/>
                </a:lnTo>
                <a:lnTo>
                  <a:pt x="4632081" y="1640643"/>
                </a:lnTo>
                <a:lnTo>
                  <a:pt x="4607560" y="1644396"/>
                </a:lnTo>
                <a:lnTo>
                  <a:pt x="4592564" y="1641203"/>
                </a:lnTo>
                <a:lnTo>
                  <a:pt x="4579509" y="1635331"/>
                </a:lnTo>
                <a:lnTo>
                  <a:pt x="4570287" y="1624054"/>
                </a:lnTo>
                <a:lnTo>
                  <a:pt x="4566793" y="1604645"/>
                </a:lnTo>
                <a:lnTo>
                  <a:pt x="4568480" y="1585027"/>
                </a:lnTo>
                <a:lnTo>
                  <a:pt x="4573714" y="1566386"/>
                </a:lnTo>
                <a:lnTo>
                  <a:pt x="4582759" y="1552459"/>
                </a:lnTo>
                <a:lnTo>
                  <a:pt x="4595876" y="1546987"/>
                </a:lnTo>
                <a:lnTo>
                  <a:pt x="4636619" y="1539996"/>
                </a:lnTo>
                <a:lnTo>
                  <a:pt x="4674227" y="1523274"/>
                </a:lnTo>
                <a:lnTo>
                  <a:pt x="4709659" y="1499639"/>
                </a:lnTo>
                <a:lnTo>
                  <a:pt x="4743870" y="1471908"/>
                </a:lnTo>
                <a:lnTo>
                  <a:pt x="4777819" y="1442901"/>
                </a:lnTo>
                <a:lnTo>
                  <a:pt x="4812463" y="1415433"/>
                </a:lnTo>
                <a:lnTo>
                  <a:pt x="4848759" y="1392325"/>
                </a:lnTo>
                <a:lnTo>
                  <a:pt x="4887666" y="1376393"/>
                </a:lnTo>
                <a:lnTo>
                  <a:pt x="4930140" y="1370457"/>
                </a:lnTo>
                <a:lnTo>
                  <a:pt x="4955705" y="1363058"/>
                </a:lnTo>
                <a:lnTo>
                  <a:pt x="4958259" y="1343735"/>
                </a:lnTo>
                <a:lnTo>
                  <a:pt x="4937920" y="1286561"/>
                </a:lnTo>
                <a:lnTo>
                  <a:pt x="4936822" y="1257332"/>
                </a:lnTo>
                <a:lnTo>
                  <a:pt x="4956302" y="1233424"/>
                </a:lnTo>
                <a:lnTo>
                  <a:pt x="4955750" y="1224978"/>
                </a:lnTo>
                <a:lnTo>
                  <a:pt x="4938554" y="1217199"/>
                </a:lnTo>
                <a:lnTo>
                  <a:pt x="4914261" y="1212135"/>
                </a:lnTo>
                <a:lnTo>
                  <a:pt x="4892421" y="1211834"/>
                </a:lnTo>
                <a:lnTo>
                  <a:pt x="4875337" y="1217556"/>
                </a:lnTo>
                <a:lnTo>
                  <a:pt x="4858242" y="1225327"/>
                </a:lnTo>
                <a:lnTo>
                  <a:pt x="4840075" y="1229050"/>
                </a:lnTo>
                <a:lnTo>
                  <a:pt x="4819777" y="1222628"/>
                </a:lnTo>
                <a:lnTo>
                  <a:pt x="4817791" y="1180879"/>
                </a:lnTo>
                <a:lnTo>
                  <a:pt x="4830270" y="1150953"/>
                </a:lnTo>
                <a:lnTo>
                  <a:pt x="4877816" y="1114425"/>
                </a:lnTo>
                <a:lnTo>
                  <a:pt x="4923237" y="1087993"/>
                </a:lnTo>
                <a:lnTo>
                  <a:pt x="4969091" y="1061897"/>
                </a:lnTo>
                <a:lnTo>
                  <a:pt x="5015781" y="1038209"/>
                </a:lnTo>
                <a:lnTo>
                  <a:pt x="5063707" y="1019002"/>
                </a:lnTo>
                <a:lnTo>
                  <a:pt x="5113274" y="1006348"/>
                </a:lnTo>
                <a:lnTo>
                  <a:pt x="5132780" y="1000910"/>
                </a:lnTo>
                <a:lnTo>
                  <a:pt x="5147119" y="989711"/>
                </a:lnTo>
                <a:lnTo>
                  <a:pt x="5155458" y="972415"/>
                </a:lnTo>
                <a:lnTo>
                  <a:pt x="5156962" y="948689"/>
                </a:lnTo>
                <a:lnTo>
                  <a:pt x="5148677" y="923897"/>
                </a:lnTo>
                <a:lnTo>
                  <a:pt x="5134404" y="915320"/>
                </a:lnTo>
                <a:lnTo>
                  <a:pt x="5116868" y="916221"/>
                </a:lnTo>
                <a:lnTo>
                  <a:pt x="5098796" y="919861"/>
                </a:lnTo>
                <a:lnTo>
                  <a:pt x="5087918" y="923210"/>
                </a:lnTo>
                <a:lnTo>
                  <a:pt x="5077015" y="925226"/>
                </a:lnTo>
                <a:lnTo>
                  <a:pt x="5066113" y="921861"/>
                </a:lnTo>
                <a:lnTo>
                  <a:pt x="5055235" y="909065"/>
                </a:lnTo>
                <a:lnTo>
                  <a:pt x="5105097" y="872645"/>
                </a:lnTo>
                <a:lnTo>
                  <a:pt x="5152830" y="839908"/>
                </a:lnTo>
                <a:lnTo>
                  <a:pt x="5198706" y="810484"/>
                </a:lnTo>
                <a:lnTo>
                  <a:pt x="5242995" y="784004"/>
                </a:lnTo>
                <a:lnTo>
                  <a:pt x="5285966" y="760096"/>
                </a:lnTo>
                <a:lnTo>
                  <a:pt x="5327891" y="738392"/>
                </a:lnTo>
                <a:lnTo>
                  <a:pt x="5369039" y="718519"/>
                </a:lnTo>
                <a:lnTo>
                  <a:pt x="5409681" y="700109"/>
                </a:lnTo>
                <a:lnTo>
                  <a:pt x="5450087" y="682791"/>
                </a:lnTo>
                <a:lnTo>
                  <a:pt x="5490527" y="666194"/>
                </a:lnTo>
                <a:lnTo>
                  <a:pt x="5614759" y="617032"/>
                </a:lnTo>
                <a:lnTo>
                  <a:pt x="5658041" y="599620"/>
                </a:lnTo>
                <a:lnTo>
                  <a:pt x="5702709" y="581078"/>
                </a:lnTo>
                <a:lnTo>
                  <a:pt x="5749033" y="561037"/>
                </a:lnTo>
                <a:lnTo>
                  <a:pt x="5797284" y="539125"/>
                </a:lnTo>
                <a:lnTo>
                  <a:pt x="5847732" y="514974"/>
                </a:lnTo>
                <a:lnTo>
                  <a:pt x="5900647" y="488212"/>
                </a:lnTo>
                <a:lnTo>
                  <a:pt x="5956300" y="458470"/>
                </a:lnTo>
                <a:lnTo>
                  <a:pt x="5897168" y="440180"/>
                </a:lnTo>
                <a:lnTo>
                  <a:pt x="5844810" y="439118"/>
                </a:lnTo>
                <a:lnTo>
                  <a:pt x="5797334" y="446843"/>
                </a:lnTo>
                <a:lnTo>
                  <a:pt x="5752846" y="454913"/>
                </a:lnTo>
                <a:lnTo>
                  <a:pt x="5708475" y="462300"/>
                </a:lnTo>
                <a:lnTo>
                  <a:pt x="5680650" y="470737"/>
                </a:lnTo>
                <a:lnTo>
                  <a:pt x="5663857" y="479930"/>
                </a:lnTo>
                <a:lnTo>
                  <a:pt x="5641302" y="499406"/>
                </a:lnTo>
                <a:lnTo>
                  <a:pt x="5624508" y="509099"/>
                </a:lnTo>
                <a:lnTo>
                  <a:pt x="5596684" y="518369"/>
                </a:lnTo>
                <a:lnTo>
                  <a:pt x="5552313" y="526923"/>
                </a:lnTo>
                <a:lnTo>
                  <a:pt x="5510955" y="535480"/>
                </a:lnTo>
                <a:lnTo>
                  <a:pt x="5470041" y="544392"/>
                </a:lnTo>
                <a:lnTo>
                  <a:pt x="5428585" y="547945"/>
                </a:lnTo>
                <a:lnTo>
                  <a:pt x="5385600" y="540427"/>
                </a:lnTo>
                <a:lnTo>
                  <a:pt x="5340096" y="516127"/>
                </a:lnTo>
                <a:lnTo>
                  <a:pt x="5305280" y="501542"/>
                </a:lnTo>
                <a:lnTo>
                  <a:pt x="5265294" y="502342"/>
                </a:lnTo>
                <a:lnTo>
                  <a:pt x="5222650" y="514043"/>
                </a:lnTo>
                <a:lnTo>
                  <a:pt x="5179861" y="532156"/>
                </a:lnTo>
                <a:lnTo>
                  <a:pt x="5139436" y="552196"/>
                </a:lnTo>
                <a:lnTo>
                  <a:pt x="5099921" y="569430"/>
                </a:lnTo>
                <a:lnTo>
                  <a:pt x="5058775" y="576532"/>
                </a:lnTo>
                <a:lnTo>
                  <a:pt x="5014367" y="571466"/>
                </a:lnTo>
                <a:lnTo>
                  <a:pt x="4965065" y="552196"/>
                </a:lnTo>
                <a:lnTo>
                  <a:pt x="5051949" y="522477"/>
                </a:lnTo>
                <a:lnTo>
                  <a:pt x="5090598" y="509619"/>
                </a:lnTo>
                <a:lnTo>
                  <a:pt x="5127879" y="498094"/>
                </a:lnTo>
                <a:lnTo>
                  <a:pt x="5154962" y="487060"/>
                </a:lnTo>
                <a:lnTo>
                  <a:pt x="5174710" y="469264"/>
                </a:lnTo>
                <a:lnTo>
                  <a:pt x="5186315" y="443372"/>
                </a:lnTo>
                <a:lnTo>
                  <a:pt x="5188966" y="408050"/>
                </a:lnTo>
                <a:lnTo>
                  <a:pt x="5189861" y="384948"/>
                </a:lnTo>
                <a:lnTo>
                  <a:pt x="5189649" y="361156"/>
                </a:lnTo>
                <a:lnTo>
                  <a:pt x="5183983" y="340078"/>
                </a:lnTo>
                <a:lnTo>
                  <a:pt x="5168519" y="325120"/>
                </a:lnTo>
                <a:lnTo>
                  <a:pt x="5149902" y="319406"/>
                </a:lnTo>
                <a:lnTo>
                  <a:pt x="5130736" y="322849"/>
                </a:lnTo>
                <a:lnTo>
                  <a:pt x="5113762" y="333746"/>
                </a:lnTo>
                <a:lnTo>
                  <a:pt x="5101717" y="350393"/>
                </a:lnTo>
                <a:lnTo>
                  <a:pt x="5090239" y="384288"/>
                </a:lnTo>
                <a:lnTo>
                  <a:pt x="5075523" y="413432"/>
                </a:lnTo>
                <a:lnTo>
                  <a:pt x="5054282" y="434457"/>
                </a:lnTo>
                <a:lnTo>
                  <a:pt x="5023231" y="443991"/>
                </a:lnTo>
                <a:lnTo>
                  <a:pt x="4990632" y="443108"/>
                </a:lnTo>
                <a:lnTo>
                  <a:pt x="4985036" y="431403"/>
                </a:lnTo>
                <a:lnTo>
                  <a:pt x="5005705" y="386334"/>
                </a:lnTo>
                <a:lnTo>
                  <a:pt x="5006640" y="361852"/>
                </a:lnTo>
                <a:lnTo>
                  <a:pt x="4995561" y="347170"/>
                </a:lnTo>
                <a:lnTo>
                  <a:pt x="4977934" y="341274"/>
                </a:lnTo>
                <a:lnTo>
                  <a:pt x="4959223" y="343153"/>
                </a:lnTo>
                <a:lnTo>
                  <a:pt x="4915422" y="352743"/>
                </a:lnTo>
                <a:lnTo>
                  <a:pt x="4871198" y="352730"/>
                </a:lnTo>
                <a:lnTo>
                  <a:pt x="4826635" y="348519"/>
                </a:lnTo>
                <a:lnTo>
                  <a:pt x="4781818" y="345515"/>
                </a:lnTo>
                <a:lnTo>
                  <a:pt x="4736832" y="349121"/>
                </a:lnTo>
                <a:lnTo>
                  <a:pt x="4691761" y="364744"/>
                </a:lnTo>
                <a:lnTo>
                  <a:pt x="4705706" y="312343"/>
                </a:lnTo>
                <a:lnTo>
                  <a:pt x="4724833" y="269856"/>
                </a:lnTo>
                <a:lnTo>
                  <a:pt x="4749943" y="236378"/>
                </a:lnTo>
                <a:lnTo>
                  <a:pt x="4781837" y="211008"/>
                </a:lnTo>
                <a:lnTo>
                  <a:pt x="4821316" y="192841"/>
                </a:lnTo>
                <a:lnTo>
                  <a:pt x="4869180" y="180975"/>
                </a:lnTo>
                <a:lnTo>
                  <a:pt x="4897900" y="179470"/>
                </a:lnTo>
                <a:lnTo>
                  <a:pt x="4926917" y="177323"/>
                </a:lnTo>
                <a:lnTo>
                  <a:pt x="4982464" y="152146"/>
                </a:lnTo>
                <a:lnTo>
                  <a:pt x="5008689" y="121015"/>
                </a:lnTo>
                <a:lnTo>
                  <a:pt x="5013575" y="100907"/>
                </a:lnTo>
                <a:lnTo>
                  <a:pt x="5008626" y="76453"/>
                </a:lnTo>
                <a:lnTo>
                  <a:pt x="4999682" y="61956"/>
                </a:lnTo>
                <a:lnTo>
                  <a:pt x="4986893" y="55245"/>
                </a:lnTo>
                <a:lnTo>
                  <a:pt x="4971889" y="54629"/>
                </a:lnTo>
                <a:lnTo>
                  <a:pt x="4956302" y="58420"/>
                </a:lnTo>
                <a:lnTo>
                  <a:pt x="4905136" y="78995"/>
                </a:lnTo>
                <a:lnTo>
                  <a:pt x="4852965" y="94211"/>
                </a:lnTo>
                <a:lnTo>
                  <a:pt x="4800214" y="105630"/>
                </a:lnTo>
                <a:lnTo>
                  <a:pt x="4747311" y="114812"/>
                </a:lnTo>
                <a:lnTo>
                  <a:pt x="4694682" y="123317"/>
                </a:lnTo>
                <a:lnTo>
                  <a:pt x="4683804" y="125940"/>
                </a:lnTo>
                <a:lnTo>
                  <a:pt x="4672901" y="125539"/>
                </a:lnTo>
                <a:lnTo>
                  <a:pt x="4661999" y="117709"/>
                </a:lnTo>
                <a:lnTo>
                  <a:pt x="4651121" y="98044"/>
                </a:lnTo>
                <a:lnTo>
                  <a:pt x="4689112" y="85387"/>
                </a:lnTo>
                <a:lnTo>
                  <a:pt x="4726924" y="71945"/>
                </a:lnTo>
                <a:lnTo>
                  <a:pt x="4764617" y="57931"/>
                </a:lnTo>
                <a:lnTo>
                  <a:pt x="4917186" y="0"/>
                </a:lnTo>
                <a:close/>
              </a:path>
            </a:pathLst>
          </a:custGeom>
          <a:solidFill>
            <a:srgbClr val="E7E6E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1144346"/>
            <a:ext cx="197993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6285" algn="l"/>
              </a:tabLst>
            </a:pPr>
            <a:r>
              <a:rPr sz="4400" spc="5" dirty="0"/>
              <a:t>1</a:t>
            </a:r>
            <a:r>
              <a:rPr sz="4400" spc="-5" dirty="0"/>
              <a:t>.</a:t>
            </a:r>
            <a:r>
              <a:rPr sz="4400" dirty="0"/>
              <a:t>	</a:t>
            </a:r>
            <a:r>
              <a:rPr sz="4400" spc="-5" dirty="0"/>
              <a:t>PWC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917244" y="2522812"/>
            <a:ext cx="3345179" cy="3548379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Automotive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14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Education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Entertainment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Media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Financial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Services</a:t>
            </a:r>
            <a:endParaRPr sz="2400">
              <a:latin typeface="Times New Roman"/>
              <a:cs typeface="Times New Roman"/>
            </a:endParaRPr>
          </a:p>
          <a:p>
            <a:pPr marL="241300" marR="199390" indent="-228600">
              <a:lnSpc>
                <a:spcPct val="8000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Government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Public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Sector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Oil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Gas</a:t>
            </a:r>
            <a:endParaRPr sz="2400">
              <a:latin typeface="Times New Roman"/>
              <a:cs typeface="Times New Roman"/>
            </a:endParaRPr>
          </a:p>
          <a:p>
            <a:pPr marL="241300" marR="142240" indent="-228600">
              <a:lnSpc>
                <a:spcPts val="23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25" dirty="0">
                <a:latin typeface="Times New Roman"/>
                <a:cs typeface="Times New Roman"/>
              </a:rPr>
              <a:t>Technology</a:t>
            </a:r>
            <a:r>
              <a:rPr sz="2400" dirty="0">
                <a:latin typeface="Times New Roman"/>
                <a:cs typeface="Times New Roman"/>
              </a:rPr>
              <a:t> 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Media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Telecommunications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3992" y="1874520"/>
            <a:ext cx="4756277" cy="31316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7839" y="0"/>
            <a:ext cx="10424160" cy="5919470"/>
          </a:xfrm>
          <a:custGeom>
            <a:avLst/>
            <a:gdLst/>
            <a:ahLst/>
            <a:cxnLst/>
            <a:rect l="l" t="t" r="r" b="b"/>
            <a:pathLst>
              <a:path w="10424160" h="5919470">
                <a:moveTo>
                  <a:pt x="10424160" y="0"/>
                </a:moveTo>
                <a:lnTo>
                  <a:pt x="3493262" y="0"/>
                </a:lnTo>
                <a:lnTo>
                  <a:pt x="3453456" y="6899"/>
                </a:lnTo>
                <a:lnTo>
                  <a:pt x="3412734" y="15446"/>
                </a:lnTo>
                <a:lnTo>
                  <a:pt x="3371278" y="27987"/>
                </a:lnTo>
                <a:lnTo>
                  <a:pt x="3329399" y="46867"/>
                </a:lnTo>
                <a:lnTo>
                  <a:pt x="3287406" y="74433"/>
                </a:lnTo>
                <a:lnTo>
                  <a:pt x="3245612" y="113029"/>
                </a:lnTo>
                <a:lnTo>
                  <a:pt x="3296268" y="119703"/>
                </a:lnTo>
                <a:lnTo>
                  <a:pt x="3346761" y="124840"/>
                </a:lnTo>
                <a:lnTo>
                  <a:pt x="3397078" y="128651"/>
                </a:lnTo>
                <a:lnTo>
                  <a:pt x="3447208" y="131350"/>
                </a:lnTo>
                <a:lnTo>
                  <a:pt x="3497138" y="133147"/>
                </a:lnTo>
                <a:lnTo>
                  <a:pt x="3546855" y="134256"/>
                </a:lnTo>
                <a:lnTo>
                  <a:pt x="3596348" y="134889"/>
                </a:lnTo>
                <a:lnTo>
                  <a:pt x="3743360" y="136050"/>
                </a:lnTo>
                <a:lnTo>
                  <a:pt x="3791834" y="136899"/>
                </a:lnTo>
                <a:lnTo>
                  <a:pt x="3840023" y="138332"/>
                </a:lnTo>
                <a:lnTo>
                  <a:pt x="3887914" y="140562"/>
                </a:lnTo>
                <a:lnTo>
                  <a:pt x="3935495" y="143801"/>
                </a:lnTo>
                <a:lnTo>
                  <a:pt x="3982755" y="148261"/>
                </a:lnTo>
                <a:lnTo>
                  <a:pt x="4029681" y="154155"/>
                </a:lnTo>
                <a:lnTo>
                  <a:pt x="4076260" y="161694"/>
                </a:lnTo>
                <a:lnTo>
                  <a:pt x="4122481" y="171090"/>
                </a:lnTo>
                <a:lnTo>
                  <a:pt x="4168331" y="182556"/>
                </a:lnTo>
                <a:lnTo>
                  <a:pt x="4213799" y="196305"/>
                </a:lnTo>
                <a:lnTo>
                  <a:pt x="4258871" y="212548"/>
                </a:lnTo>
                <a:lnTo>
                  <a:pt x="4303536" y="231497"/>
                </a:lnTo>
                <a:lnTo>
                  <a:pt x="4347782" y="253364"/>
                </a:lnTo>
                <a:lnTo>
                  <a:pt x="4391596" y="278363"/>
                </a:lnTo>
                <a:lnTo>
                  <a:pt x="4434967" y="306704"/>
                </a:lnTo>
                <a:lnTo>
                  <a:pt x="4390343" y="343072"/>
                </a:lnTo>
                <a:lnTo>
                  <a:pt x="4344725" y="369735"/>
                </a:lnTo>
                <a:lnTo>
                  <a:pt x="4298286" y="388380"/>
                </a:lnTo>
                <a:lnTo>
                  <a:pt x="4251198" y="400693"/>
                </a:lnTo>
                <a:lnTo>
                  <a:pt x="4203633" y="408362"/>
                </a:lnTo>
                <a:lnTo>
                  <a:pt x="4155764" y="413074"/>
                </a:lnTo>
                <a:lnTo>
                  <a:pt x="4107763" y="416516"/>
                </a:lnTo>
                <a:lnTo>
                  <a:pt x="4059803" y="420375"/>
                </a:lnTo>
                <a:lnTo>
                  <a:pt x="4012057" y="426338"/>
                </a:lnTo>
                <a:lnTo>
                  <a:pt x="3962883" y="434542"/>
                </a:lnTo>
                <a:lnTo>
                  <a:pt x="3914024" y="443725"/>
                </a:lnTo>
                <a:lnTo>
                  <a:pt x="3865390" y="453606"/>
                </a:lnTo>
                <a:lnTo>
                  <a:pt x="3719938" y="484627"/>
                </a:lnTo>
                <a:lnTo>
                  <a:pt x="3671304" y="494489"/>
                </a:lnTo>
                <a:lnTo>
                  <a:pt x="3622445" y="503644"/>
                </a:lnTo>
                <a:lnTo>
                  <a:pt x="3520435" y="520513"/>
                </a:lnTo>
                <a:lnTo>
                  <a:pt x="3467590" y="527907"/>
                </a:lnTo>
                <a:lnTo>
                  <a:pt x="3414738" y="534368"/>
                </a:lnTo>
                <a:lnTo>
                  <a:pt x="3256148" y="551904"/>
                </a:lnTo>
                <a:lnTo>
                  <a:pt x="3203277" y="558384"/>
                </a:lnTo>
                <a:lnTo>
                  <a:pt x="3150404" y="565807"/>
                </a:lnTo>
                <a:lnTo>
                  <a:pt x="3097530" y="574548"/>
                </a:lnTo>
                <a:lnTo>
                  <a:pt x="3057580" y="579734"/>
                </a:lnTo>
                <a:lnTo>
                  <a:pt x="3016960" y="582634"/>
                </a:lnTo>
                <a:lnTo>
                  <a:pt x="2975637" y="584717"/>
                </a:lnTo>
                <a:lnTo>
                  <a:pt x="2933580" y="587453"/>
                </a:lnTo>
                <a:lnTo>
                  <a:pt x="2890758" y="592312"/>
                </a:lnTo>
                <a:lnTo>
                  <a:pt x="2847139" y="600763"/>
                </a:lnTo>
                <a:lnTo>
                  <a:pt x="2802694" y="614278"/>
                </a:lnTo>
                <a:lnTo>
                  <a:pt x="2757389" y="634325"/>
                </a:lnTo>
                <a:lnTo>
                  <a:pt x="2711194" y="662374"/>
                </a:lnTo>
                <a:lnTo>
                  <a:pt x="2664079" y="699897"/>
                </a:lnTo>
                <a:lnTo>
                  <a:pt x="2714895" y="711853"/>
                </a:lnTo>
                <a:lnTo>
                  <a:pt x="2765327" y="721156"/>
                </a:lnTo>
                <a:lnTo>
                  <a:pt x="2815407" y="728058"/>
                </a:lnTo>
                <a:lnTo>
                  <a:pt x="2865169" y="732811"/>
                </a:lnTo>
                <a:lnTo>
                  <a:pt x="2914648" y="735668"/>
                </a:lnTo>
                <a:lnTo>
                  <a:pt x="2963876" y="736882"/>
                </a:lnTo>
                <a:lnTo>
                  <a:pt x="3012888" y="736706"/>
                </a:lnTo>
                <a:lnTo>
                  <a:pt x="3061718" y="735392"/>
                </a:lnTo>
                <a:lnTo>
                  <a:pt x="3110399" y="733194"/>
                </a:lnTo>
                <a:lnTo>
                  <a:pt x="3158965" y="730364"/>
                </a:lnTo>
                <a:lnTo>
                  <a:pt x="3304313" y="720610"/>
                </a:lnTo>
                <a:lnTo>
                  <a:pt x="3352759" y="717780"/>
                </a:lnTo>
                <a:lnTo>
                  <a:pt x="3401258" y="715582"/>
                </a:lnTo>
                <a:lnTo>
                  <a:pt x="3449846" y="714268"/>
                </a:lnTo>
                <a:lnTo>
                  <a:pt x="3498555" y="714092"/>
                </a:lnTo>
                <a:lnTo>
                  <a:pt x="3547421" y="715306"/>
                </a:lnTo>
                <a:lnTo>
                  <a:pt x="3596476" y="718163"/>
                </a:lnTo>
                <a:lnTo>
                  <a:pt x="3645754" y="722916"/>
                </a:lnTo>
                <a:lnTo>
                  <a:pt x="3695289" y="729818"/>
                </a:lnTo>
                <a:lnTo>
                  <a:pt x="3745116" y="739121"/>
                </a:lnTo>
                <a:lnTo>
                  <a:pt x="3795268" y="751077"/>
                </a:lnTo>
                <a:lnTo>
                  <a:pt x="3739327" y="771497"/>
                </a:lnTo>
                <a:lnTo>
                  <a:pt x="3685033" y="787624"/>
                </a:lnTo>
                <a:lnTo>
                  <a:pt x="3632277" y="800151"/>
                </a:lnTo>
                <a:lnTo>
                  <a:pt x="3580948" y="809770"/>
                </a:lnTo>
                <a:lnTo>
                  <a:pt x="3530937" y="817174"/>
                </a:lnTo>
                <a:lnTo>
                  <a:pt x="3482133" y="823055"/>
                </a:lnTo>
                <a:lnTo>
                  <a:pt x="3387710" y="833016"/>
                </a:lnTo>
                <a:lnTo>
                  <a:pt x="3341872" y="838481"/>
                </a:lnTo>
                <a:lnTo>
                  <a:pt x="3296801" y="845193"/>
                </a:lnTo>
                <a:lnTo>
                  <a:pt x="3252390" y="853843"/>
                </a:lnTo>
                <a:lnTo>
                  <a:pt x="3164579" y="876642"/>
                </a:lnTo>
                <a:lnTo>
                  <a:pt x="3119456" y="884238"/>
                </a:lnTo>
                <a:lnTo>
                  <a:pt x="3073565" y="889349"/>
                </a:lnTo>
                <a:lnTo>
                  <a:pt x="3027313" y="893412"/>
                </a:lnTo>
                <a:lnTo>
                  <a:pt x="2981106" y="897863"/>
                </a:lnTo>
                <a:lnTo>
                  <a:pt x="2935351" y="904140"/>
                </a:lnTo>
                <a:lnTo>
                  <a:pt x="2890455" y="913680"/>
                </a:lnTo>
                <a:lnTo>
                  <a:pt x="2846822" y="927919"/>
                </a:lnTo>
                <a:lnTo>
                  <a:pt x="2804861" y="948295"/>
                </a:lnTo>
                <a:lnTo>
                  <a:pt x="2764978" y="976245"/>
                </a:lnTo>
                <a:lnTo>
                  <a:pt x="2727579" y="1013205"/>
                </a:lnTo>
                <a:lnTo>
                  <a:pt x="2689621" y="1053297"/>
                </a:lnTo>
                <a:lnTo>
                  <a:pt x="2650926" y="1083978"/>
                </a:lnTo>
                <a:lnTo>
                  <a:pt x="2611243" y="1105447"/>
                </a:lnTo>
                <a:lnTo>
                  <a:pt x="2570321" y="1117901"/>
                </a:lnTo>
                <a:lnTo>
                  <a:pt x="2527911" y="1121539"/>
                </a:lnTo>
                <a:lnTo>
                  <a:pt x="2483762" y="1116558"/>
                </a:lnTo>
                <a:lnTo>
                  <a:pt x="2437626" y="1103156"/>
                </a:lnTo>
                <a:lnTo>
                  <a:pt x="2345173" y="1061719"/>
                </a:lnTo>
                <a:lnTo>
                  <a:pt x="2300356" y="1048974"/>
                </a:lnTo>
                <a:lnTo>
                  <a:pt x="2255048" y="1042899"/>
                </a:lnTo>
                <a:lnTo>
                  <a:pt x="2209498" y="1043098"/>
                </a:lnTo>
                <a:lnTo>
                  <a:pt x="2163953" y="1049173"/>
                </a:lnTo>
                <a:lnTo>
                  <a:pt x="2118663" y="1060725"/>
                </a:lnTo>
                <a:lnTo>
                  <a:pt x="2073876" y="1077359"/>
                </a:lnTo>
                <a:lnTo>
                  <a:pt x="2029840" y="1098677"/>
                </a:lnTo>
                <a:lnTo>
                  <a:pt x="1971690" y="1139967"/>
                </a:lnTo>
                <a:lnTo>
                  <a:pt x="1945259" y="1206880"/>
                </a:lnTo>
                <a:lnTo>
                  <a:pt x="1954422" y="1256740"/>
                </a:lnTo>
                <a:lnTo>
                  <a:pt x="1978945" y="1289526"/>
                </a:lnTo>
                <a:lnTo>
                  <a:pt x="2014374" y="1309500"/>
                </a:lnTo>
                <a:lnTo>
                  <a:pt x="2056257" y="1320927"/>
                </a:lnTo>
                <a:lnTo>
                  <a:pt x="2097530" y="1329068"/>
                </a:lnTo>
                <a:lnTo>
                  <a:pt x="2140791" y="1335103"/>
                </a:lnTo>
                <a:lnTo>
                  <a:pt x="2184076" y="1336875"/>
                </a:lnTo>
                <a:lnTo>
                  <a:pt x="2225421" y="1332229"/>
                </a:lnTo>
                <a:lnTo>
                  <a:pt x="2276131" y="1324041"/>
                </a:lnTo>
                <a:lnTo>
                  <a:pt x="2326769" y="1318120"/>
                </a:lnTo>
                <a:lnTo>
                  <a:pt x="2377344" y="1314258"/>
                </a:lnTo>
                <a:lnTo>
                  <a:pt x="2427862" y="1312244"/>
                </a:lnTo>
                <a:lnTo>
                  <a:pt x="2478331" y="1311870"/>
                </a:lnTo>
                <a:lnTo>
                  <a:pt x="2528760" y="1312927"/>
                </a:lnTo>
                <a:lnTo>
                  <a:pt x="2579157" y="1315205"/>
                </a:lnTo>
                <a:lnTo>
                  <a:pt x="2629528" y="1318495"/>
                </a:lnTo>
                <a:lnTo>
                  <a:pt x="2679883" y="1322589"/>
                </a:lnTo>
                <a:lnTo>
                  <a:pt x="2730230" y="1327277"/>
                </a:lnTo>
                <a:lnTo>
                  <a:pt x="2881294" y="1342812"/>
                </a:lnTo>
                <a:lnTo>
                  <a:pt x="2931684" y="1347783"/>
                </a:lnTo>
                <a:lnTo>
                  <a:pt x="2982104" y="1352303"/>
                </a:lnTo>
                <a:lnTo>
                  <a:pt x="3032563" y="1356162"/>
                </a:lnTo>
                <a:lnTo>
                  <a:pt x="3083069" y="1359151"/>
                </a:lnTo>
                <a:lnTo>
                  <a:pt x="3133629" y="1361061"/>
                </a:lnTo>
                <a:lnTo>
                  <a:pt x="3184251" y="1361681"/>
                </a:lnTo>
                <a:lnTo>
                  <a:pt x="3234944" y="1360804"/>
                </a:lnTo>
                <a:lnTo>
                  <a:pt x="3185132" y="1372052"/>
                </a:lnTo>
                <a:lnTo>
                  <a:pt x="3135304" y="1382835"/>
                </a:lnTo>
                <a:lnTo>
                  <a:pt x="3085461" y="1393165"/>
                </a:lnTo>
                <a:lnTo>
                  <a:pt x="3035601" y="1403053"/>
                </a:lnTo>
                <a:lnTo>
                  <a:pt x="2985724" y="1412510"/>
                </a:lnTo>
                <a:lnTo>
                  <a:pt x="2935829" y="1421547"/>
                </a:lnTo>
                <a:lnTo>
                  <a:pt x="2885918" y="1430176"/>
                </a:lnTo>
                <a:lnTo>
                  <a:pt x="2835988" y="1438408"/>
                </a:lnTo>
                <a:lnTo>
                  <a:pt x="2786039" y="1446254"/>
                </a:lnTo>
                <a:lnTo>
                  <a:pt x="2736072" y="1453725"/>
                </a:lnTo>
                <a:lnTo>
                  <a:pt x="2686086" y="1460832"/>
                </a:lnTo>
                <a:lnTo>
                  <a:pt x="2636081" y="1467587"/>
                </a:lnTo>
                <a:lnTo>
                  <a:pt x="2586056" y="1474001"/>
                </a:lnTo>
                <a:lnTo>
                  <a:pt x="2536010" y="1480086"/>
                </a:lnTo>
                <a:lnTo>
                  <a:pt x="2485944" y="1485851"/>
                </a:lnTo>
                <a:lnTo>
                  <a:pt x="2435858" y="1491309"/>
                </a:lnTo>
                <a:lnTo>
                  <a:pt x="2385749" y="1496471"/>
                </a:lnTo>
                <a:lnTo>
                  <a:pt x="2335620" y="1501347"/>
                </a:lnTo>
                <a:lnTo>
                  <a:pt x="2285468" y="1505950"/>
                </a:lnTo>
                <a:lnTo>
                  <a:pt x="2185097" y="1514379"/>
                </a:lnTo>
                <a:lnTo>
                  <a:pt x="2084634" y="1521847"/>
                </a:lnTo>
                <a:lnTo>
                  <a:pt x="1984076" y="1528444"/>
                </a:lnTo>
                <a:lnTo>
                  <a:pt x="1883420" y="1534260"/>
                </a:lnTo>
                <a:lnTo>
                  <a:pt x="1782662" y="1539385"/>
                </a:lnTo>
                <a:lnTo>
                  <a:pt x="1681801" y="1543907"/>
                </a:lnTo>
                <a:lnTo>
                  <a:pt x="1530308" y="1549758"/>
                </a:lnTo>
                <a:lnTo>
                  <a:pt x="1277259" y="1557772"/>
                </a:lnTo>
                <a:lnTo>
                  <a:pt x="819874" y="1570724"/>
                </a:lnTo>
                <a:lnTo>
                  <a:pt x="666833" y="1575764"/>
                </a:lnTo>
                <a:lnTo>
                  <a:pt x="513487" y="1581670"/>
                </a:lnTo>
                <a:lnTo>
                  <a:pt x="411082" y="1586239"/>
                </a:lnTo>
                <a:lnTo>
                  <a:pt x="308533" y="1591417"/>
                </a:lnTo>
                <a:lnTo>
                  <a:pt x="205839" y="1597293"/>
                </a:lnTo>
                <a:lnTo>
                  <a:pt x="102995" y="1603959"/>
                </a:lnTo>
                <a:lnTo>
                  <a:pt x="0" y="1611502"/>
                </a:lnTo>
                <a:lnTo>
                  <a:pt x="36500" y="1648018"/>
                </a:lnTo>
                <a:lnTo>
                  <a:pt x="74359" y="1673501"/>
                </a:lnTo>
                <a:lnTo>
                  <a:pt x="113172" y="1689969"/>
                </a:lnTo>
                <a:lnTo>
                  <a:pt x="152536" y="1699438"/>
                </a:lnTo>
                <a:lnTo>
                  <a:pt x="192046" y="1703927"/>
                </a:lnTo>
                <a:lnTo>
                  <a:pt x="231298" y="1705451"/>
                </a:lnTo>
                <a:lnTo>
                  <a:pt x="269889" y="1706028"/>
                </a:lnTo>
                <a:lnTo>
                  <a:pt x="307415" y="1707674"/>
                </a:lnTo>
                <a:lnTo>
                  <a:pt x="343471" y="1712408"/>
                </a:lnTo>
                <a:lnTo>
                  <a:pt x="377654" y="1722245"/>
                </a:lnTo>
                <a:lnTo>
                  <a:pt x="409560" y="1739203"/>
                </a:lnTo>
                <a:lnTo>
                  <a:pt x="438785" y="1765300"/>
                </a:lnTo>
                <a:lnTo>
                  <a:pt x="417009" y="1823637"/>
                </a:lnTo>
                <a:lnTo>
                  <a:pt x="400549" y="1877716"/>
                </a:lnTo>
                <a:lnTo>
                  <a:pt x="389462" y="1927520"/>
                </a:lnTo>
                <a:lnTo>
                  <a:pt x="383804" y="1973034"/>
                </a:lnTo>
                <a:lnTo>
                  <a:pt x="383634" y="2014240"/>
                </a:lnTo>
                <a:lnTo>
                  <a:pt x="389010" y="2051124"/>
                </a:lnTo>
                <a:lnTo>
                  <a:pt x="416626" y="2111861"/>
                </a:lnTo>
                <a:lnTo>
                  <a:pt x="467115" y="2155116"/>
                </a:lnTo>
                <a:lnTo>
                  <a:pt x="540936" y="2180760"/>
                </a:lnTo>
                <a:lnTo>
                  <a:pt x="586740" y="2186940"/>
                </a:lnTo>
                <a:lnTo>
                  <a:pt x="628138" y="2189052"/>
                </a:lnTo>
                <a:lnTo>
                  <a:pt x="669734" y="2189191"/>
                </a:lnTo>
                <a:lnTo>
                  <a:pt x="752617" y="2187195"/>
                </a:lnTo>
                <a:lnTo>
                  <a:pt x="793453" y="2186883"/>
                </a:lnTo>
                <a:lnTo>
                  <a:pt x="833585" y="2188244"/>
                </a:lnTo>
                <a:lnTo>
                  <a:pt x="872787" y="2192190"/>
                </a:lnTo>
                <a:lnTo>
                  <a:pt x="910833" y="2199632"/>
                </a:lnTo>
                <a:lnTo>
                  <a:pt x="947498" y="2211482"/>
                </a:lnTo>
                <a:lnTo>
                  <a:pt x="982556" y="2228652"/>
                </a:lnTo>
                <a:lnTo>
                  <a:pt x="1015782" y="2252053"/>
                </a:lnTo>
                <a:lnTo>
                  <a:pt x="1046951" y="2282598"/>
                </a:lnTo>
                <a:lnTo>
                  <a:pt x="1075836" y="2321197"/>
                </a:lnTo>
                <a:lnTo>
                  <a:pt x="1102213" y="2368763"/>
                </a:lnTo>
                <a:lnTo>
                  <a:pt x="1125855" y="2426208"/>
                </a:lnTo>
                <a:lnTo>
                  <a:pt x="1144976" y="2456962"/>
                </a:lnTo>
                <a:lnTo>
                  <a:pt x="1218145" y="2491258"/>
                </a:lnTo>
                <a:lnTo>
                  <a:pt x="1266618" y="2498804"/>
                </a:lnTo>
                <a:lnTo>
                  <a:pt x="1319300" y="2502617"/>
                </a:lnTo>
                <a:lnTo>
                  <a:pt x="1373403" y="2504699"/>
                </a:lnTo>
                <a:lnTo>
                  <a:pt x="1426140" y="2507053"/>
                </a:lnTo>
                <a:lnTo>
                  <a:pt x="1474724" y="2511679"/>
                </a:lnTo>
                <a:lnTo>
                  <a:pt x="1524474" y="2518281"/>
                </a:lnTo>
                <a:lnTo>
                  <a:pt x="1574529" y="2523373"/>
                </a:lnTo>
                <a:lnTo>
                  <a:pt x="1624828" y="2527313"/>
                </a:lnTo>
                <a:lnTo>
                  <a:pt x="1675308" y="2530461"/>
                </a:lnTo>
                <a:lnTo>
                  <a:pt x="1776569" y="2535813"/>
                </a:lnTo>
                <a:lnTo>
                  <a:pt x="1827227" y="2538736"/>
                </a:lnTo>
                <a:lnTo>
                  <a:pt x="1877821" y="2542301"/>
                </a:lnTo>
                <a:lnTo>
                  <a:pt x="1928291" y="2546868"/>
                </a:lnTo>
                <a:lnTo>
                  <a:pt x="1978574" y="2552796"/>
                </a:lnTo>
                <a:lnTo>
                  <a:pt x="2028609" y="2560443"/>
                </a:lnTo>
                <a:lnTo>
                  <a:pt x="2078335" y="2570168"/>
                </a:lnTo>
                <a:lnTo>
                  <a:pt x="2127690" y="2582330"/>
                </a:lnTo>
                <a:lnTo>
                  <a:pt x="2176613" y="2597288"/>
                </a:lnTo>
                <a:lnTo>
                  <a:pt x="2225043" y="2615401"/>
                </a:lnTo>
                <a:lnTo>
                  <a:pt x="2272919" y="2637028"/>
                </a:lnTo>
                <a:lnTo>
                  <a:pt x="2320085" y="2659347"/>
                </a:lnTo>
                <a:lnTo>
                  <a:pt x="2359467" y="2682611"/>
                </a:lnTo>
                <a:lnTo>
                  <a:pt x="2388568" y="2709672"/>
                </a:lnTo>
                <a:lnTo>
                  <a:pt x="2405954" y="2786582"/>
                </a:lnTo>
                <a:lnTo>
                  <a:pt x="2389251" y="2842133"/>
                </a:lnTo>
                <a:lnTo>
                  <a:pt x="2372474" y="2900955"/>
                </a:lnTo>
                <a:lnTo>
                  <a:pt x="2373018" y="2948051"/>
                </a:lnTo>
                <a:lnTo>
                  <a:pt x="2387949" y="2985960"/>
                </a:lnTo>
                <a:lnTo>
                  <a:pt x="2414331" y="3017223"/>
                </a:lnTo>
                <a:lnTo>
                  <a:pt x="2449229" y="3044380"/>
                </a:lnTo>
                <a:lnTo>
                  <a:pt x="2489708" y="3069971"/>
                </a:lnTo>
                <a:lnTo>
                  <a:pt x="2560926" y="3099533"/>
                </a:lnTo>
                <a:lnTo>
                  <a:pt x="2599340" y="3114167"/>
                </a:lnTo>
                <a:lnTo>
                  <a:pt x="2636886" y="3135446"/>
                </a:lnTo>
                <a:lnTo>
                  <a:pt x="2671512" y="3168431"/>
                </a:lnTo>
                <a:lnTo>
                  <a:pt x="2701163" y="3218179"/>
                </a:lnTo>
                <a:lnTo>
                  <a:pt x="2650741" y="3216409"/>
                </a:lnTo>
                <a:lnTo>
                  <a:pt x="2600403" y="3214243"/>
                </a:lnTo>
                <a:lnTo>
                  <a:pt x="2550144" y="3211727"/>
                </a:lnTo>
                <a:lnTo>
                  <a:pt x="2499960" y="3208907"/>
                </a:lnTo>
                <a:lnTo>
                  <a:pt x="2399798" y="3202528"/>
                </a:lnTo>
                <a:lnTo>
                  <a:pt x="2050935" y="3177160"/>
                </a:lnTo>
                <a:lnTo>
                  <a:pt x="1951599" y="3170519"/>
                </a:lnTo>
                <a:lnTo>
                  <a:pt x="1901965" y="3167523"/>
                </a:lnTo>
                <a:lnTo>
                  <a:pt x="1852348" y="3164803"/>
                </a:lnTo>
                <a:lnTo>
                  <a:pt x="1802744" y="3162404"/>
                </a:lnTo>
                <a:lnTo>
                  <a:pt x="1753148" y="3160370"/>
                </a:lnTo>
                <a:lnTo>
                  <a:pt x="1703555" y="3158746"/>
                </a:lnTo>
                <a:lnTo>
                  <a:pt x="1653961" y="3157578"/>
                </a:lnTo>
                <a:lnTo>
                  <a:pt x="1604362" y="3156909"/>
                </a:lnTo>
                <a:lnTo>
                  <a:pt x="1554754" y="3156785"/>
                </a:lnTo>
                <a:lnTo>
                  <a:pt x="1505131" y="3157249"/>
                </a:lnTo>
                <a:lnTo>
                  <a:pt x="1455489" y="3158348"/>
                </a:lnTo>
                <a:lnTo>
                  <a:pt x="1405824" y="3160125"/>
                </a:lnTo>
                <a:lnTo>
                  <a:pt x="1356131" y="3162625"/>
                </a:lnTo>
                <a:lnTo>
                  <a:pt x="1306407" y="3165893"/>
                </a:lnTo>
                <a:lnTo>
                  <a:pt x="1256646" y="3169974"/>
                </a:lnTo>
                <a:lnTo>
                  <a:pt x="1206844" y="3174913"/>
                </a:lnTo>
                <a:lnTo>
                  <a:pt x="1156996" y="3180753"/>
                </a:lnTo>
                <a:lnTo>
                  <a:pt x="1107099" y="3187541"/>
                </a:lnTo>
                <a:lnTo>
                  <a:pt x="1057148" y="3195320"/>
                </a:lnTo>
                <a:lnTo>
                  <a:pt x="1104841" y="3212829"/>
                </a:lnTo>
                <a:lnTo>
                  <a:pt x="1152762" y="3229399"/>
                </a:lnTo>
                <a:lnTo>
                  <a:pt x="1200897" y="3245087"/>
                </a:lnTo>
                <a:lnTo>
                  <a:pt x="1249232" y="3259949"/>
                </a:lnTo>
                <a:lnTo>
                  <a:pt x="1297754" y="3274040"/>
                </a:lnTo>
                <a:lnTo>
                  <a:pt x="1346448" y="3287417"/>
                </a:lnTo>
                <a:lnTo>
                  <a:pt x="1395300" y="3300136"/>
                </a:lnTo>
                <a:lnTo>
                  <a:pt x="1444297" y="3312253"/>
                </a:lnTo>
                <a:lnTo>
                  <a:pt x="1493424" y="3323823"/>
                </a:lnTo>
                <a:lnTo>
                  <a:pt x="1542668" y="3334904"/>
                </a:lnTo>
                <a:lnTo>
                  <a:pt x="1592016" y="3345551"/>
                </a:lnTo>
                <a:lnTo>
                  <a:pt x="1641452" y="3355820"/>
                </a:lnTo>
                <a:lnTo>
                  <a:pt x="1690964" y="3365768"/>
                </a:lnTo>
                <a:lnTo>
                  <a:pt x="1790157" y="3384923"/>
                </a:lnTo>
                <a:lnTo>
                  <a:pt x="2038485" y="3431106"/>
                </a:lnTo>
                <a:lnTo>
                  <a:pt x="2137663" y="3450077"/>
                </a:lnTo>
                <a:lnTo>
                  <a:pt x="2187164" y="3459893"/>
                </a:lnTo>
                <a:lnTo>
                  <a:pt x="2236587" y="3470004"/>
                </a:lnTo>
                <a:lnTo>
                  <a:pt x="2285919" y="3480467"/>
                </a:lnTo>
                <a:lnTo>
                  <a:pt x="2335146" y="3491337"/>
                </a:lnTo>
                <a:lnTo>
                  <a:pt x="2384254" y="3502671"/>
                </a:lnTo>
                <a:lnTo>
                  <a:pt x="2433229" y="3514525"/>
                </a:lnTo>
                <a:lnTo>
                  <a:pt x="2482057" y="3526954"/>
                </a:lnTo>
                <a:lnTo>
                  <a:pt x="2530724" y="3540015"/>
                </a:lnTo>
                <a:lnTo>
                  <a:pt x="2579217" y="3553764"/>
                </a:lnTo>
                <a:lnTo>
                  <a:pt x="2627522" y="3568257"/>
                </a:lnTo>
                <a:lnTo>
                  <a:pt x="2675625" y="3583551"/>
                </a:lnTo>
                <a:lnTo>
                  <a:pt x="2723511" y="3599700"/>
                </a:lnTo>
                <a:lnTo>
                  <a:pt x="2771167" y="3616762"/>
                </a:lnTo>
                <a:lnTo>
                  <a:pt x="2818580" y="3634792"/>
                </a:lnTo>
                <a:lnTo>
                  <a:pt x="2865734" y="3653847"/>
                </a:lnTo>
                <a:lnTo>
                  <a:pt x="2912618" y="3673982"/>
                </a:lnTo>
                <a:lnTo>
                  <a:pt x="2897137" y="3705888"/>
                </a:lnTo>
                <a:lnTo>
                  <a:pt x="2871771" y="3727141"/>
                </a:lnTo>
                <a:lnTo>
                  <a:pt x="2840862" y="3743122"/>
                </a:lnTo>
                <a:lnTo>
                  <a:pt x="2808753" y="3759212"/>
                </a:lnTo>
                <a:lnTo>
                  <a:pt x="2779788" y="3780792"/>
                </a:lnTo>
                <a:lnTo>
                  <a:pt x="2758309" y="3813242"/>
                </a:lnTo>
                <a:lnTo>
                  <a:pt x="2748661" y="3861943"/>
                </a:lnTo>
                <a:lnTo>
                  <a:pt x="2791576" y="3879941"/>
                </a:lnTo>
                <a:lnTo>
                  <a:pt x="2835215" y="3895280"/>
                </a:lnTo>
                <a:lnTo>
                  <a:pt x="2879515" y="3908268"/>
                </a:lnTo>
                <a:lnTo>
                  <a:pt x="2924413" y="3919213"/>
                </a:lnTo>
                <a:lnTo>
                  <a:pt x="2969846" y="3928424"/>
                </a:lnTo>
                <a:lnTo>
                  <a:pt x="3015753" y="3936208"/>
                </a:lnTo>
                <a:lnTo>
                  <a:pt x="3062071" y="3942875"/>
                </a:lnTo>
                <a:lnTo>
                  <a:pt x="3108737" y="3948731"/>
                </a:lnTo>
                <a:lnTo>
                  <a:pt x="3250199" y="3964527"/>
                </a:lnTo>
                <a:lnTo>
                  <a:pt x="3297634" y="3970228"/>
                </a:lnTo>
                <a:lnTo>
                  <a:pt x="3345104" y="3976661"/>
                </a:lnTo>
                <a:lnTo>
                  <a:pt x="3392548" y="3984134"/>
                </a:lnTo>
                <a:lnTo>
                  <a:pt x="3439902" y="3992955"/>
                </a:lnTo>
                <a:lnTo>
                  <a:pt x="3487105" y="4003433"/>
                </a:lnTo>
                <a:lnTo>
                  <a:pt x="3534095" y="4015876"/>
                </a:lnTo>
                <a:lnTo>
                  <a:pt x="3580807" y="4030592"/>
                </a:lnTo>
                <a:lnTo>
                  <a:pt x="3627181" y="4047890"/>
                </a:lnTo>
                <a:lnTo>
                  <a:pt x="3673154" y="4068078"/>
                </a:lnTo>
                <a:lnTo>
                  <a:pt x="3718662" y="4091463"/>
                </a:lnTo>
                <a:lnTo>
                  <a:pt x="3763645" y="4118355"/>
                </a:lnTo>
                <a:lnTo>
                  <a:pt x="3719987" y="4136369"/>
                </a:lnTo>
                <a:lnTo>
                  <a:pt x="3676839" y="4146669"/>
                </a:lnTo>
                <a:lnTo>
                  <a:pt x="3634142" y="4150638"/>
                </a:lnTo>
                <a:lnTo>
                  <a:pt x="3591839" y="4149663"/>
                </a:lnTo>
                <a:lnTo>
                  <a:pt x="3549871" y="4145127"/>
                </a:lnTo>
                <a:lnTo>
                  <a:pt x="3508180" y="4138414"/>
                </a:lnTo>
                <a:lnTo>
                  <a:pt x="3466707" y="4130911"/>
                </a:lnTo>
                <a:lnTo>
                  <a:pt x="3425394" y="4124000"/>
                </a:lnTo>
                <a:lnTo>
                  <a:pt x="3384184" y="4119067"/>
                </a:lnTo>
                <a:lnTo>
                  <a:pt x="3343017" y="4117497"/>
                </a:lnTo>
                <a:lnTo>
                  <a:pt x="3301835" y="4120673"/>
                </a:lnTo>
                <a:lnTo>
                  <a:pt x="3260581" y="4129980"/>
                </a:lnTo>
                <a:lnTo>
                  <a:pt x="3219196" y="4146804"/>
                </a:lnTo>
                <a:lnTo>
                  <a:pt x="3223499" y="4153395"/>
                </a:lnTo>
                <a:lnTo>
                  <a:pt x="3256112" y="4178544"/>
                </a:lnTo>
                <a:lnTo>
                  <a:pt x="3293328" y="4199497"/>
                </a:lnTo>
                <a:lnTo>
                  <a:pt x="3342043" y="4223529"/>
                </a:lnTo>
                <a:lnTo>
                  <a:pt x="3401501" y="4250406"/>
                </a:lnTo>
                <a:lnTo>
                  <a:pt x="3470948" y="4279896"/>
                </a:lnTo>
                <a:lnTo>
                  <a:pt x="3509181" y="4295548"/>
                </a:lnTo>
                <a:lnTo>
                  <a:pt x="3549629" y="4311766"/>
                </a:lnTo>
                <a:lnTo>
                  <a:pt x="3592196" y="4328521"/>
                </a:lnTo>
                <a:lnTo>
                  <a:pt x="3683311" y="4363525"/>
                </a:lnTo>
                <a:lnTo>
                  <a:pt x="3781772" y="4400327"/>
                </a:lnTo>
                <a:lnTo>
                  <a:pt x="3886823" y="4438695"/>
                </a:lnTo>
                <a:lnTo>
                  <a:pt x="3997711" y="4478395"/>
                </a:lnTo>
                <a:lnTo>
                  <a:pt x="4113679" y="4519195"/>
                </a:lnTo>
                <a:lnTo>
                  <a:pt x="4233973" y="4560863"/>
                </a:lnTo>
                <a:lnTo>
                  <a:pt x="4357837" y="4603165"/>
                </a:lnTo>
                <a:lnTo>
                  <a:pt x="4548676" y="4667299"/>
                </a:lnTo>
                <a:lnTo>
                  <a:pt x="4743302" y="4731552"/>
                </a:lnTo>
                <a:lnTo>
                  <a:pt x="4939167" y="4795137"/>
                </a:lnTo>
                <a:lnTo>
                  <a:pt x="5133721" y="4857270"/>
                </a:lnTo>
                <a:lnTo>
                  <a:pt x="5324416" y="4917165"/>
                </a:lnTo>
                <a:lnTo>
                  <a:pt x="5508705" y="4974037"/>
                </a:lnTo>
                <a:lnTo>
                  <a:pt x="5684039" y="5027099"/>
                </a:lnTo>
                <a:lnTo>
                  <a:pt x="5794695" y="5059970"/>
                </a:lnTo>
                <a:lnTo>
                  <a:pt x="5899483" y="5090567"/>
                </a:lnTo>
                <a:lnTo>
                  <a:pt x="5997648" y="5118655"/>
                </a:lnTo>
                <a:lnTo>
                  <a:pt x="6088435" y="5144004"/>
                </a:lnTo>
                <a:lnTo>
                  <a:pt x="6171090" y="5166380"/>
                </a:lnTo>
                <a:lnTo>
                  <a:pt x="6244856" y="5185549"/>
                </a:lnTo>
                <a:lnTo>
                  <a:pt x="6308980" y="5201281"/>
                </a:lnTo>
                <a:lnTo>
                  <a:pt x="6362705" y="5213341"/>
                </a:lnTo>
                <a:lnTo>
                  <a:pt x="6587188" y="5256422"/>
                </a:lnTo>
                <a:lnTo>
                  <a:pt x="7049095" y="5341480"/>
                </a:lnTo>
                <a:lnTo>
                  <a:pt x="7816761" y="5478332"/>
                </a:lnTo>
                <a:lnTo>
                  <a:pt x="8834475" y="5654808"/>
                </a:lnTo>
                <a:lnTo>
                  <a:pt x="9711892" y="5802986"/>
                </a:lnTo>
                <a:lnTo>
                  <a:pt x="10286111" y="5897206"/>
                </a:lnTo>
                <a:lnTo>
                  <a:pt x="10424160" y="5919216"/>
                </a:lnTo>
                <a:lnTo>
                  <a:pt x="10424160" y="0"/>
                </a:lnTo>
                <a:close/>
              </a:path>
            </a:pathLst>
          </a:custGeom>
          <a:solidFill>
            <a:srgbClr val="E7E6E6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5025">
              <a:lnSpc>
                <a:spcPct val="100000"/>
              </a:lnSpc>
              <a:spcBef>
                <a:spcPts val="100"/>
              </a:spcBef>
            </a:pPr>
            <a:r>
              <a:rPr dirty="0"/>
              <a:t>2.</a:t>
            </a:r>
            <a:r>
              <a:rPr spc="-75" dirty="0"/>
              <a:t> </a:t>
            </a:r>
            <a:r>
              <a:rPr spc="-10" dirty="0"/>
              <a:t>KPMG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3304032"/>
            <a:ext cx="4355592" cy="24658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06288" y="2213023"/>
            <a:ext cx="3754754" cy="276161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Aerospace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Defence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Building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Construction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20" dirty="0">
                <a:latin typeface="Times New Roman"/>
                <a:cs typeface="Times New Roman"/>
              </a:rPr>
              <a:t>Energy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Natural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Resources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latin typeface="Times New Roman"/>
                <a:cs typeface="Times New Roman"/>
              </a:rPr>
              <a:t>Life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Sciences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latin typeface="Times New Roman"/>
                <a:cs typeface="Times New Roman"/>
              </a:rPr>
              <a:t>Telecommunications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Media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98449"/>
            <a:ext cx="50666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3.Boston</a:t>
            </a:r>
            <a:r>
              <a:rPr spc="-30" dirty="0"/>
              <a:t> </a:t>
            </a:r>
            <a:r>
              <a:rPr spc="-5" dirty="0"/>
              <a:t>Consulting</a:t>
            </a:r>
            <a:r>
              <a:rPr spc="-15" dirty="0"/>
              <a:t> </a:t>
            </a:r>
            <a:r>
              <a:rPr spc="-5" dirty="0"/>
              <a:t>Group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82624" y="4416552"/>
            <a:ext cx="935990" cy="935990"/>
            <a:chOff x="1182624" y="4416552"/>
            <a:chExt cx="935990" cy="935990"/>
          </a:xfrm>
        </p:grpSpPr>
        <p:sp>
          <p:nvSpPr>
            <p:cNvPr id="4" name="object 4"/>
            <p:cNvSpPr/>
            <p:nvPr/>
          </p:nvSpPr>
          <p:spPr>
            <a:xfrm>
              <a:off x="1182624" y="4416552"/>
              <a:ext cx="935990" cy="935990"/>
            </a:xfrm>
            <a:custGeom>
              <a:avLst/>
              <a:gdLst/>
              <a:ahLst/>
              <a:cxnLst/>
              <a:rect l="l" t="t" r="r" b="b"/>
              <a:pathLst>
                <a:path w="935989" h="935989">
                  <a:moveTo>
                    <a:pt x="935736" y="0"/>
                  </a:moveTo>
                  <a:lnTo>
                    <a:pt x="278129" y="0"/>
                  </a:lnTo>
                  <a:lnTo>
                    <a:pt x="233031" y="3641"/>
                  </a:lnTo>
                  <a:lnTo>
                    <a:pt x="190243" y="14185"/>
                  </a:lnTo>
                  <a:lnTo>
                    <a:pt x="150341" y="31056"/>
                  </a:lnTo>
                  <a:lnTo>
                    <a:pt x="113897" y="53681"/>
                  </a:lnTo>
                  <a:lnTo>
                    <a:pt x="81486" y="81486"/>
                  </a:lnTo>
                  <a:lnTo>
                    <a:pt x="53681" y="113897"/>
                  </a:lnTo>
                  <a:lnTo>
                    <a:pt x="31056" y="150341"/>
                  </a:lnTo>
                  <a:lnTo>
                    <a:pt x="14185" y="190243"/>
                  </a:lnTo>
                  <a:lnTo>
                    <a:pt x="3641" y="233031"/>
                  </a:lnTo>
                  <a:lnTo>
                    <a:pt x="0" y="278130"/>
                  </a:lnTo>
                  <a:lnTo>
                    <a:pt x="0" y="935736"/>
                  </a:lnTo>
                  <a:lnTo>
                    <a:pt x="657606" y="935736"/>
                  </a:lnTo>
                  <a:lnTo>
                    <a:pt x="702704" y="932094"/>
                  </a:lnTo>
                  <a:lnTo>
                    <a:pt x="745492" y="921550"/>
                  </a:lnTo>
                  <a:lnTo>
                    <a:pt x="785394" y="904679"/>
                  </a:lnTo>
                  <a:lnTo>
                    <a:pt x="821838" y="882054"/>
                  </a:lnTo>
                  <a:lnTo>
                    <a:pt x="854249" y="854249"/>
                  </a:lnTo>
                  <a:lnTo>
                    <a:pt x="882054" y="821838"/>
                  </a:lnTo>
                  <a:lnTo>
                    <a:pt x="904679" y="785394"/>
                  </a:lnTo>
                  <a:lnTo>
                    <a:pt x="921550" y="745492"/>
                  </a:lnTo>
                  <a:lnTo>
                    <a:pt x="932094" y="702704"/>
                  </a:lnTo>
                  <a:lnTo>
                    <a:pt x="935736" y="657606"/>
                  </a:lnTo>
                  <a:lnTo>
                    <a:pt x="935736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2767" y="4916865"/>
              <a:ext cx="94005" cy="940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8201" y="4916865"/>
              <a:ext cx="94005" cy="940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09175" y="4764778"/>
              <a:ext cx="487045" cy="199390"/>
            </a:xfrm>
            <a:custGeom>
              <a:avLst/>
              <a:gdLst/>
              <a:ahLst/>
              <a:cxnLst/>
              <a:rect l="l" t="t" r="r" b="b"/>
              <a:pathLst>
                <a:path w="487044" h="199389">
                  <a:moveTo>
                    <a:pt x="268752" y="0"/>
                  </a:moveTo>
                  <a:lnTo>
                    <a:pt x="106723" y="0"/>
                  </a:lnTo>
                  <a:lnTo>
                    <a:pt x="98066" y="820"/>
                  </a:lnTo>
                  <a:lnTo>
                    <a:pt x="2211" y="86275"/>
                  </a:lnTo>
                  <a:lnTo>
                    <a:pt x="0" y="91805"/>
                  </a:lnTo>
                  <a:lnTo>
                    <a:pt x="0" y="154852"/>
                  </a:lnTo>
                  <a:lnTo>
                    <a:pt x="3490" y="172028"/>
                  </a:lnTo>
                  <a:lnTo>
                    <a:pt x="12994" y="186095"/>
                  </a:lnTo>
                  <a:lnTo>
                    <a:pt x="27061" y="195600"/>
                  </a:lnTo>
                  <a:lnTo>
                    <a:pt x="44237" y="199091"/>
                  </a:lnTo>
                  <a:lnTo>
                    <a:pt x="49767" y="199091"/>
                  </a:lnTo>
                  <a:lnTo>
                    <a:pt x="54528" y="175354"/>
                  </a:lnTo>
                  <a:lnTo>
                    <a:pt x="67531" y="156025"/>
                  </a:lnTo>
                  <a:lnTo>
                    <a:pt x="86860" y="143021"/>
                  </a:lnTo>
                  <a:lnTo>
                    <a:pt x="110594" y="138261"/>
                  </a:lnTo>
                  <a:lnTo>
                    <a:pt x="485500" y="138261"/>
                  </a:lnTo>
                  <a:lnTo>
                    <a:pt x="482260" y="122318"/>
                  </a:lnTo>
                  <a:lnTo>
                    <a:pt x="470380" y="104732"/>
                  </a:lnTo>
                  <a:lnTo>
                    <a:pt x="452797" y="92851"/>
                  </a:lnTo>
                  <a:lnTo>
                    <a:pt x="431326" y="88487"/>
                  </a:lnTo>
                  <a:lnTo>
                    <a:pt x="31519" y="88487"/>
                  </a:lnTo>
                  <a:lnTo>
                    <a:pt x="95664" y="24333"/>
                  </a:lnTo>
                  <a:lnTo>
                    <a:pt x="101194" y="22121"/>
                  </a:lnTo>
                  <a:lnTo>
                    <a:pt x="309747" y="22121"/>
                  </a:lnTo>
                  <a:lnTo>
                    <a:pt x="300271" y="12720"/>
                  </a:lnTo>
                  <a:lnTo>
                    <a:pt x="293558" y="7232"/>
                  </a:lnTo>
                  <a:lnTo>
                    <a:pt x="285963" y="3249"/>
                  </a:lnTo>
                  <a:lnTo>
                    <a:pt x="277642" y="820"/>
                  </a:lnTo>
                  <a:lnTo>
                    <a:pt x="268752" y="0"/>
                  </a:lnTo>
                  <a:close/>
                </a:path>
                <a:path w="487044" h="199389">
                  <a:moveTo>
                    <a:pt x="376029" y="138261"/>
                  </a:moveTo>
                  <a:lnTo>
                    <a:pt x="110594" y="138261"/>
                  </a:lnTo>
                  <a:lnTo>
                    <a:pt x="134329" y="143021"/>
                  </a:lnTo>
                  <a:lnTo>
                    <a:pt x="153657" y="156025"/>
                  </a:lnTo>
                  <a:lnTo>
                    <a:pt x="166661" y="175354"/>
                  </a:lnTo>
                  <a:lnTo>
                    <a:pt x="171421" y="199091"/>
                  </a:lnTo>
                  <a:lnTo>
                    <a:pt x="315201" y="199091"/>
                  </a:lnTo>
                  <a:lnTo>
                    <a:pt x="319962" y="175354"/>
                  </a:lnTo>
                  <a:lnTo>
                    <a:pt x="332966" y="156025"/>
                  </a:lnTo>
                  <a:lnTo>
                    <a:pt x="352294" y="143021"/>
                  </a:lnTo>
                  <a:lnTo>
                    <a:pt x="376029" y="138261"/>
                  </a:lnTo>
                  <a:close/>
                </a:path>
                <a:path w="487044" h="199389">
                  <a:moveTo>
                    <a:pt x="485500" y="138261"/>
                  </a:moveTo>
                  <a:lnTo>
                    <a:pt x="376029" y="138261"/>
                  </a:lnTo>
                  <a:lnTo>
                    <a:pt x="399763" y="143021"/>
                  </a:lnTo>
                  <a:lnTo>
                    <a:pt x="419091" y="156025"/>
                  </a:lnTo>
                  <a:lnTo>
                    <a:pt x="432095" y="175354"/>
                  </a:lnTo>
                  <a:lnTo>
                    <a:pt x="436856" y="199091"/>
                  </a:lnTo>
                  <a:lnTo>
                    <a:pt x="464504" y="199091"/>
                  </a:lnTo>
                  <a:lnTo>
                    <a:pt x="473093" y="197346"/>
                  </a:lnTo>
                  <a:lnTo>
                    <a:pt x="480126" y="192593"/>
                  </a:lnTo>
                  <a:lnTo>
                    <a:pt x="484878" y="185559"/>
                  </a:lnTo>
                  <a:lnTo>
                    <a:pt x="486623" y="176969"/>
                  </a:lnTo>
                  <a:lnTo>
                    <a:pt x="486623" y="143791"/>
                  </a:lnTo>
                  <a:lnTo>
                    <a:pt x="485500" y="138261"/>
                  </a:lnTo>
                  <a:close/>
                </a:path>
                <a:path w="487044" h="199389">
                  <a:moveTo>
                    <a:pt x="193540" y="22121"/>
                  </a:moveTo>
                  <a:lnTo>
                    <a:pt x="171421" y="22121"/>
                  </a:lnTo>
                  <a:lnTo>
                    <a:pt x="171421" y="88487"/>
                  </a:lnTo>
                  <a:lnTo>
                    <a:pt x="193540" y="88487"/>
                  </a:lnTo>
                  <a:lnTo>
                    <a:pt x="193540" y="22121"/>
                  </a:lnTo>
                  <a:close/>
                </a:path>
                <a:path w="487044" h="199389">
                  <a:moveTo>
                    <a:pt x="309747" y="22121"/>
                  </a:moveTo>
                  <a:lnTo>
                    <a:pt x="275387" y="22121"/>
                  </a:lnTo>
                  <a:lnTo>
                    <a:pt x="280917" y="24333"/>
                  </a:lnTo>
                  <a:lnTo>
                    <a:pt x="284788" y="28758"/>
                  </a:lnTo>
                  <a:lnTo>
                    <a:pt x="344509" y="88487"/>
                  </a:lnTo>
                  <a:lnTo>
                    <a:pt x="379346" y="88487"/>
                  </a:lnTo>
                  <a:lnTo>
                    <a:pt x="373817" y="86275"/>
                  </a:lnTo>
                  <a:lnTo>
                    <a:pt x="369946" y="81850"/>
                  </a:lnTo>
                  <a:lnTo>
                    <a:pt x="309747" y="22121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7930" y="4784134"/>
              <a:ext cx="318520" cy="7189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09175" y="4764778"/>
              <a:ext cx="487045" cy="199390"/>
            </a:xfrm>
            <a:custGeom>
              <a:avLst/>
              <a:gdLst/>
              <a:ahLst/>
              <a:cxnLst/>
              <a:rect l="l" t="t" r="r" b="b"/>
              <a:pathLst>
                <a:path w="487044" h="199389">
                  <a:moveTo>
                    <a:pt x="431326" y="88487"/>
                  </a:moveTo>
                  <a:lnTo>
                    <a:pt x="385429" y="88487"/>
                  </a:lnTo>
                  <a:lnTo>
                    <a:pt x="379346" y="88487"/>
                  </a:lnTo>
                  <a:lnTo>
                    <a:pt x="373817" y="86275"/>
                  </a:lnTo>
                  <a:lnTo>
                    <a:pt x="300271" y="12720"/>
                  </a:lnTo>
                  <a:lnTo>
                    <a:pt x="268752" y="0"/>
                  </a:lnTo>
                  <a:lnTo>
                    <a:pt x="106723" y="0"/>
                  </a:lnTo>
                  <a:lnTo>
                    <a:pt x="6635" y="81850"/>
                  </a:lnTo>
                  <a:lnTo>
                    <a:pt x="2211" y="86275"/>
                  </a:lnTo>
                  <a:lnTo>
                    <a:pt x="0" y="91805"/>
                  </a:lnTo>
                  <a:lnTo>
                    <a:pt x="0" y="97889"/>
                  </a:lnTo>
                  <a:lnTo>
                    <a:pt x="0" y="154852"/>
                  </a:lnTo>
                  <a:lnTo>
                    <a:pt x="3490" y="172028"/>
                  </a:lnTo>
                  <a:lnTo>
                    <a:pt x="12994" y="186095"/>
                  </a:lnTo>
                  <a:lnTo>
                    <a:pt x="27061" y="195600"/>
                  </a:lnTo>
                  <a:lnTo>
                    <a:pt x="44237" y="199091"/>
                  </a:lnTo>
                  <a:lnTo>
                    <a:pt x="49767" y="199091"/>
                  </a:lnTo>
                  <a:lnTo>
                    <a:pt x="54528" y="175354"/>
                  </a:lnTo>
                  <a:lnTo>
                    <a:pt x="67531" y="156025"/>
                  </a:lnTo>
                  <a:lnTo>
                    <a:pt x="86860" y="143021"/>
                  </a:lnTo>
                  <a:lnTo>
                    <a:pt x="110594" y="138261"/>
                  </a:lnTo>
                  <a:lnTo>
                    <a:pt x="134329" y="143021"/>
                  </a:lnTo>
                  <a:lnTo>
                    <a:pt x="153657" y="156025"/>
                  </a:lnTo>
                  <a:lnTo>
                    <a:pt x="166661" y="175354"/>
                  </a:lnTo>
                  <a:lnTo>
                    <a:pt x="171421" y="199091"/>
                  </a:lnTo>
                  <a:lnTo>
                    <a:pt x="315201" y="199091"/>
                  </a:lnTo>
                  <a:lnTo>
                    <a:pt x="319962" y="175354"/>
                  </a:lnTo>
                  <a:lnTo>
                    <a:pt x="332966" y="156025"/>
                  </a:lnTo>
                  <a:lnTo>
                    <a:pt x="352294" y="143021"/>
                  </a:lnTo>
                  <a:lnTo>
                    <a:pt x="376029" y="138261"/>
                  </a:lnTo>
                  <a:lnTo>
                    <a:pt x="399763" y="143021"/>
                  </a:lnTo>
                  <a:lnTo>
                    <a:pt x="419091" y="156025"/>
                  </a:lnTo>
                  <a:lnTo>
                    <a:pt x="432095" y="175354"/>
                  </a:lnTo>
                  <a:lnTo>
                    <a:pt x="436856" y="199091"/>
                  </a:lnTo>
                  <a:lnTo>
                    <a:pt x="464504" y="199091"/>
                  </a:lnTo>
                  <a:lnTo>
                    <a:pt x="473093" y="197346"/>
                  </a:lnTo>
                  <a:lnTo>
                    <a:pt x="480126" y="192593"/>
                  </a:lnTo>
                  <a:lnTo>
                    <a:pt x="484878" y="185559"/>
                  </a:lnTo>
                  <a:lnTo>
                    <a:pt x="486623" y="176969"/>
                  </a:lnTo>
                  <a:lnTo>
                    <a:pt x="486623" y="143791"/>
                  </a:lnTo>
                  <a:lnTo>
                    <a:pt x="482260" y="122318"/>
                  </a:lnTo>
                  <a:lnTo>
                    <a:pt x="470380" y="104732"/>
                  </a:lnTo>
                  <a:lnTo>
                    <a:pt x="452797" y="92851"/>
                  </a:lnTo>
                  <a:lnTo>
                    <a:pt x="431326" y="88487"/>
                  </a:lnTo>
                  <a:close/>
                </a:path>
              </a:pathLst>
            </a:custGeom>
            <a:ln w="553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83792" y="4617720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0" y="536447"/>
                  </a:moveTo>
                  <a:lnTo>
                    <a:pt x="536447" y="536447"/>
                  </a:lnTo>
                  <a:lnTo>
                    <a:pt x="536447" y="0"/>
                  </a:lnTo>
                  <a:lnTo>
                    <a:pt x="0" y="0"/>
                  </a:lnTo>
                  <a:lnTo>
                    <a:pt x="0" y="53644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76629" y="5628233"/>
            <a:ext cx="949325" cy="4241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34620" marR="5080" indent="-122555">
              <a:lnSpc>
                <a:spcPct val="101499"/>
              </a:lnSpc>
              <a:spcBef>
                <a:spcPts val="70"/>
              </a:spcBef>
            </a:pPr>
            <a:r>
              <a:rPr sz="1300" spc="-3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U</a:t>
            </a:r>
            <a:r>
              <a:rPr sz="1300" spc="-65" dirty="0">
                <a:latin typeface="Calibri"/>
                <a:cs typeface="Calibri"/>
              </a:rPr>
              <a:t>T</a:t>
            </a:r>
            <a:r>
              <a:rPr sz="1300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M</a:t>
            </a:r>
            <a:r>
              <a:rPr sz="1300" spc="-2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dirty="0">
                <a:latin typeface="Calibri"/>
                <a:cs typeface="Calibri"/>
              </a:rPr>
              <a:t>IV</a:t>
            </a:r>
            <a:r>
              <a:rPr sz="1300" spc="-5" dirty="0">
                <a:latin typeface="Calibri"/>
                <a:cs typeface="Calibri"/>
              </a:rPr>
              <a:t>E  </a:t>
            </a:r>
            <a:r>
              <a:rPr sz="1300" spc="-10" dirty="0">
                <a:latin typeface="Calibri"/>
                <a:cs typeface="Calibri"/>
              </a:rPr>
              <a:t>INDUSTRY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983992" y="4416552"/>
            <a:ext cx="935990" cy="935990"/>
            <a:chOff x="2983992" y="4416552"/>
            <a:chExt cx="935990" cy="935990"/>
          </a:xfrm>
        </p:grpSpPr>
        <p:sp>
          <p:nvSpPr>
            <p:cNvPr id="13" name="object 13"/>
            <p:cNvSpPr/>
            <p:nvPr/>
          </p:nvSpPr>
          <p:spPr>
            <a:xfrm>
              <a:off x="2983992" y="4416552"/>
              <a:ext cx="935990" cy="935990"/>
            </a:xfrm>
            <a:custGeom>
              <a:avLst/>
              <a:gdLst/>
              <a:ahLst/>
              <a:cxnLst/>
              <a:rect l="l" t="t" r="r" b="b"/>
              <a:pathLst>
                <a:path w="935989" h="935989">
                  <a:moveTo>
                    <a:pt x="935735" y="0"/>
                  </a:moveTo>
                  <a:lnTo>
                    <a:pt x="278130" y="0"/>
                  </a:lnTo>
                  <a:lnTo>
                    <a:pt x="233031" y="3641"/>
                  </a:lnTo>
                  <a:lnTo>
                    <a:pt x="190243" y="14185"/>
                  </a:lnTo>
                  <a:lnTo>
                    <a:pt x="150341" y="31056"/>
                  </a:lnTo>
                  <a:lnTo>
                    <a:pt x="113897" y="53681"/>
                  </a:lnTo>
                  <a:lnTo>
                    <a:pt x="81486" y="81486"/>
                  </a:lnTo>
                  <a:lnTo>
                    <a:pt x="53681" y="113897"/>
                  </a:lnTo>
                  <a:lnTo>
                    <a:pt x="31056" y="150341"/>
                  </a:lnTo>
                  <a:lnTo>
                    <a:pt x="14185" y="190243"/>
                  </a:lnTo>
                  <a:lnTo>
                    <a:pt x="3641" y="233031"/>
                  </a:lnTo>
                  <a:lnTo>
                    <a:pt x="0" y="278130"/>
                  </a:lnTo>
                  <a:lnTo>
                    <a:pt x="0" y="935736"/>
                  </a:lnTo>
                  <a:lnTo>
                    <a:pt x="657606" y="935736"/>
                  </a:lnTo>
                  <a:lnTo>
                    <a:pt x="702704" y="932094"/>
                  </a:lnTo>
                  <a:lnTo>
                    <a:pt x="745492" y="921550"/>
                  </a:lnTo>
                  <a:lnTo>
                    <a:pt x="785394" y="904679"/>
                  </a:lnTo>
                  <a:lnTo>
                    <a:pt x="821838" y="882054"/>
                  </a:lnTo>
                  <a:lnTo>
                    <a:pt x="854249" y="854249"/>
                  </a:lnTo>
                  <a:lnTo>
                    <a:pt x="882054" y="821838"/>
                  </a:lnTo>
                  <a:lnTo>
                    <a:pt x="904679" y="785394"/>
                  </a:lnTo>
                  <a:lnTo>
                    <a:pt x="921550" y="745492"/>
                  </a:lnTo>
                  <a:lnTo>
                    <a:pt x="932094" y="702704"/>
                  </a:lnTo>
                  <a:lnTo>
                    <a:pt x="935735" y="657606"/>
                  </a:lnTo>
                  <a:lnTo>
                    <a:pt x="935735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29614" y="4665230"/>
              <a:ext cx="409575" cy="376555"/>
            </a:xfrm>
            <a:custGeom>
              <a:avLst/>
              <a:gdLst/>
              <a:ahLst/>
              <a:cxnLst/>
              <a:rect l="l" t="t" r="r" b="b"/>
              <a:pathLst>
                <a:path w="409575" h="376554">
                  <a:moveTo>
                    <a:pt x="16589" y="0"/>
                  </a:moveTo>
                  <a:lnTo>
                    <a:pt x="7188" y="0"/>
                  </a:lnTo>
                  <a:lnTo>
                    <a:pt x="0" y="7189"/>
                  </a:lnTo>
                  <a:lnTo>
                    <a:pt x="0" y="25993"/>
                  </a:lnTo>
                  <a:lnTo>
                    <a:pt x="7188" y="33182"/>
                  </a:lnTo>
                  <a:lnTo>
                    <a:pt x="25989" y="33182"/>
                  </a:lnTo>
                  <a:lnTo>
                    <a:pt x="33178" y="40372"/>
                  </a:lnTo>
                  <a:lnTo>
                    <a:pt x="33178" y="326292"/>
                  </a:lnTo>
                  <a:lnTo>
                    <a:pt x="37066" y="345735"/>
                  </a:lnTo>
                  <a:lnTo>
                    <a:pt x="47693" y="361548"/>
                  </a:lnTo>
                  <a:lnTo>
                    <a:pt x="63505" y="372177"/>
                  </a:lnTo>
                  <a:lnTo>
                    <a:pt x="82946" y="376066"/>
                  </a:lnTo>
                  <a:lnTo>
                    <a:pt x="402018" y="376066"/>
                  </a:lnTo>
                  <a:lnTo>
                    <a:pt x="409207" y="368876"/>
                  </a:lnTo>
                  <a:lnTo>
                    <a:pt x="409207" y="350073"/>
                  </a:lnTo>
                  <a:lnTo>
                    <a:pt x="402018" y="342883"/>
                  </a:lnTo>
                  <a:lnTo>
                    <a:pt x="73545" y="342883"/>
                  </a:lnTo>
                  <a:lnTo>
                    <a:pt x="66356" y="335693"/>
                  </a:lnTo>
                  <a:lnTo>
                    <a:pt x="66356" y="295874"/>
                  </a:lnTo>
                  <a:lnTo>
                    <a:pt x="409207" y="265457"/>
                  </a:lnTo>
                  <a:lnTo>
                    <a:pt x="409207" y="262691"/>
                  </a:lnTo>
                  <a:lnTo>
                    <a:pt x="66356" y="262691"/>
                  </a:lnTo>
                  <a:lnTo>
                    <a:pt x="66356" y="210157"/>
                  </a:lnTo>
                  <a:lnTo>
                    <a:pt x="409207" y="210157"/>
                  </a:lnTo>
                  <a:lnTo>
                    <a:pt x="409207" y="188035"/>
                  </a:lnTo>
                  <a:lnTo>
                    <a:pt x="66356" y="188035"/>
                  </a:lnTo>
                  <a:lnTo>
                    <a:pt x="66356" y="149322"/>
                  </a:lnTo>
                  <a:lnTo>
                    <a:pt x="409207" y="149322"/>
                  </a:lnTo>
                  <a:lnTo>
                    <a:pt x="409207" y="127200"/>
                  </a:lnTo>
                  <a:lnTo>
                    <a:pt x="66356" y="127200"/>
                  </a:lnTo>
                  <a:lnTo>
                    <a:pt x="66356" y="88487"/>
                  </a:lnTo>
                  <a:lnTo>
                    <a:pt x="409207" y="88487"/>
                  </a:lnTo>
                  <a:lnTo>
                    <a:pt x="409207" y="55304"/>
                  </a:lnTo>
                  <a:lnTo>
                    <a:pt x="66356" y="55304"/>
                  </a:lnTo>
                  <a:lnTo>
                    <a:pt x="66356" y="49774"/>
                  </a:lnTo>
                  <a:lnTo>
                    <a:pt x="62468" y="30331"/>
                  </a:lnTo>
                  <a:lnTo>
                    <a:pt x="51841" y="14517"/>
                  </a:lnTo>
                  <a:lnTo>
                    <a:pt x="36029" y="3888"/>
                  </a:lnTo>
                  <a:lnTo>
                    <a:pt x="16589" y="0"/>
                  </a:lnTo>
                  <a:close/>
                </a:path>
                <a:path w="409575" h="376554">
                  <a:moveTo>
                    <a:pt x="149302" y="210157"/>
                  </a:moveTo>
                  <a:lnTo>
                    <a:pt x="127183" y="210157"/>
                  </a:lnTo>
                  <a:lnTo>
                    <a:pt x="127183" y="257166"/>
                  </a:lnTo>
                  <a:lnTo>
                    <a:pt x="66356" y="262691"/>
                  </a:lnTo>
                  <a:lnTo>
                    <a:pt x="409207" y="262691"/>
                  </a:lnTo>
                  <a:lnTo>
                    <a:pt x="409207" y="255506"/>
                  </a:lnTo>
                  <a:lnTo>
                    <a:pt x="149302" y="255506"/>
                  </a:lnTo>
                  <a:lnTo>
                    <a:pt x="149302" y="210157"/>
                  </a:lnTo>
                  <a:close/>
                </a:path>
                <a:path w="409575" h="376554">
                  <a:moveTo>
                    <a:pt x="232255" y="210157"/>
                  </a:moveTo>
                  <a:lnTo>
                    <a:pt x="210136" y="210157"/>
                  </a:lnTo>
                  <a:lnTo>
                    <a:pt x="210136" y="249976"/>
                  </a:lnTo>
                  <a:lnTo>
                    <a:pt x="149302" y="255506"/>
                  </a:lnTo>
                  <a:lnTo>
                    <a:pt x="409207" y="255506"/>
                  </a:lnTo>
                  <a:lnTo>
                    <a:pt x="409207" y="247764"/>
                  </a:lnTo>
                  <a:lnTo>
                    <a:pt x="232255" y="247764"/>
                  </a:lnTo>
                  <a:lnTo>
                    <a:pt x="232255" y="210157"/>
                  </a:lnTo>
                  <a:close/>
                </a:path>
                <a:path w="409575" h="376554">
                  <a:moveTo>
                    <a:pt x="315201" y="210157"/>
                  </a:moveTo>
                  <a:lnTo>
                    <a:pt x="293083" y="210157"/>
                  </a:lnTo>
                  <a:lnTo>
                    <a:pt x="293083" y="242233"/>
                  </a:lnTo>
                  <a:lnTo>
                    <a:pt x="232255" y="247764"/>
                  </a:lnTo>
                  <a:lnTo>
                    <a:pt x="409207" y="247764"/>
                  </a:lnTo>
                  <a:lnTo>
                    <a:pt x="409207" y="240574"/>
                  </a:lnTo>
                  <a:lnTo>
                    <a:pt x="315201" y="240574"/>
                  </a:lnTo>
                  <a:lnTo>
                    <a:pt x="315201" y="210157"/>
                  </a:lnTo>
                  <a:close/>
                </a:path>
                <a:path w="409575" h="376554">
                  <a:moveTo>
                    <a:pt x="409207" y="210157"/>
                  </a:moveTo>
                  <a:lnTo>
                    <a:pt x="376029" y="210157"/>
                  </a:lnTo>
                  <a:lnTo>
                    <a:pt x="376029" y="235044"/>
                  </a:lnTo>
                  <a:lnTo>
                    <a:pt x="315201" y="240574"/>
                  </a:lnTo>
                  <a:lnTo>
                    <a:pt x="409207" y="240574"/>
                  </a:lnTo>
                  <a:lnTo>
                    <a:pt x="409207" y="210157"/>
                  </a:lnTo>
                  <a:close/>
                </a:path>
                <a:path w="409575" h="376554">
                  <a:moveTo>
                    <a:pt x="149302" y="149322"/>
                  </a:moveTo>
                  <a:lnTo>
                    <a:pt x="127183" y="149322"/>
                  </a:lnTo>
                  <a:lnTo>
                    <a:pt x="127183" y="188035"/>
                  </a:lnTo>
                  <a:lnTo>
                    <a:pt x="149302" y="188035"/>
                  </a:lnTo>
                  <a:lnTo>
                    <a:pt x="149302" y="149322"/>
                  </a:lnTo>
                  <a:close/>
                </a:path>
                <a:path w="409575" h="376554">
                  <a:moveTo>
                    <a:pt x="232255" y="149322"/>
                  </a:moveTo>
                  <a:lnTo>
                    <a:pt x="210136" y="149322"/>
                  </a:lnTo>
                  <a:lnTo>
                    <a:pt x="210136" y="188035"/>
                  </a:lnTo>
                  <a:lnTo>
                    <a:pt x="232255" y="188035"/>
                  </a:lnTo>
                  <a:lnTo>
                    <a:pt x="232255" y="149322"/>
                  </a:lnTo>
                  <a:close/>
                </a:path>
                <a:path w="409575" h="376554">
                  <a:moveTo>
                    <a:pt x="315201" y="149322"/>
                  </a:moveTo>
                  <a:lnTo>
                    <a:pt x="293083" y="149322"/>
                  </a:lnTo>
                  <a:lnTo>
                    <a:pt x="293083" y="188035"/>
                  </a:lnTo>
                  <a:lnTo>
                    <a:pt x="315201" y="188035"/>
                  </a:lnTo>
                  <a:lnTo>
                    <a:pt x="315201" y="149322"/>
                  </a:lnTo>
                  <a:close/>
                </a:path>
                <a:path w="409575" h="376554">
                  <a:moveTo>
                    <a:pt x="409207" y="149322"/>
                  </a:moveTo>
                  <a:lnTo>
                    <a:pt x="376029" y="149322"/>
                  </a:lnTo>
                  <a:lnTo>
                    <a:pt x="376029" y="188035"/>
                  </a:lnTo>
                  <a:lnTo>
                    <a:pt x="409207" y="188035"/>
                  </a:lnTo>
                  <a:lnTo>
                    <a:pt x="409207" y="149322"/>
                  </a:lnTo>
                  <a:close/>
                </a:path>
                <a:path w="409575" h="376554">
                  <a:moveTo>
                    <a:pt x="149302" y="88487"/>
                  </a:moveTo>
                  <a:lnTo>
                    <a:pt x="127183" y="88487"/>
                  </a:lnTo>
                  <a:lnTo>
                    <a:pt x="127183" y="127200"/>
                  </a:lnTo>
                  <a:lnTo>
                    <a:pt x="149302" y="127200"/>
                  </a:lnTo>
                  <a:lnTo>
                    <a:pt x="149302" y="88487"/>
                  </a:lnTo>
                  <a:close/>
                </a:path>
                <a:path w="409575" h="376554">
                  <a:moveTo>
                    <a:pt x="232255" y="88487"/>
                  </a:moveTo>
                  <a:lnTo>
                    <a:pt x="210136" y="88487"/>
                  </a:lnTo>
                  <a:lnTo>
                    <a:pt x="210136" y="127200"/>
                  </a:lnTo>
                  <a:lnTo>
                    <a:pt x="232255" y="127200"/>
                  </a:lnTo>
                  <a:lnTo>
                    <a:pt x="232255" y="88487"/>
                  </a:lnTo>
                  <a:close/>
                </a:path>
                <a:path w="409575" h="376554">
                  <a:moveTo>
                    <a:pt x="315201" y="88487"/>
                  </a:moveTo>
                  <a:lnTo>
                    <a:pt x="293083" y="88487"/>
                  </a:lnTo>
                  <a:lnTo>
                    <a:pt x="293083" y="127200"/>
                  </a:lnTo>
                  <a:lnTo>
                    <a:pt x="315201" y="127200"/>
                  </a:lnTo>
                  <a:lnTo>
                    <a:pt x="315201" y="88487"/>
                  </a:lnTo>
                  <a:close/>
                </a:path>
                <a:path w="409575" h="376554">
                  <a:moveTo>
                    <a:pt x="409207" y="88487"/>
                  </a:moveTo>
                  <a:lnTo>
                    <a:pt x="376029" y="88487"/>
                  </a:lnTo>
                  <a:lnTo>
                    <a:pt x="376029" y="127200"/>
                  </a:lnTo>
                  <a:lnTo>
                    <a:pt x="409207" y="127200"/>
                  </a:lnTo>
                  <a:lnTo>
                    <a:pt x="409207" y="88487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93206" y="4750952"/>
              <a:ext cx="315202" cy="17973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229614" y="4665230"/>
              <a:ext cx="409575" cy="376555"/>
            </a:xfrm>
            <a:custGeom>
              <a:avLst/>
              <a:gdLst/>
              <a:ahLst/>
              <a:cxnLst/>
              <a:rect l="l" t="t" r="r" b="b"/>
              <a:pathLst>
                <a:path w="409575" h="376554">
                  <a:moveTo>
                    <a:pt x="409207" y="265457"/>
                  </a:moveTo>
                  <a:lnTo>
                    <a:pt x="409207" y="55304"/>
                  </a:lnTo>
                  <a:lnTo>
                    <a:pt x="66356" y="55304"/>
                  </a:lnTo>
                  <a:lnTo>
                    <a:pt x="66356" y="49774"/>
                  </a:lnTo>
                  <a:lnTo>
                    <a:pt x="62468" y="30331"/>
                  </a:lnTo>
                  <a:lnTo>
                    <a:pt x="51841" y="14517"/>
                  </a:lnTo>
                  <a:lnTo>
                    <a:pt x="36029" y="3888"/>
                  </a:lnTo>
                  <a:lnTo>
                    <a:pt x="16589" y="0"/>
                  </a:lnTo>
                  <a:lnTo>
                    <a:pt x="7188" y="0"/>
                  </a:lnTo>
                  <a:lnTo>
                    <a:pt x="0" y="7189"/>
                  </a:lnTo>
                  <a:lnTo>
                    <a:pt x="0" y="16591"/>
                  </a:lnTo>
                  <a:lnTo>
                    <a:pt x="0" y="25993"/>
                  </a:lnTo>
                  <a:lnTo>
                    <a:pt x="7188" y="33182"/>
                  </a:lnTo>
                  <a:lnTo>
                    <a:pt x="16589" y="33182"/>
                  </a:lnTo>
                  <a:lnTo>
                    <a:pt x="25989" y="33182"/>
                  </a:lnTo>
                  <a:lnTo>
                    <a:pt x="33178" y="40372"/>
                  </a:lnTo>
                  <a:lnTo>
                    <a:pt x="33178" y="49774"/>
                  </a:lnTo>
                  <a:lnTo>
                    <a:pt x="33178" y="326292"/>
                  </a:lnTo>
                  <a:lnTo>
                    <a:pt x="37066" y="345735"/>
                  </a:lnTo>
                  <a:lnTo>
                    <a:pt x="47693" y="361548"/>
                  </a:lnTo>
                  <a:lnTo>
                    <a:pt x="63505" y="372177"/>
                  </a:lnTo>
                  <a:lnTo>
                    <a:pt x="82946" y="376066"/>
                  </a:lnTo>
                  <a:lnTo>
                    <a:pt x="99535" y="376066"/>
                  </a:lnTo>
                  <a:lnTo>
                    <a:pt x="342850" y="376066"/>
                  </a:lnTo>
                  <a:lnTo>
                    <a:pt x="392618" y="376066"/>
                  </a:lnTo>
                  <a:lnTo>
                    <a:pt x="402018" y="376066"/>
                  </a:lnTo>
                  <a:lnTo>
                    <a:pt x="409207" y="368876"/>
                  </a:lnTo>
                  <a:lnTo>
                    <a:pt x="409207" y="359474"/>
                  </a:lnTo>
                  <a:lnTo>
                    <a:pt x="409207" y="350073"/>
                  </a:lnTo>
                  <a:lnTo>
                    <a:pt x="402018" y="342883"/>
                  </a:lnTo>
                  <a:lnTo>
                    <a:pt x="392618" y="342883"/>
                  </a:lnTo>
                  <a:lnTo>
                    <a:pt x="82946" y="342883"/>
                  </a:lnTo>
                  <a:lnTo>
                    <a:pt x="73545" y="342883"/>
                  </a:lnTo>
                  <a:lnTo>
                    <a:pt x="66356" y="335693"/>
                  </a:lnTo>
                  <a:lnTo>
                    <a:pt x="66356" y="326292"/>
                  </a:lnTo>
                  <a:lnTo>
                    <a:pt x="66356" y="295874"/>
                  </a:lnTo>
                  <a:lnTo>
                    <a:pt x="409207" y="265457"/>
                  </a:lnTo>
                  <a:close/>
                </a:path>
              </a:pathLst>
            </a:custGeom>
            <a:ln w="553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93206" y="5038531"/>
              <a:ext cx="71886" cy="71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36522" y="5038531"/>
              <a:ext cx="71886" cy="7189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182112" y="4617720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0" y="536447"/>
                  </a:moveTo>
                  <a:lnTo>
                    <a:pt x="536448" y="536447"/>
                  </a:lnTo>
                  <a:lnTo>
                    <a:pt x="536448" y="0"/>
                  </a:lnTo>
                  <a:lnTo>
                    <a:pt x="0" y="0"/>
                  </a:lnTo>
                  <a:lnTo>
                    <a:pt x="0" y="53644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715895" y="5628233"/>
            <a:ext cx="1475740" cy="4241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326390">
              <a:lnSpc>
                <a:spcPct val="101499"/>
              </a:lnSpc>
              <a:spcBef>
                <a:spcPts val="70"/>
              </a:spcBef>
            </a:pPr>
            <a:r>
              <a:rPr sz="1300" spc="-5" dirty="0">
                <a:latin typeface="Calibri"/>
                <a:cs typeface="Calibri"/>
              </a:rPr>
              <a:t>CONSUMER 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PRODUCTS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INDUSTRY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785359" y="4416552"/>
            <a:ext cx="935990" cy="935990"/>
            <a:chOff x="4785359" y="4416552"/>
            <a:chExt cx="935990" cy="935990"/>
          </a:xfrm>
        </p:grpSpPr>
        <p:sp>
          <p:nvSpPr>
            <p:cNvPr id="22" name="object 22"/>
            <p:cNvSpPr/>
            <p:nvPr/>
          </p:nvSpPr>
          <p:spPr>
            <a:xfrm>
              <a:off x="4785359" y="4416552"/>
              <a:ext cx="935990" cy="935990"/>
            </a:xfrm>
            <a:custGeom>
              <a:avLst/>
              <a:gdLst/>
              <a:ahLst/>
              <a:cxnLst/>
              <a:rect l="l" t="t" r="r" b="b"/>
              <a:pathLst>
                <a:path w="935989" h="935989">
                  <a:moveTo>
                    <a:pt x="935736" y="0"/>
                  </a:moveTo>
                  <a:lnTo>
                    <a:pt x="278129" y="0"/>
                  </a:lnTo>
                  <a:lnTo>
                    <a:pt x="233031" y="3641"/>
                  </a:lnTo>
                  <a:lnTo>
                    <a:pt x="190243" y="14185"/>
                  </a:lnTo>
                  <a:lnTo>
                    <a:pt x="150341" y="31056"/>
                  </a:lnTo>
                  <a:lnTo>
                    <a:pt x="113897" y="53681"/>
                  </a:lnTo>
                  <a:lnTo>
                    <a:pt x="81486" y="81486"/>
                  </a:lnTo>
                  <a:lnTo>
                    <a:pt x="53681" y="113897"/>
                  </a:lnTo>
                  <a:lnTo>
                    <a:pt x="31056" y="150341"/>
                  </a:lnTo>
                  <a:lnTo>
                    <a:pt x="14185" y="190243"/>
                  </a:lnTo>
                  <a:lnTo>
                    <a:pt x="3641" y="233031"/>
                  </a:lnTo>
                  <a:lnTo>
                    <a:pt x="0" y="278130"/>
                  </a:lnTo>
                  <a:lnTo>
                    <a:pt x="0" y="935736"/>
                  </a:lnTo>
                  <a:lnTo>
                    <a:pt x="657605" y="935736"/>
                  </a:lnTo>
                  <a:lnTo>
                    <a:pt x="702704" y="932094"/>
                  </a:lnTo>
                  <a:lnTo>
                    <a:pt x="745492" y="921550"/>
                  </a:lnTo>
                  <a:lnTo>
                    <a:pt x="785394" y="904679"/>
                  </a:lnTo>
                  <a:lnTo>
                    <a:pt x="821838" y="882054"/>
                  </a:lnTo>
                  <a:lnTo>
                    <a:pt x="854249" y="854249"/>
                  </a:lnTo>
                  <a:lnTo>
                    <a:pt x="882054" y="821838"/>
                  </a:lnTo>
                  <a:lnTo>
                    <a:pt x="904679" y="785394"/>
                  </a:lnTo>
                  <a:lnTo>
                    <a:pt x="921550" y="745492"/>
                  </a:lnTo>
                  <a:lnTo>
                    <a:pt x="932094" y="702704"/>
                  </a:lnTo>
                  <a:lnTo>
                    <a:pt x="935736" y="657606"/>
                  </a:lnTo>
                  <a:lnTo>
                    <a:pt x="935736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64161" y="4698412"/>
              <a:ext cx="376555" cy="376555"/>
            </a:xfrm>
            <a:custGeom>
              <a:avLst/>
              <a:gdLst/>
              <a:ahLst/>
              <a:cxnLst/>
              <a:rect l="l" t="t" r="r" b="b"/>
              <a:pathLst>
                <a:path w="376554" h="376554">
                  <a:moveTo>
                    <a:pt x="60827" y="0"/>
                  </a:moveTo>
                  <a:lnTo>
                    <a:pt x="16589" y="0"/>
                  </a:lnTo>
                  <a:lnTo>
                    <a:pt x="0" y="226743"/>
                  </a:lnTo>
                  <a:lnTo>
                    <a:pt x="0" y="376066"/>
                  </a:lnTo>
                  <a:lnTo>
                    <a:pt x="376029" y="376066"/>
                  </a:lnTo>
                  <a:lnTo>
                    <a:pt x="376029" y="337352"/>
                  </a:lnTo>
                  <a:lnTo>
                    <a:pt x="44237" y="337352"/>
                  </a:lnTo>
                  <a:lnTo>
                    <a:pt x="44237" y="287578"/>
                  </a:lnTo>
                  <a:lnTo>
                    <a:pt x="376029" y="287578"/>
                  </a:lnTo>
                  <a:lnTo>
                    <a:pt x="376029" y="226743"/>
                  </a:lnTo>
                  <a:lnTo>
                    <a:pt x="77416" y="226743"/>
                  </a:lnTo>
                  <a:lnTo>
                    <a:pt x="60827" y="0"/>
                  </a:lnTo>
                  <a:close/>
                </a:path>
                <a:path w="376554" h="376554">
                  <a:moveTo>
                    <a:pt x="154839" y="287578"/>
                  </a:moveTo>
                  <a:lnTo>
                    <a:pt x="110594" y="287578"/>
                  </a:lnTo>
                  <a:lnTo>
                    <a:pt x="110594" y="337352"/>
                  </a:lnTo>
                  <a:lnTo>
                    <a:pt x="154839" y="337352"/>
                  </a:lnTo>
                  <a:lnTo>
                    <a:pt x="154839" y="287578"/>
                  </a:lnTo>
                  <a:close/>
                </a:path>
                <a:path w="376554" h="376554">
                  <a:moveTo>
                    <a:pt x="265434" y="287578"/>
                  </a:moveTo>
                  <a:lnTo>
                    <a:pt x="221196" y="287578"/>
                  </a:lnTo>
                  <a:lnTo>
                    <a:pt x="221196" y="337352"/>
                  </a:lnTo>
                  <a:lnTo>
                    <a:pt x="265434" y="337352"/>
                  </a:lnTo>
                  <a:lnTo>
                    <a:pt x="265434" y="287578"/>
                  </a:lnTo>
                  <a:close/>
                </a:path>
                <a:path w="376554" h="376554">
                  <a:moveTo>
                    <a:pt x="376029" y="287578"/>
                  </a:moveTo>
                  <a:lnTo>
                    <a:pt x="331791" y="287578"/>
                  </a:lnTo>
                  <a:lnTo>
                    <a:pt x="331791" y="337352"/>
                  </a:lnTo>
                  <a:lnTo>
                    <a:pt x="376029" y="337352"/>
                  </a:lnTo>
                  <a:lnTo>
                    <a:pt x="376029" y="287578"/>
                  </a:lnTo>
                  <a:close/>
                </a:path>
                <a:path w="376554" h="376554">
                  <a:moveTo>
                    <a:pt x="226726" y="149322"/>
                  </a:moveTo>
                  <a:lnTo>
                    <a:pt x="77416" y="226743"/>
                  </a:lnTo>
                  <a:lnTo>
                    <a:pt x="226726" y="226743"/>
                  </a:lnTo>
                  <a:lnTo>
                    <a:pt x="226726" y="149322"/>
                  </a:lnTo>
                  <a:close/>
                </a:path>
                <a:path w="376554" h="376554">
                  <a:moveTo>
                    <a:pt x="376029" y="149322"/>
                  </a:moveTo>
                  <a:lnTo>
                    <a:pt x="226726" y="226743"/>
                  </a:lnTo>
                  <a:lnTo>
                    <a:pt x="376029" y="226743"/>
                  </a:lnTo>
                  <a:lnTo>
                    <a:pt x="376029" y="14932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64161" y="4698412"/>
              <a:ext cx="376555" cy="376555"/>
            </a:xfrm>
            <a:custGeom>
              <a:avLst/>
              <a:gdLst/>
              <a:ahLst/>
              <a:cxnLst/>
              <a:rect l="l" t="t" r="r" b="b"/>
              <a:pathLst>
                <a:path w="376554" h="376554">
                  <a:moveTo>
                    <a:pt x="331791" y="337352"/>
                  </a:moveTo>
                  <a:lnTo>
                    <a:pt x="265434" y="337352"/>
                  </a:lnTo>
                  <a:lnTo>
                    <a:pt x="265434" y="287578"/>
                  </a:lnTo>
                  <a:lnTo>
                    <a:pt x="331791" y="287578"/>
                  </a:lnTo>
                  <a:lnTo>
                    <a:pt x="331791" y="337352"/>
                  </a:lnTo>
                  <a:close/>
                </a:path>
                <a:path w="376554" h="376554">
                  <a:moveTo>
                    <a:pt x="221196" y="337352"/>
                  </a:moveTo>
                  <a:lnTo>
                    <a:pt x="154839" y="337352"/>
                  </a:lnTo>
                  <a:lnTo>
                    <a:pt x="154839" y="287578"/>
                  </a:lnTo>
                  <a:lnTo>
                    <a:pt x="221196" y="287578"/>
                  </a:lnTo>
                  <a:lnTo>
                    <a:pt x="221196" y="337352"/>
                  </a:lnTo>
                  <a:close/>
                </a:path>
                <a:path w="376554" h="376554">
                  <a:moveTo>
                    <a:pt x="110594" y="337352"/>
                  </a:moveTo>
                  <a:lnTo>
                    <a:pt x="44237" y="337352"/>
                  </a:lnTo>
                  <a:lnTo>
                    <a:pt x="44237" y="287578"/>
                  </a:lnTo>
                  <a:lnTo>
                    <a:pt x="110594" y="287578"/>
                  </a:lnTo>
                  <a:lnTo>
                    <a:pt x="110594" y="337352"/>
                  </a:lnTo>
                  <a:close/>
                </a:path>
                <a:path w="376554" h="376554">
                  <a:moveTo>
                    <a:pt x="226726" y="226743"/>
                  </a:moveTo>
                  <a:lnTo>
                    <a:pt x="226726" y="149322"/>
                  </a:lnTo>
                  <a:lnTo>
                    <a:pt x="77416" y="226743"/>
                  </a:lnTo>
                  <a:lnTo>
                    <a:pt x="60827" y="0"/>
                  </a:lnTo>
                  <a:lnTo>
                    <a:pt x="16589" y="0"/>
                  </a:lnTo>
                  <a:lnTo>
                    <a:pt x="0" y="226743"/>
                  </a:lnTo>
                  <a:lnTo>
                    <a:pt x="0" y="376066"/>
                  </a:lnTo>
                  <a:lnTo>
                    <a:pt x="376029" y="376066"/>
                  </a:lnTo>
                  <a:lnTo>
                    <a:pt x="376029" y="226743"/>
                  </a:lnTo>
                  <a:lnTo>
                    <a:pt x="376029" y="149322"/>
                  </a:lnTo>
                  <a:lnTo>
                    <a:pt x="226726" y="226743"/>
                  </a:lnTo>
                  <a:close/>
                </a:path>
              </a:pathLst>
            </a:custGeom>
            <a:ln w="553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83479" y="4617720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0" y="536447"/>
                  </a:moveTo>
                  <a:lnTo>
                    <a:pt x="536448" y="536447"/>
                  </a:lnTo>
                  <a:lnTo>
                    <a:pt x="536448" y="0"/>
                  </a:lnTo>
                  <a:lnTo>
                    <a:pt x="0" y="0"/>
                  </a:lnTo>
                  <a:lnTo>
                    <a:pt x="0" y="53644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569333" y="5628233"/>
            <a:ext cx="136779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INDUSTRIAL</a:t>
            </a:r>
            <a:r>
              <a:rPr sz="1300" spc="-6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GOODS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586728" y="4416552"/>
            <a:ext cx="935990" cy="935990"/>
            <a:chOff x="6586728" y="4416552"/>
            <a:chExt cx="935990" cy="935990"/>
          </a:xfrm>
        </p:grpSpPr>
        <p:sp>
          <p:nvSpPr>
            <p:cNvPr id="28" name="object 28"/>
            <p:cNvSpPr/>
            <p:nvPr/>
          </p:nvSpPr>
          <p:spPr>
            <a:xfrm>
              <a:off x="6586728" y="4416552"/>
              <a:ext cx="935990" cy="935990"/>
            </a:xfrm>
            <a:custGeom>
              <a:avLst/>
              <a:gdLst/>
              <a:ahLst/>
              <a:cxnLst/>
              <a:rect l="l" t="t" r="r" b="b"/>
              <a:pathLst>
                <a:path w="935990" h="935989">
                  <a:moveTo>
                    <a:pt x="935736" y="0"/>
                  </a:moveTo>
                  <a:lnTo>
                    <a:pt x="278129" y="0"/>
                  </a:lnTo>
                  <a:lnTo>
                    <a:pt x="233031" y="3641"/>
                  </a:lnTo>
                  <a:lnTo>
                    <a:pt x="190243" y="14185"/>
                  </a:lnTo>
                  <a:lnTo>
                    <a:pt x="150341" y="31056"/>
                  </a:lnTo>
                  <a:lnTo>
                    <a:pt x="113897" y="53681"/>
                  </a:lnTo>
                  <a:lnTo>
                    <a:pt x="81486" y="81486"/>
                  </a:lnTo>
                  <a:lnTo>
                    <a:pt x="53681" y="113897"/>
                  </a:lnTo>
                  <a:lnTo>
                    <a:pt x="31056" y="150341"/>
                  </a:lnTo>
                  <a:lnTo>
                    <a:pt x="14185" y="190243"/>
                  </a:lnTo>
                  <a:lnTo>
                    <a:pt x="3641" y="233031"/>
                  </a:lnTo>
                  <a:lnTo>
                    <a:pt x="0" y="278130"/>
                  </a:lnTo>
                  <a:lnTo>
                    <a:pt x="0" y="935736"/>
                  </a:lnTo>
                  <a:lnTo>
                    <a:pt x="657605" y="935736"/>
                  </a:lnTo>
                  <a:lnTo>
                    <a:pt x="702704" y="932094"/>
                  </a:lnTo>
                  <a:lnTo>
                    <a:pt x="745492" y="921550"/>
                  </a:lnTo>
                  <a:lnTo>
                    <a:pt x="785394" y="904679"/>
                  </a:lnTo>
                  <a:lnTo>
                    <a:pt x="821838" y="882054"/>
                  </a:lnTo>
                  <a:lnTo>
                    <a:pt x="854249" y="854249"/>
                  </a:lnTo>
                  <a:lnTo>
                    <a:pt x="882054" y="821838"/>
                  </a:lnTo>
                  <a:lnTo>
                    <a:pt x="904679" y="785394"/>
                  </a:lnTo>
                  <a:lnTo>
                    <a:pt x="921550" y="745492"/>
                  </a:lnTo>
                  <a:lnTo>
                    <a:pt x="932094" y="702704"/>
                  </a:lnTo>
                  <a:lnTo>
                    <a:pt x="935736" y="657606"/>
                  </a:lnTo>
                  <a:lnTo>
                    <a:pt x="935736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10231" y="4842204"/>
              <a:ext cx="487045" cy="221615"/>
            </a:xfrm>
            <a:custGeom>
              <a:avLst/>
              <a:gdLst/>
              <a:ahLst/>
              <a:cxnLst/>
              <a:rect l="l" t="t" r="r" b="b"/>
              <a:pathLst>
                <a:path w="487045" h="221614">
                  <a:moveTo>
                    <a:pt x="486623" y="0"/>
                  </a:moveTo>
                  <a:lnTo>
                    <a:pt x="0" y="0"/>
                  </a:lnTo>
                  <a:lnTo>
                    <a:pt x="0" y="221213"/>
                  </a:lnTo>
                  <a:lnTo>
                    <a:pt x="486623" y="221213"/>
                  </a:lnTo>
                  <a:lnTo>
                    <a:pt x="486623" y="188030"/>
                  </a:lnTo>
                  <a:lnTo>
                    <a:pt x="55297" y="188030"/>
                  </a:lnTo>
                  <a:lnTo>
                    <a:pt x="33178" y="165908"/>
                  </a:lnTo>
                  <a:lnTo>
                    <a:pt x="33178" y="55304"/>
                  </a:lnTo>
                  <a:lnTo>
                    <a:pt x="55297" y="33182"/>
                  </a:lnTo>
                  <a:lnTo>
                    <a:pt x="486623" y="33182"/>
                  </a:lnTo>
                  <a:lnTo>
                    <a:pt x="486623" y="0"/>
                  </a:lnTo>
                  <a:close/>
                </a:path>
                <a:path w="487045" h="221614">
                  <a:moveTo>
                    <a:pt x="486623" y="33182"/>
                  </a:moveTo>
                  <a:lnTo>
                    <a:pt x="436856" y="33182"/>
                  </a:lnTo>
                  <a:lnTo>
                    <a:pt x="453445" y="49774"/>
                  </a:lnTo>
                  <a:lnTo>
                    <a:pt x="453445" y="171439"/>
                  </a:lnTo>
                  <a:lnTo>
                    <a:pt x="436856" y="188030"/>
                  </a:lnTo>
                  <a:lnTo>
                    <a:pt x="486623" y="188030"/>
                  </a:lnTo>
                  <a:lnTo>
                    <a:pt x="486623" y="3318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10231" y="4842204"/>
              <a:ext cx="487045" cy="221615"/>
            </a:xfrm>
            <a:custGeom>
              <a:avLst/>
              <a:gdLst/>
              <a:ahLst/>
              <a:cxnLst/>
              <a:rect l="l" t="t" r="r" b="b"/>
              <a:pathLst>
                <a:path w="487045" h="221614">
                  <a:moveTo>
                    <a:pt x="453445" y="171439"/>
                  </a:moveTo>
                  <a:lnTo>
                    <a:pt x="436856" y="188030"/>
                  </a:lnTo>
                  <a:lnTo>
                    <a:pt x="55297" y="188030"/>
                  </a:lnTo>
                  <a:lnTo>
                    <a:pt x="33178" y="165908"/>
                  </a:lnTo>
                  <a:lnTo>
                    <a:pt x="33178" y="55304"/>
                  </a:lnTo>
                  <a:lnTo>
                    <a:pt x="55297" y="33182"/>
                  </a:lnTo>
                  <a:lnTo>
                    <a:pt x="436856" y="33182"/>
                  </a:lnTo>
                  <a:lnTo>
                    <a:pt x="453445" y="49774"/>
                  </a:lnTo>
                  <a:lnTo>
                    <a:pt x="453445" y="171439"/>
                  </a:lnTo>
                  <a:close/>
                </a:path>
                <a:path w="487045" h="221614">
                  <a:moveTo>
                    <a:pt x="0" y="0"/>
                  </a:moveTo>
                  <a:lnTo>
                    <a:pt x="0" y="221213"/>
                  </a:lnTo>
                  <a:lnTo>
                    <a:pt x="486623" y="221213"/>
                  </a:lnTo>
                  <a:lnTo>
                    <a:pt x="486623" y="0"/>
                  </a:lnTo>
                  <a:lnTo>
                    <a:pt x="0" y="0"/>
                  </a:lnTo>
                  <a:close/>
                </a:path>
              </a:pathLst>
            </a:custGeom>
            <a:ln w="553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06537" y="4894744"/>
              <a:ext cx="94012" cy="11613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898707" y="493621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4">
                  <a:moveTo>
                    <a:pt x="25752" y="0"/>
                  </a:moveTo>
                  <a:lnTo>
                    <a:pt x="7428" y="0"/>
                  </a:lnTo>
                  <a:lnTo>
                    <a:pt x="0" y="7426"/>
                  </a:lnTo>
                  <a:lnTo>
                    <a:pt x="0" y="25753"/>
                  </a:lnTo>
                  <a:lnTo>
                    <a:pt x="7428" y="33182"/>
                  </a:lnTo>
                  <a:lnTo>
                    <a:pt x="25752" y="33182"/>
                  </a:lnTo>
                  <a:lnTo>
                    <a:pt x="33178" y="25753"/>
                  </a:lnTo>
                  <a:lnTo>
                    <a:pt x="33178" y="16591"/>
                  </a:lnTo>
                  <a:lnTo>
                    <a:pt x="33178" y="7426"/>
                  </a:lnTo>
                  <a:lnTo>
                    <a:pt x="2575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98707" y="493621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4">
                  <a:moveTo>
                    <a:pt x="33178" y="16591"/>
                  </a:moveTo>
                  <a:lnTo>
                    <a:pt x="33178" y="25753"/>
                  </a:lnTo>
                  <a:lnTo>
                    <a:pt x="25752" y="33182"/>
                  </a:lnTo>
                  <a:lnTo>
                    <a:pt x="16589" y="33182"/>
                  </a:lnTo>
                  <a:lnTo>
                    <a:pt x="7428" y="33182"/>
                  </a:lnTo>
                  <a:lnTo>
                    <a:pt x="0" y="25753"/>
                  </a:lnTo>
                  <a:lnTo>
                    <a:pt x="0" y="16591"/>
                  </a:lnTo>
                  <a:lnTo>
                    <a:pt x="0" y="7426"/>
                  </a:lnTo>
                  <a:lnTo>
                    <a:pt x="7428" y="0"/>
                  </a:lnTo>
                  <a:lnTo>
                    <a:pt x="16589" y="0"/>
                  </a:lnTo>
                  <a:lnTo>
                    <a:pt x="25752" y="0"/>
                  </a:lnTo>
                  <a:lnTo>
                    <a:pt x="33178" y="7426"/>
                  </a:lnTo>
                  <a:lnTo>
                    <a:pt x="33178" y="16591"/>
                  </a:lnTo>
                  <a:close/>
                </a:path>
              </a:pathLst>
            </a:custGeom>
            <a:ln w="553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175201" y="493621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4">
                  <a:moveTo>
                    <a:pt x="25736" y="0"/>
                  </a:moveTo>
                  <a:lnTo>
                    <a:pt x="7419" y="0"/>
                  </a:lnTo>
                  <a:lnTo>
                    <a:pt x="0" y="7426"/>
                  </a:lnTo>
                  <a:lnTo>
                    <a:pt x="0" y="25753"/>
                  </a:lnTo>
                  <a:lnTo>
                    <a:pt x="7419" y="33182"/>
                  </a:lnTo>
                  <a:lnTo>
                    <a:pt x="25736" y="33182"/>
                  </a:lnTo>
                  <a:lnTo>
                    <a:pt x="33178" y="25753"/>
                  </a:lnTo>
                  <a:lnTo>
                    <a:pt x="33178" y="16591"/>
                  </a:lnTo>
                  <a:lnTo>
                    <a:pt x="33178" y="7426"/>
                  </a:lnTo>
                  <a:lnTo>
                    <a:pt x="2573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175201" y="493621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4">
                  <a:moveTo>
                    <a:pt x="33178" y="16591"/>
                  </a:moveTo>
                  <a:lnTo>
                    <a:pt x="33178" y="25753"/>
                  </a:lnTo>
                  <a:lnTo>
                    <a:pt x="25736" y="33182"/>
                  </a:lnTo>
                  <a:lnTo>
                    <a:pt x="16589" y="33182"/>
                  </a:lnTo>
                  <a:lnTo>
                    <a:pt x="7419" y="33182"/>
                  </a:lnTo>
                  <a:lnTo>
                    <a:pt x="0" y="25753"/>
                  </a:lnTo>
                  <a:lnTo>
                    <a:pt x="0" y="16591"/>
                  </a:lnTo>
                  <a:lnTo>
                    <a:pt x="0" y="7426"/>
                  </a:lnTo>
                  <a:lnTo>
                    <a:pt x="7419" y="0"/>
                  </a:lnTo>
                  <a:lnTo>
                    <a:pt x="16589" y="0"/>
                  </a:lnTo>
                  <a:lnTo>
                    <a:pt x="25736" y="0"/>
                  </a:lnTo>
                  <a:lnTo>
                    <a:pt x="33178" y="7426"/>
                  </a:lnTo>
                  <a:lnTo>
                    <a:pt x="33178" y="16591"/>
                  </a:lnTo>
                  <a:close/>
                </a:path>
              </a:pathLst>
            </a:custGeom>
            <a:ln w="553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873270" y="4691776"/>
              <a:ext cx="321310" cy="121920"/>
            </a:xfrm>
            <a:custGeom>
              <a:avLst/>
              <a:gdLst/>
              <a:ahLst/>
              <a:cxnLst/>
              <a:rect l="l" t="t" r="r" b="b"/>
              <a:pathLst>
                <a:path w="321309" h="121920">
                  <a:moveTo>
                    <a:pt x="297506" y="0"/>
                  </a:moveTo>
                  <a:lnTo>
                    <a:pt x="0" y="121669"/>
                  </a:lnTo>
                  <a:lnTo>
                    <a:pt x="170322" y="87934"/>
                  </a:lnTo>
                  <a:lnTo>
                    <a:pt x="279258" y="43690"/>
                  </a:lnTo>
                  <a:lnTo>
                    <a:pt x="287553" y="64706"/>
                  </a:lnTo>
                  <a:lnTo>
                    <a:pt x="320731" y="58069"/>
                  </a:lnTo>
                  <a:lnTo>
                    <a:pt x="29750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873270" y="4691776"/>
              <a:ext cx="321310" cy="121920"/>
            </a:xfrm>
            <a:custGeom>
              <a:avLst/>
              <a:gdLst/>
              <a:ahLst/>
              <a:cxnLst/>
              <a:rect l="l" t="t" r="r" b="b"/>
              <a:pathLst>
                <a:path w="321309" h="121920">
                  <a:moveTo>
                    <a:pt x="279258" y="43690"/>
                  </a:moveTo>
                  <a:lnTo>
                    <a:pt x="287553" y="64706"/>
                  </a:lnTo>
                  <a:lnTo>
                    <a:pt x="320731" y="58069"/>
                  </a:lnTo>
                  <a:lnTo>
                    <a:pt x="297506" y="0"/>
                  </a:lnTo>
                  <a:lnTo>
                    <a:pt x="0" y="121669"/>
                  </a:lnTo>
                  <a:lnTo>
                    <a:pt x="170322" y="87934"/>
                  </a:lnTo>
                  <a:lnTo>
                    <a:pt x="279258" y="43690"/>
                  </a:lnTo>
                  <a:close/>
                </a:path>
              </a:pathLst>
            </a:custGeom>
            <a:ln w="553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954005" y="4763672"/>
              <a:ext cx="295275" cy="56515"/>
            </a:xfrm>
            <a:custGeom>
              <a:avLst/>
              <a:gdLst/>
              <a:ahLst/>
              <a:cxnLst/>
              <a:rect l="l" t="t" r="r" b="b"/>
              <a:pathLst>
                <a:path w="295275" h="56514">
                  <a:moveTo>
                    <a:pt x="283682" y="0"/>
                  </a:moveTo>
                  <a:lnTo>
                    <a:pt x="0" y="56410"/>
                  </a:lnTo>
                  <a:lnTo>
                    <a:pt x="169769" y="56410"/>
                  </a:lnTo>
                  <a:lnTo>
                    <a:pt x="257139" y="39266"/>
                  </a:lnTo>
                  <a:lnTo>
                    <a:pt x="261010" y="56410"/>
                  </a:lnTo>
                  <a:lnTo>
                    <a:pt x="294741" y="56410"/>
                  </a:lnTo>
                  <a:lnTo>
                    <a:pt x="28368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954005" y="4763672"/>
              <a:ext cx="295275" cy="56515"/>
            </a:xfrm>
            <a:custGeom>
              <a:avLst/>
              <a:gdLst/>
              <a:ahLst/>
              <a:cxnLst/>
              <a:rect l="l" t="t" r="r" b="b"/>
              <a:pathLst>
                <a:path w="295275" h="56514">
                  <a:moveTo>
                    <a:pt x="169769" y="56410"/>
                  </a:moveTo>
                  <a:lnTo>
                    <a:pt x="257139" y="39266"/>
                  </a:lnTo>
                  <a:lnTo>
                    <a:pt x="261010" y="56410"/>
                  </a:lnTo>
                  <a:lnTo>
                    <a:pt x="294741" y="56410"/>
                  </a:lnTo>
                  <a:lnTo>
                    <a:pt x="283682" y="0"/>
                  </a:lnTo>
                  <a:lnTo>
                    <a:pt x="0" y="56410"/>
                  </a:lnTo>
                  <a:lnTo>
                    <a:pt x="169769" y="56410"/>
                  </a:lnTo>
                  <a:close/>
                </a:path>
              </a:pathLst>
            </a:custGeom>
            <a:ln w="553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784848" y="4617720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0" y="536447"/>
                  </a:moveTo>
                  <a:lnTo>
                    <a:pt x="536448" y="536447"/>
                  </a:lnTo>
                  <a:lnTo>
                    <a:pt x="536448" y="0"/>
                  </a:lnTo>
                  <a:lnTo>
                    <a:pt x="0" y="0"/>
                  </a:lnTo>
                  <a:lnTo>
                    <a:pt x="0" y="53644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306692" y="5628233"/>
            <a:ext cx="1492885" cy="4241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0005" marR="5080" indent="-27940">
              <a:lnSpc>
                <a:spcPct val="101499"/>
              </a:lnSpc>
              <a:spcBef>
                <a:spcPts val="70"/>
              </a:spcBef>
            </a:pPr>
            <a:r>
              <a:rPr sz="1300" spc="-5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R</a:t>
            </a:r>
            <a:r>
              <a:rPr sz="130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CI</a:t>
            </a:r>
            <a:r>
              <a:rPr sz="1300" spc="-10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L </a:t>
            </a:r>
            <a:r>
              <a:rPr sz="130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5" dirty="0">
                <a:latin typeface="Calibri"/>
                <a:cs typeface="Calibri"/>
              </a:rPr>
              <a:t>V</a:t>
            </a:r>
            <a:r>
              <a:rPr sz="1300" spc="-4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65" dirty="0">
                <a:latin typeface="Calibri"/>
                <a:cs typeface="Calibri"/>
              </a:rPr>
              <a:t>T</a:t>
            </a:r>
            <a:r>
              <a:rPr sz="1300" dirty="0">
                <a:latin typeface="Calibri"/>
                <a:cs typeface="Calibri"/>
              </a:rPr>
              <a:t>O</a:t>
            </a:r>
            <a:r>
              <a:rPr sz="1300" spc="-4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S 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30" dirty="0">
                <a:latin typeface="Calibri"/>
                <a:cs typeface="Calibri"/>
              </a:rPr>
              <a:t>PRIVATE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EQUITY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8388095" y="4416552"/>
            <a:ext cx="935990" cy="935990"/>
            <a:chOff x="8388095" y="4416552"/>
            <a:chExt cx="935990" cy="935990"/>
          </a:xfrm>
        </p:grpSpPr>
        <p:sp>
          <p:nvSpPr>
            <p:cNvPr id="43" name="object 43"/>
            <p:cNvSpPr/>
            <p:nvPr/>
          </p:nvSpPr>
          <p:spPr>
            <a:xfrm>
              <a:off x="8388095" y="4416552"/>
              <a:ext cx="935990" cy="935990"/>
            </a:xfrm>
            <a:custGeom>
              <a:avLst/>
              <a:gdLst/>
              <a:ahLst/>
              <a:cxnLst/>
              <a:rect l="l" t="t" r="r" b="b"/>
              <a:pathLst>
                <a:path w="935990" h="935989">
                  <a:moveTo>
                    <a:pt x="935735" y="0"/>
                  </a:moveTo>
                  <a:lnTo>
                    <a:pt x="278129" y="0"/>
                  </a:lnTo>
                  <a:lnTo>
                    <a:pt x="233031" y="3641"/>
                  </a:lnTo>
                  <a:lnTo>
                    <a:pt x="190243" y="14185"/>
                  </a:lnTo>
                  <a:lnTo>
                    <a:pt x="150341" y="31056"/>
                  </a:lnTo>
                  <a:lnTo>
                    <a:pt x="113897" y="53681"/>
                  </a:lnTo>
                  <a:lnTo>
                    <a:pt x="81486" y="81486"/>
                  </a:lnTo>
                  <a:lnTo>
                    <a:pt x="53681" y="113897"/>
                  </a:lnTo>
                  <a:lnTo>
                    <a:pt x="31056" y="150341"/>
                  </a:lnTo>
                  <a:lnTo>
                    <a:pt x="14185" y="190243"/>
                  </a:lnTo>
                  <a:lnTo>
                    <a:pt x="3641" y="233031"/>
                  </a:lnTo>
                  <a:lnTo>
                    <a:pt x="0" y="278130"/>
                  </a:lnTo>
                  <a:lnTo>
                    <a:pt x="0" y="935736"/>
                  </a:lnTo>
                  <a:lnTo>
                    <a:pt x="657605" y="935736"/>
                  </a:lnTo>
                  <a:lnTo>
                    <a:pt x="702704" y="932094"/>
                  </a:lnTo>
                  <a:lnTo>
                    <a:pt x="745492" y="921550"/>
                  </a:lnTo>
                  <a:lnTo>
                    <a:pt x="785394" y="904679"/>
                  </a:lnTo>
                  <a:lnTo>
                    <a:pt x="821838" y="882054"/>
                  </a:lnTo>
                  <a:lnTo>
                    <a:pt x="854249" y="854249"/>
                  </a:lnTo>
                  <a:lnTo>
                    <a:pt x="882054" y="821838"/>
                  </a:lnTo>
                  <a:lnTo>
                    <a:pt x="904679" y="785394"/>
                  </a:lnTo>
                  <a:lnTo>
                    <a:pt x="921550" y="745492"/>
                  </a:lnTo>
                  <a:lnTo>
                    <a:pt x="932094" y="702704"/>
                  </a:lnTo>
                  <a:lnTo>
                    <a:pt x="935735" y="657606"/>
                  </a:lnTo>
                  <a:lnTo>
                    <a:pt x="935735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55837" y="4698412"/>
              <a:ext cx="398145" cy="376555"/>
            </a:xfrm>
            <a:custGeom>
              <a:avLst/>
              <a:gdLst/>
              <a:ahLst/>
              <a:cxnLst/>
              <a:rect l="l" t="t" r="r" b="b"/>
              <a:pathLst>
                <a:path w="398145" h="376554">
                  <a:moveTo>
                    <a:pt x="376029" y="0"/>
                  </a:moveTo>
                  <a:lnTo>
                    <a:pt x="22118" y="0"/>
                  </a:lnTo>
                  <a:lnTo>
                    <a:pt x="0" y="143791"/>
                  </a:lnTo>
                  <a:lnTo>
                    <a:pt x="0" y="165913"/>
                  </a:lnTo>
                  <a:lnTo>
                    <a:pt x="1745" y="174503"/>
                  </a:lnTo>
                  <a:lnTo>
                    <a:pt x="6497" y="181537"/>
                  </a:lnTo>
                  <a:lnTo>
                    <a:pt x="13530" y="186289"/>
                  </a:lnTo>
                  <a:lnTo>
                    <a:pt x="22118" y="188035"/>
                  </a:lnTo>
                  <a:lnTo>
                    <a:pt x="22118" y="376066"/>
                  </a:lnTo>
                  <a:lnTo>
                    <a:pt x="210136" y="376066"/>
                  </a:lnTo>
                  <a:lnTo>
                    <a:pt x="210136" y="320761"/>
                  </a:lnTo>
                  <a:lnTo>
                    <a:pt x="66356" y="320761"/>
                  </a:lnTo>
                  <a:lnTo>
                    <a:pt x="66356" y="232274"/>
                  </a:lnTo>
                  <a:lnTo>
                    <a:pt x="376029" y="232274"/>
                  </a:lnTo>
                  <a:lnTo>
                    <a:pt x="376029" y="188035"/>
                  </a:lnTo>
                  <a:lnTo>
                    <a:pt x="66356" y="188035"/>
                  </a:lnTo>
                  <a:lnTo>
                    <a:pt x="57768" y="186289"/>
                  </a:lnTo>
                  <a:lnTo>
                    <a:pt x="50735" y="181537"/>
                  </a:lnTo>
                  <a:lnTo>
                    <a:pt x="45983" y="174503"/>
                  </a:lnTo>
                  <a:lnTo>
                    <a:pt x="44237" y="165913"/>
                  </a:lnTo>
                  <a:lnTo>
                    <a:pt x="44237" y="143791"/>
                  </a:lnTo>
                  <a:lnTo>
                    <a:pt x="55297" y="33182"/>
                  </a:lnTo>
                  <a:lnTo>
                    <a:pt x="381133" y="33182"/>
                  </a:lnTo>
                  <a:lnTo>
                    <a:pt x="376029" y="0"/>
                  </a:lnTo>
                  <a:close/>
                </a:path>
                <a:path w="398145" h="376554">
                  <a:moveTo>
                    <a:pt x="376029" y="232274"/>
                  </a:moveTo>
                  <a:lnTo>
                    <a:pt x="331791" y="232274"/>
                  </a:lnTo>
                  <a:lnTo>
                    <a:pt x="331791" y="376066"/>
                  </a:lnTo>
                  <a:lnTo>
                    <a:pt x="376029" y="376066"/>
                  </a:lnTo>
                  <a:lnTo>
                    <a:pt x="376029" y="232274"/>
                  </a:lnTo>
                  <a:close/>
                </a:path>
                <a:path w="398145" h="376554">
                  <a:moveTo>
                    <a:pt x="210136" y="232274"/>
                  </a:moveTo>
                  <a:lnTo>
                    <a:pt x="154832" y="232274"/>
                  </a:lnTo>
                  <a:lnTo>
                    <a:pt x="154832" y="320761"/>
                  </a:lnTo>
                  <a:lnTo>
                    <a:pt x="210136" y="320761"/>
                  </a:lnTo>
                  <a:lnTo>
                    <a:pt x="210136" y="232274"/>
                  </a:lnTo>
                  <a:close/>
                </a:path>
                <a:path w="398145" h="376554">
                  <a:moveTo>
                    <a:pt x="138243" y="33182"/>
                  </a:moveTo>
                  <a:lnTo>
                    <a:pt x="99535" y="33182"/>
                  </a:lnTo>
                  <a:lnTo>
                    <a:pt x="88475" y="143791"/>
                  </a:lnTo>
                  <a:lnTo>
                    <a:pt x="88475" y="165913"/>
                  </a:lnTo>
                  <a:lnTo>
                    <a:pt x="86730" y="174503"/>
                  </a:lnTo>
                  <a:lnTo>
                    <a:pt x="81978" y="181537"/>
                  </a:lnTo>
                  <a:lnTo>
                    <a:pt x="74945" y="186289"/>
                  </a:lnTo>
                  <a:lnTo>
                    <a:pt x="66356" y="188035"/>
                  </a:lnTo>
                  <a:lnTo>
                    <a:pt x="154832" y="188035"/>
                  </a:lnTo>
                  <a:lnTo>
                    <a:pt x="146244" y="186289"/>
                  </a:lnTo>
                  <a:lnTo>
                    <a:pt x="139211" y="181537"/>
                  </a:lnTo>
                  <a:lnTo>
                    <a:pt x="134459" y="174503"/>
                  </a:lnTo>
                  <a:lnTo>
                    <a:pt x="132713" y="165913"/>
                  </a:lnTo>
                  <a:lnTo>
                    <a:pt x="132713" y="143791"/>
                  </a:lnTo>
                  <a:lnTo>
                    <a:pt x="138243" y="33182"/>
                  </a:lnTo>
                  <a:close/>
                </a:path>
                <a:path w="398145" h="376554">
                  <a:moveTo>
                    <a:pt x="215666" y="33182"/>
                  </a:moveTo>
                  <a:lnTo>
                    <a:pt x="182488" y="33182"/>
                  </a:lnTo>
                  <a:lnTo>
                    <a:pt x="176958" y="143791"/>
                  </a:lnTo>
                  <a:lnTo>
                    <a:pt x="176958" y="165913"/>
                  </a:lnTo>
                  <a:lnTo>
                    <a:pt x="175213" y="174503"/>
                  </a:lnTo>
                  <a:lnTo>
                    <a:pt x="170460" y="181537"/>
                  </a:lnTo>
                  <a:lnTo>
                    <a:pt x="163425" y="186289"/>
                  </a:lnTo>
                  <a:lnTo>
                    <a:pt x="154832" y="188035"/>
                  </a:lnTo>
                  <a:lnTo>
                    <a:pt x="243315" y="188035"/>
                  </a:lnTo>
                  <a:lnTo>
                    <a:pt x="234727" y="186289"/>
                  </a:lnTo>
                  <a:lnTo>
                    <a:pt x="227693" y="181537"/>
                  </a:lnTo>
                  <a:lnTo>
                    <a:pt x="222941" y="174503"/>
                  </a:lnTo>
                  <a:lnTo>
                    <a:pt x="221196" y="165913"/>
                  </a:lnTo>
                  <a:lnTo>
                    <a:pt x="221196" y="143791"/>
                  </a:lnTo>
                  <a:lnTo>
                    <a:pt x="215666" y="33182"/>
                  </a:lnTo>
                  <a:close/>
                </a:path>
                <a:path w="398145" h="376554">
                  <a:moveTo>
                    <a:pt x="298612" y="33182"/>
                  </a:moveTo>
                  <a:lnTo>
                    <a:pt x="259904" y="33182"/>
                  </a:lnTo>
                  <a:lnTo>
                    <a:pt x="265434" y="143791"/>
                  </a:lnTo>
                  <a:lnTo>
                    <a:pt x="265434" y="165913"/>
                  </a:lnTo>
                  <a:lnTo>
                    <a:pt x="263689" y="174503"/>
                  </a:lnTo>
                  <a:lnTo>
                    <a:pt x="258936" y="181537"/>
                  </a:lnTo>
                  <a:lnTo>
                    <a:pt x="251903" y="186289"/>
                  </a:lnTo>
                  <a:lnTo>
                    <a:pt x="243315" y="188035"/>
                  </a:lnTo>
                  <a:lnTo>
                    <a:pt x="331791" y="188035"/>
                  </a:lnTo>
                  <a:lnTo>
                    <a:pt x="323202" y="186289"/>
                  </a:lnTo>
                  <a:lnTo>
                    <a:pt x="316169" y="181537"/>
                  </a:lnTo>
                  <a:lnTo>
                    <a:pt x="311417" y="174503"/>
                  </a:lnTo>
                  <a:lnTo>
                    <a:pt x="309672" y="165913"/>
                  </a:lnTo>
                  <a:lnTo>
                    <a:pt x="309672" y="143791"/>
                  </a:lnTo>
                  <a:lnTo>
                    <a:pt x="298612" y="33182"/>
                  </a:lnTo>
                  <a:close/>
                </a:path>
                <a:path w="398145" h="376554">
                  <a:moveTo>
                    <a:pt x="381133" y="33182"/>
                  </a:moveTo>
                  <a:lnTo>
                    <a:pt x="342850" y="33182"/>
                  </a:lnTo>
                  <a:lnTo>
                    <a:pt x="353910" y="143791"/>
                  </a:lnTo>
                  <a:lnTo>
                    <a:pt x="353910" y="165913"/>
                  </a:lnTo>
                  <a:lnTo>
                    <a:pt x="352164" y="174503"/>
                  </a:lnTo>
                  <a:lnTo>
                    <a:pt x="347412" y="181537"/>
                  </a:lnTo>
                  <a:lnTo>
                    <a:pt x="340379" y="186289"/>
                  </a:lnTo>
                  <a:lnTo>
                    <a:pt x="331791" y="188035"/>
                  </a:lnTo>
                  <a:lnTo>
                    <a:pt x="376029" y="188035"/>
                  </a:lnTo>
                  <a:lnTo>
                    <a:pt x="384617" y="186289"/>
                  </a:lnTo>
                  <a:lnTo>
                    <a:pt x="391650" y="181537"/>
                  </a:lnTo>
                  <a:lnTo>
                    <a:pt x="396402" y="174503"/>
                  </a:lnTo>
                  <a:lnTo>
                    <a:pt x="398148" y="165913"/>
                  </a:lnTo>
                  <a:lnTo>
                    <a:pt x="398148" y="143791"/>
                  </a:lnTo>
                  <a:lnTo>
                    <a:pt x="381133" y="3318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655837" y="4698412"/>
              <a:ext cx="398145" cy="376555"/>
            </a:xfrm>
            <a:custGeom>
              <a:avLst/>
              <a:gdLst/>
              <a:ahLst/>
              <a:cxnLst/>
              <a:rect l="l" t="t" r="r" b="b"/>
              <a:pathLst>
                <a:path w="398145" h="376554">
                  <a:moveTo>
                    <a:pt x="353910" y="165913"/>
                  </a:moveTo>
                  <a:lnTo>
                    <a:pt x="352164" y="174503"/>
                  </a:lnTo>
                  <a:lnTo>
                    <a:pt x="347412" y="181537"/>
                  </a:lnTo>
                  <a:lnTo>
                    <a:pt x="340379" y="186289"/>
                  </a:lnTo>
                  <a:lnTo>
                    <a:pt x="331791" y="188035"/>
                  </a:lnTo>
                  <a:lnTo>
                    <a:pt x="323202" y="186289"/>
                  </a:lnTo>
                  <a:lnTo>
                    <a:pt x="316169" y="181537"/>
                  </a:lnTo>
                  <a:lnTo>
                    <a:pt x="311417" y="174503"/>
                  </a:lnTo>
                  <a:lnTo>
                    <a:pt x="309672" y="165913"/>
                  </a:lnTo>
                  <a:lnTo>
                    <a:pt x="309672" y="143791"/>
                  </a:lnTo>
                  <a:lnTo>
                    <a:pt x="298612" y="33182"/>
                  </a:lnTo>
                  <a:lnTo>
                    <a:pt x="342850" y="33182"/>
                  </a:lnTo>
                  <a:lnTo>
                    <a:pt x="353910" y="143791"/>
                  </a:lnTo>
                  <a:lnTo>
                    <a:pt x="353910" y="165913"/>
                  </a:lnTo>
                  <a:close/>
                </a:path>
                <a:path w="398145" h="376554">
                  <a:moveTo>
                    <a:pt x="265434" y="165913"/>
                  </a:moveTo>
                  <a:lnTo>
                    <a:pt x="263688" y="174503"/>
                  </a:lnTo>
                  <a:lnTo>
                    <a:pt x="258936" y="181537"/>
                  </a:lnTo>
                  <a:lnTo>
                    <a:pt x="251903" y="186289"/>
                  </a:lnTo>
                  <a:lnTo>
                    <a:pt x="243315" y="188035"/>
                  </a:lnTo>
                  <a:lnTo>
                    <a:pt x="234726" y="186289"/>
                  </a:lnTo>
                  <a:lnTo>
                    <a:pt x="227693" y="181537"/>
                  </a:lnTo>
                  <a:lnTo>
                    <a:pt x="222941" y="174503"/>
                  </a:lnTo>
                  <a:lnTo>
                    <a:pt x="221196" y="165913"/>
                  </a:lnTo>
                  <a:lnTo>
                    <a:pt x="221196" y="143791"/>
                  </a:lnTo>
                  <a:lnTo>
                    <a:pt x="215666" y="33182"/>
                  </a:lnTo>
                  <a:lnTo>
                    <a:pt x="259904" y="33182"/>
                  </a:lnTo>
                  <a:lnTo>
                    <a:pt x="265434" y="143791"/>
                  </a:lnTo>
                  <a:lnTo>
                    <a:pt x="265434" y="165913"/>
                  </a:lnTo>
                  <a:close/>
                </a:path>
                <a:path w="398145" h="376554">
                  <a:moveTo>
                    <a:pt x="176958" y="143791"/>
                  </a:moveTo>
                  <a:lnTo>
                    <a:pt x="170460" y="181537"/>
                  </a:lnTo>
                  <a:lnTo>
                    <a:pt x="154832" y="188035"/>
                  </a:lnTo>
                  <a:lnTo>
                    <a:pt x="146244" y="186289"/>
                  </a:lnTo>
                  <a:lnTo>
                    <a:pt x="139211" y="181537"/>
                  </a:lnTo>
                  <a:lnTo>
                    <a:pt x="134459" y="174503"/>
                  </a:lnTo>
                  <a:lnTo>
                    <a:pt x="132713" y="165913"/>
                  </a:lnTo>
                  <a:lnTo>
                    <a:pt x="132713" y="143791"/>
                  </a:lnTo>
                  <a:lnTo>
                    <a:pt x="138243" y="33182"/>
                  </a:lnTo>
                  <a:lnTo>
                    <a:pt x="182488" y="33182"/>
                  </a:lnTo>
                  <a:lnTo>
                    <a:pt x="176958" y="143791"/>
                  </a:lnTo>
                  <a:close/>
                </a:path>
                <a:path w="398145" h="376554">
                  <a:moveTo>
                    <a:pt x="154832" y="320761"/>
                  </a:moveTo>
                  <a:lnTo>
                    <a:pt x="66356" y="320761"/>
                  </a:lnTo>
                  <a:lnTo>
                    <a:pt x="66356" y="232274"/>
                  </a:lnTo>
                  <a:lnTo>
                    <a:pt x="154832" y="232274"/>
                  </a:lnTo>
                  <a:lnTo>
                    <a:pt x="154832" y="320761"/>
                  </a:lnTo>
                  <a:close/>
                </a:path>
                <a:path w="398145" h="376554">
                  <a:moveTo>
                    <a:pt x="44237" y="165913"/>
                  </a:moveTo>
                  <a:lnTo>
                    <a:pt x="44237" y="143791"/>
                  </a:lnTo>
                  <a:lnTo>
                    <a:pt x="55297" y="33182"/>
                  </a:lnTo>
                  <a:lnTo>
                    <a:pt x="99535" y="33182"/>
                  </a:lnTo>
                  <a:lnTo>
                    <a:pt x="88475" y="143791"/>
                  </a:lnTo>
                  <a:lnTo>
                    <a:pt x="88475" y="165913"/>
                  </a:lnTo>
                  <a:lnTo>
                    <a:pt x="86730" y="174503"/>
                  </a:lnTo>
                  <a:lnTo>
                    <a:pt x="81978" y="181537"/>
                  </a:lnTo>
                  <a:lnTo>
                    <a:pt x="74945" y="186289"/>
                  </a:lnTo>
                  <a:lnTo>
                    <a:pt x="66356" y="188035"/>
                  </a:lnTo>
                  <a:lnTo>
                    <a:pt x="57768" y="186289"/>
                  </a:lnTo>
                  <a:lnTo>
                    <a:pt x="50735" y="181537"/>
                  </a:lnTo>
                  <a:lnTo>
                    <a:pt x="45983" y="174503"/>
                  </a:lnTo>
                  <a:lnTo>
                    <a:pt x="44237" y="165913"/>
                  </a:lnTo>
                  <a:close/>
                </a:path>
                <a:path w="398145" h="376554">
                  <a:moveTo>
                    <a:pt x="376029" y="0"/>
                  </a:moveTo>
                  <a:lnTo>
                    <a:pt x="22118" y="0"/>
                  </a:lnTo>
                  <a:lnTo>
                    <a:pt x="0" y="143791"/>
                  </a:lnTo>
                  <a:lnTo>
                    <a:pt x="0" y="165913"/>
                  </a:lnTo>
                  <a:lnTo>
                    <a:pt x="1745" y="174503"/>
                  </a:lnTo>
                  <a:lnTo>
                    <a:pt x="6497" y="181537"/>
                  </a:lnTo>
                  <a:lnTo>
                    <a:pt x="13530" y="186289"/>
                  </a:lnTo>
                  <a:lnTo>
                    <a:pt x="22118" y="188035"/>
                  </a:lnTo>
                  <a:lnTo>
                    <a:pt x="22118" y="376066"/>
                  </a:lnTo>
                  <a:lnTo>
                    <a:pt x="210136" y="376066"/>
                  </a:lnTo>
                  <a:lnTo>
                    <a:pt x="210136" y="232274"/>
                  </a:lnTo>
                  <a:lnTo>
                    <a:pt x="331791" y="232274"/>
                  </a:lnTo>
                  <a:lnTo>
                    <a:pt x="331791" y="376066"/>
                  </a:lnTo>
                  <a:lnTo>
                    <a:pt x="376029" y="376066"/>
                  </a:lnTo>
                  <a:lnTo>
                    <a:pt x="376029" y="188035"/>
                  </a:lnTo>
                  <a:lnTo>
                    <a:pt x="384617" y="186289"/>
                  </a:lnTo>
                  <a:lnTo>
                    <a:pt x="391650" y="181537"/>
                  </a:lnTo>
                  <a:lnTo>
                    <a:pt x="396402" y="174503"/>
                  </a:lnTo>
                  <a:lnTo>
                    <a:pt x="398148" y="165913"/>
                  </a:lnTo>
                  <a:lnTo>
                    <a:pt x="398148" y="143791"/>
                  </a:lnTo>
                  <a:lnTo>
                    <a:pt x="376029" y="0"/>
                  </a:lnTo>
                  <a:close/>
                </a:path>
              </a:pathLst>
            </a:custGeom>
            <a:ln w="553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586215" y="4617720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0" y="536447"/>
                  </a:moveTo>
                  <a:lnTo>
                    <a:pt x="536448" y="536447"/>
                  </a:lnTo>
                  <a:lnTo>
                    <a:pt x="536448" y="0"/>
                  </a:lnTo>
                  <a:lnTo>
                    <a:pt x="0" y="0"/>
                  </a:lnTo>
                  <a:lnTo>
                    <a:pt x="0" y="53644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263890" y="5628233"/>
            <a:ext cx="118364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5" dirty="0">
                <a:latin typeface="Calibri"/>
                <a:cs typeface="Calibri"/>
              </a:rPr>
              <a:t>RETAIL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INDUSTRY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0189464" y="4416552"/>
            <a:ext cx="932815" cy="935990"/>
            <a:chOff x="10189464" y="4416552"/>
            <a:chExt cx="932815" cy="935990"/>
          </a:xfrm>
        </p:grpSpPr>
        <p:sp>
          <p:nvSpPr>
            <p:cNvPr id="49" name="object 49"/>
            <p:cNvSpPr/>
            <p:nvPr/>
          </p:nvSpPr>
          <p:spPr>
            <a:xfrm>
              <a:off x="10189464" y="4416552"/>
              <a:ext cx="932815" cy="935990"/>
            </a:xfrm>
            <a:custGeom>
              <a:avLst/>
              <a:gdLst/>
              <a:ahLst/>
              <a:cxnLst/>
              <a:rect l="l" t="t" r="r" b="b"/>
              <a:pathLst>
                <a:path w="932815" h="935989">
                  <a:moveTo>
                    <a:pt x="932687" y="0"/>
                  </a:moveTo>
                  <a:lnTo>
                    <a:pt x="277240" y="0"/>
                  </a:lnTo>
                  <a:lnTo>
                    <a:pt x="227394" y="4465"/>
                  </a:lnTo>
                  <a:lnTo>
                    <a:pt x="180484" y="17339"/>
                  </a:lnTo>
                  <a:lnTo>
                    <a:pt x="137291" y="37841"/>
                  </a:lnTo>
                  <a:lnTo>
                    <a:pt x="98599" y="65188"/>
                  </a:lnTo>
                  <a:lnTo>
                    <a:pt x="65188" y="98599"/>
                  </a:lnTo>
                  <a:lnTo>
                    <a:pt x="37841" y="137291"/>
                  </a:lnTo>
                  <a:lnTo>
                    <a:pt x="17339" y="180484"/>
                  </a:lnTo>
                  <a:lnTo>
                    <a:pt x="4465" y="227394"/>
                  </a:lnTo>
                  <a:lnTo>
                    <a:pt x="0" y="277241"/>
                  </a:lnTo>
                  <a:lnTo>
                    <a:pt x="0" y="935736"/>
                  </a:lnTo>
                  <a:lnTo>
                    <a:pt x="655446" y="935736"/>
                  </a:lnTo>
                  <a:lnTo>
                    <a:pt x="705293" y="931270"/>
                  </a:lnTo>
                  <a:lnTo>
                    <a:pt x="752203" y="918396"/>
                  </a:lnTo>
                  <a:lnTo>
                    <a:pt x="795396" y="897894"/>
                  </a:lnTo>
                  <a:lnTo>
                    <a:pt x="834088" y="870547"/>
                  </a:lnTo>
                  <a:lnTo>
                    <a:pt x="867499" y="837136"/>
                  </a:lnTo>
                  <a:lnTo>
                    <a:pt x="894846" y="798444"/>
                  </a:lnTo>
                  <a:lnTo>
                    <a:pt x="915348" y="755251"/>
                  </a:lnTo>
                  <a:lnTo>
                    <a:pt x="928222" y="708341"/>
                  </a:lnTo>
                  <a:lnTo>
                    <a:pt x="932687" y="658495"/>
                  </a:lnTo>
                  <a:lnTo>
                    <a:pt x="932687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59970" y="4944513"/>
              <a:ext cx="82946" cy="8295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80702" y="4944513"/>
              <a:ext cx="82946" cy="82956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0412967" y="4753717"/>
              <a:ext cx="309880" cy="133350"/>
            </a:xfrm>
            <a:custGeom>
              <a:avLst/>
              <a:gdLst/>
              <a:ahLst/>
              <a:cxnLst/>
              <a:rect l="l" t="t" r="r" b="b"/>
              <a:pathLst>
                <a:path w="309879" h="133350">
                  <a:moveTo>
                    <a:pt x="309665" y="0"/>
                  </a:moveTo>
                  <a:lnTo>
                    <a:pt x="0" y="0"/>
                  </a:lnTo>
                  <a:lnTo>
                    <a:pt x="0" y="132730"/>
                  </a:lnTo>
                  <a:lnTo>
                    <a:pt x="309665" y="132730"/>
                  </a:lnTo>
                  <a:lnTo>
                    <a:pt x="30966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412967" y="4753717"/>
              <a:ext cx="309880" cy="133350"/>
            </a:xfrm>
            <a:custGeom>
              <a:avLst/>
              <a:gdLst/>
              <a:ahLst/>
              <a:cxnLst/>
              <a:rect l="l" t="t" r="r" b="b"/>
              <a:pathLst>
                <a:path w="309879" h="133350">
                  <a:moveTo>
                    <a:pt x="0" y="132730"/>
                  </a:moveTo>
                  <a:lnTo>
                    <a:pt x="309665" y="132730"/>
                  </a:lnTo>
                  <a:lnTo>
                    <a:pt x="309665" y="0"/>
                  </a:lnTo>
                  <a:lnTo>
                    <a:pt x="0" y="0"/>
                  </a:lnTo>
                  <a:lnTo>
                    <a:pt x="0" y="132730"/>
                  </a:lnTo>
                  <a:close/>
                </a:path>
              </a:pathLst>
            </a:custGeom>
            <a:ln w="553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41994" y="4784134"/>
              <a:ext cx="160362" cy="204621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0412967" y="4908569"/>
              <a:ext cx="309880" cy="77470"/>
            </a:xfrm>
            <a:custGeom>
              <a:avLst/>
              <a:gdLst/>
              <a:ahLst/>
              <a:cxnLst/>
              <a:rect l="l" t="t" r="r" b="b"/>
              <a:pathLst>
                <a:path w="309879" h="77470">
                  <a:moveTo>
                    <a:pt x="309672" y="0"/>
                  </a:moveTo>
                  <a:lnTo>
                    <a:pt x="0" y="0"/>
                  </a:lnTo>
                  <a:lnTo>
                    <a:pt x="0" y="77421"/>
                  </a:lnTo>
                  <a:lnTo>
                    <a:pt x="33178" y="77421"/>
                  </a:lnTo>
                  <a:lnTo>
                    <a:pt x="37541" y="55948"/>
                  </a:lnTo>
                  <a:lnTo>
                    <a:pt x="49422" y="38362"/>
                  </a:lnTo>
                  <a:lnTo>
                    <a:pt x="67004" y="26481"/>
                  </a:lnTo>
                  <a:lnTo>
                    <a:pt x="88475" y="22117"/>
                  </a:lnTo>
                  <a:lnTo>
                    <a:pt x="109946" y="26481"/>
                  </a:lnTo>
                  <a:lnTo>
                    <a:pt x="127529" y="38362"/>
                  </a:lnTo>
                  <a:lnTo>
                    <a:pt x="139409" y="55948"/>
                  </a:lnTo>
                  <a:lnTo>
                    <a:pt x="143773" y="77421"/>
                  </a:lnTo>
                  <a:lnTo>
                    <a:pt x="309672" y="77421"/>
                  </a:lnTo>
                  <a:lnTo>
                    <a:pt x="3096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412967" y="4908569"/>
              <a:ext cx="309880" cy="77470"/>
            </a:xfrm>
            <a:custGeom>
              <a:avLst/>
              <a:gdLst/>
              <a:ahLst/>
              <a:cxnLst/>
              <a:rect l="l" t="t" r="r" b="b"/>
              <a:pathLst>
                <a:path w="309879" h="77470">
                  <a:moveTo>
                    <a:pt x="309672" y="77421"/>
                  </a:moveTo>
                  <a:lnTo>
                    <a:pt x="143773" y="77421"/>
                  </a:lnTo>
                  <a:lnTo>
                    <a:pt x="139409" y="55948"/>
                  </a:lnTo>
                  <a:lnTo>
                    <a:pt x="127529" y="38362"/>
                  </a:lnTo>
                  <a:lnTo>
                    <a:pt x="109946" y="26481"/>
                  </a:lnTo>
                  <a:lnTo>
                    <a:pt x="88475" y="22117"/>
                  </a:lnTo>
                  <a:lnTo>
                    <a:pt x="67004" y="26481"/>
                  </a:lnTo>
                  <a:lnTo>
                    <a:pt x="49422" y="38362"/>
                  </a:lnTo>
                  <a:lnTo>
                    <a:pt x="37541" y="55948"/>
                  </a:lnTo>
                  <a:lnTo>
                    <a:pt x="33178" y="77421"/>
                  </a:lnTo>
                  <a:lnTo>
                    <a:pt x="0" y="77421"/>
                  </a:lnTo>
                  <a:lnTo>
                    <a:pt x="0" y="0"/>
                  </a:lnTo>
                  <a:lnTo>
                    <a:pt x="309672" y="0"/>
                  </a:lnTo>
                  <a:lnTo>
                    <a:pt x="309672" y="77421"/>
                  </a:lnTo>
                  <a:close/>
                </a:path>
              </a:pathLst>
            </a:custGeom>
            <a:ln w="553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387584" y="4617720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0" y="536447"/>
                  </a:moveTo>
                  <a:lnTo>
                    <a:pt x="536448" y="536447"/>
                  </a:lnTo>
                  <a:lnTo>
                    <a:pt x="536448" y="0"/>
                  </a:lnTo>
                  <a:lnTo>
                    <a:pt x="0" y="0"/>
                  </a:lnTo>
                  <a:lnTo>
                    <a:pt x="0" y="53644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0037826" y="5628233"/>
            <a:ext cx="1237615" cy="4241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06680" marR="5080" indent="-94615">
              <a:lnSpc>
                <a:spcPct val="101499"/>
              </a:lnSpc>
              <a:spcBef>
                <a:spcPts val="70"/>
              </a:spcBef>
            </a:pPr>
            <a:r>
              <a:rPr sz="1300" spc="-15" dirty="0">
                <a:latin typeface="Calibri"/>
                <a:cs typeface="Calibri"/>
              </a:rPr>
              <a:t>TRA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O</a:t>
            </a:r>
            <a:r>
              <a:rPr sz="1300" spc="-40" dirty="0">
                <a:latin typeface="Calibri"/>
                <a:cs typeface="Calibri"/>
              </a:rPr>
              <a:t>R</a:t>
            </a:r>
            <a:r>
              <a:rPr sz="1300" spc="-110" dirty="0">
                <a:latin typeface="Calibri"/>
                <a:cs typeface="Calibri"/>
              </a:rPr>
              <a:t>TA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dirty="0">
                <a:latin typeface="Calibri"/>
                <a:cs typeface="Calibri"/>
              </a:rPr>
              <a:t>IO</a:t>
            </a:r>
            <a:r>
              <a:rPr sz="1300" spc="-5" dirty="0">
                <a:latin typeface="Calibri"/>
                <a:cs typeface="Calibri"/>
              </a:rPr>
              <a:t>N  </a:t>
            </a:r>
            <a:r>
              <a:rPr sz="1300" spc="-10" dirty="0">
                <a:latin typeface="Calibri"/>
                <a:cs typeface="Calibri"/>
              </a:rPr>
              <a:t>AND </a:t>
            </a:r>
            <a:r>
              <a:rPr sz="1300" spc="-5" dirty="0">
                <a:latin typeface="Calibri"/>
                <a:cs typeface="Calibri"/>
              </a:rPr>
              <a:t>LOGISTICS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753616" y="1861261"/>
            <a:ext cx="500507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Times New Roman"/>
                <a:cs typeface="Times New Roman"/>
              </a:rPr>
              <a:t>Automotive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industry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Times New Roman"/>
                <a:cs typeface="Times New Roman"/>
              </a:rPr>
              <a:t>Consumer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product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industry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111111"/>
                </a:solidFill>
                <a:latin typeface="Times New Roman"/>
                <a:cs typeface="Times New Roman"/>
              </a:rPr>
              <a:t>Principal</a:t>
            </a:r>
            <a:r>
              <a:rPr sz="2400" spc="-2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11111"/>
                </a:solidFill>
                <a:latin typeface="Times New Roman"/>
                <a:cs typeface="Times New Roman"/>
              </a:rPr>
              <a:t>Investors</a:t>
            </a:r>
            <a:r>
              <a:rPr sz="2400" spc="7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2400" spc="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11111"/>
                </a:solidFill>
                <a:latin typeface="Times New Roman"/>
                <a:cs typeface="Times New Roman"/>
              </a:rPr>
              <a:t>Private</a:t>
            </a: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11111"/>
                </a:solidFill>
                <a:latin typeface="Times New Roman"/>
                <a:cs typeface="Times New Roman"/>
              </a:rPr>
              <a:t>Equity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spc="-25" dirty="0">
                <a:solidFill>
                  <a:srgbClr val="111111"/>
                </a:solidFill>
                <a:latin typeface="Times New Roman"/>
                <a:cs typeface="Times New Roman"/>
              </a:rPr>
              <a:t>Travel</a:t>
            </a:r>
            <a:r>
              <a:rPr sz="2400" spc="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2400" spc="-6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111111"/>
                </a:solidFill>
                <a:latin typeface="Times New Roman"/>
                <a:cs typeface="Times New Roman"/>
              </a:rPr>
              <a:t>Tourism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spc="-10" dirty="0">
                <a:solidFill>
                  <a:srgbClr val="111111"/>
                </a:solidFill>
                <a:latin typeface="Times New Roman"/>
                <a:cs typeface="Times New Roman"/>
              </a:rPr>
              <a:t>Insurance</a:t>
            </a:r>
            <a:r>
              <a:rPr sz="2400" spc="4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11111"/>
                </a:solidFill>
                <a:latin typeface="Times New Roman"/>
                <a:cs typeface="Times New Roman"/>
              </a:rPr>
              <a:t>Industry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5758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0594" y="421589"/>
            <a:ext cx="614680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Tietoevry</a:t>
            </a:r>
            <a:r>
              <a:rPr sz="4000" b="1" u="heavy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b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Industry</a:t>
            </a:r>
            <a:r>
              <a:rPr sz="4000" b="1" u="heavy" spc="-1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b="1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Verticals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6176" y="2557272"/>
            <a:ext cx="2542540" cy="152400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111125" rIns="0" bIns="0" rtlCol="0">
            <a:spAutoFit/>
          </a:bodyPr>
          <a:lstStyle/>
          <a:p>
            <a:pPr marL="480695" marR="475615" algn="ctr">
              <a:lnSpc>
                <a:spcPct val="91400"/>
              </a:lnSpc>
              <a:spcBef>
                <a:spcPts val="875"/>
              </a:spcBef>
            </a:pP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Banking</a:t>
            </a:r>
            <a:r>
              <a:rPr sz="3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3000" spc="-6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financial </a:t>
            </a:r>
            <a:r>
              <a:rPr sz="3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1191" y="2557272"/>
            <a:ext cx="2539365" cy="1524000"/>
          </a:xfrm>
          <a:prstGeom prst="rect">
            <a:avLst/>
          </a:prstGeom>
          <a:solidFill>
            <a:srgbClr val="A4A4A4"/>
          </a:solidFill>
        </p:spPr>
        <p:txBody>
          <a:bodyPr vert="horz" wrap="square" lIns="0" tIns="328295" rIns="0" bIns="0" rtlCol="0">
            <a:spAutoFit/>
          </a:bodyPr>
          <a:lstStyle/>
          <a:p>
            <a:pPr marL="672465" marR="562610" indent="-104139">
              <a:lnSpc>
                <a:spcPts val="3290"/>
              </a:lnSpc>
              <a:spcBef>
                <a:spcPts val="2585"/>
              </a:spcBef>
            </a:pP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Energy</a:t>
            </a:r>
            <a:r>
              <a:rPr sz="3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3000" spc="-6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Utilities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36208" y="2557272"/>
            <a:ext cx="2539365" cy="152400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11125" rIns="0" bIns="0" rtlCol="0">
            <a:spAutoFit/>
          </a:bodyPr>
          <a:lstStyle/>
          <a:p>
            <a:pPr marL="135255" marR="128270" indent="635" algn="ctr">
              <a:lnSpc>
                <a:spcPct val="91400"/>
              </a:lnSpc>
              <a:spcBef>
                <a:spcPts val="875"/>
              </a:spcBef>
            </a:pPr>
            <a:r>
              <a:rPr sz="3000" spc="5" dirty="0">
                <a:solidFill>
                  <a:srgbClr val="FFFFFF"/>
                </a:solidFill>
                <a:latin typeface="Calibri"/>
                <a:cs typeface="Calibri"/>
              </a:rPr>
              <a:t>Pulp, </a:t>
            </a:r>
            <a:r>
              <a:rPr sz="3000" spc="-55" dirty="0">
                <a:solidFill>
                  <a:srgbClr val="FFFFFF"/>
                </a:solidFill>
                <a:latin typeface="Calibri"/>
                <a:cs typeface="Calibri"/>
              </a:rPr>
              <a:t>Paper, </a:t>
            </a:r>
            <a:r>
              <a:rPr sz="3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Fibre,</a:t>
            </a:r>
            <a:r>
              <a:rPr sz="3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Tissue</a:t>
            </a:r>
            <a:r>
              <a:rPr sz="3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3000" spc="-6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packaging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8176" y="2557272"/>
            <a:ext cx="2539365" cy="152400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11125" rIns="0" bIns="0" rtlCol="0">
            <a:spAutoFit/>
          </a:bodyPr>
          <a:lstStyle/>
          <a:p>
            <a:pPr marL="232410" marR="219075" indent="-635" algn="ctr">
              <a:lnSpc>
                <a:spcPct val="91400"/>
              </a:lnSpc>
              <a:spcBef>
                <a:spcPts val="875"/>
              </a:spcBef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Case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 Ma</a:t>
            </a:r>
            <a:r>
              <a:rPr sz="3000" spc="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000" spc="-2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eme</a:t>
            </a:r>
            <a:r>
              <a:rPr sz="30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t  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5207" y="4337303"/>
            <a:ext cx="2539365" cy="1524000"/>
          </a:xfrm>
          <a:prstGeom prst="rect">
            <a:avLst/>
          </a:prstGeom>
          <a:solidFill>
            <a:srgbClr val="6FAC46"/>
          </a:solidFill>
        </p:spPr>
        <p:txBody>
          <a:bodyPr vert="horz" wrap="square" lIns="0" tIns="327025" rIns="0" bIns="0" rtlCol="0">
            <a:spAutoFit/>
          </a:bodyPr>
          <a:lstStyle/>
          <a:p>
            <a:pPr marL="448945" marR="445134" indent="325755">
              <a:lnSpc>
                <a:spcPts val="3290"/>
              </a:lnSpc>
              <a:spcBef>
                <a:spcPts val="2575"/>
              </a:spcBef>
            </a:pP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Digital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omme</a:t>
            </a:r>
            <a:r>
              <a:rPr sz="30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37176" y="4337303"/>
            <a:ext cx="2542540" cy="152400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35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3000" spc="10" dirty="0">
                <a:solidFill>
                  <a:srgbClr val="FFFFFF"/>
                </a:solidFill>
                <a:latin typeface="Calibri"/>
                <a:cs typeface="Calibri"/>
              </a:rPr>
              <a:t>PPS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32192" y="4337303"/>
            <a:ext cx="2539365" cy="1524000"/>
          </a:xfrm>
          <a:prstGeom prst="rect">
            <a:avLst/>
          </a:prstGeom>
          <a:solidFill>
            <a:srgbClr val="A4A4A4"/>
          </a:solidFill>
        </p:spPr>
        <p:txBody>
          <a:bodyPr vert="horz" wrap="square" lIns="0" tIns="327025" rIns="0" bIns="0" rtlCol="0">
            <a:spAutoFit/>
          </a:bodyPr>
          <a:lstStyle/>
          <a:p>
            <a:pPr marL="691515" marR="248285" indent="-436245">
              <a:lnSpc>
                <a:spcPts val="3290"/>
              </a:lnSpc>
              <a:spcBef>
                <a:spcPts val="2575"/>
              </a:spcBef>
            </a:pP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Healthcare</a:t>
            </a:r>
            <a:r>
              <a:rPr sz="3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3000" spc="-6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alibri"/>
                <a:cs typeface="Calibri"/>
              </a:rPr>
              <a:t>welfare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1161" y="362203"/>
            <a:ext cx="10326370" cy="41910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latin typeface="Times New Roman"/>
                <a:cs typeface="Times New Roman"/>
              </a:rPr>
              <a:t>Tietoevry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custom-made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offerings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expertly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tailored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meet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unique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demands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requirements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your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specific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industry,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delivering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personalized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solutions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designed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drive </a:t>
            </a:r>
            <a:r>
              <a:rPr sz="2400" spc="-10" dirty="0">
                <a:latin typeface="Times New Roman"/>
                <a:cs typeface="Times New Roman"/>
              </a:rPr>
              <a:t>growth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success.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1300" marR="34925" indent="-228600">
              <a:lnSpc>
                <a:spcPct val="90100"/>
              </a:lnSpc>
              <a:spcBef>
                <a:spcPts val="156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latin typeface="Times New Roman"/>
                <a:cs typeface="Times New Roman"/>
              </a:rPr>
              <a:t>Tietoevry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Banking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Essentials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launched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brand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new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Corporate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Mobile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give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corporate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users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freedom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roam.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Built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the </a:t>
            </a:r>
            <a:r>
              <a:rPr sz="2400" spc="-5" dirty="0">
                <a:latin typeface="Times New Roman"/>
                <a:cs typeface="Times New Roman"/>
              </a:rPr>
              <a:t>same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technology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our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popular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Mobile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Banking app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retail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segment,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taking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self-service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corporate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banking</a:t>
            </a:r>
            <a:r>
              <a:rPr sz="2400" dirty="0">
                <a:latin typeface="Times New Roman"/>
                <a:cs typeface="Times New Roman"/>
              </a:rPr>
              <a:t> to a </a:t>
            </a:r>
            <a:r>
              <a:rPr sz="2400" spc="-10" dirty="0">
                <a:latin typeface="Times New Roman"/>
                <a:cs typeface="Times New Roman"/>
              </a:rPr>
              <a:t>new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700">
              <a:latin typeface="Times New Roman"/>
              <a:cs typeface="Times New Roman"/>
            </a:endParaRPr>
          </a:p>
          <a:p>
            <a:pPr marL="241300" indent="-228600">
              <a:lnSpc>
                <a:spcPts val="2735"/>
              </a:lnSpc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Reno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Medici</a:t>
            </a:r>
            <a:r>
              <a:rPr sz="2400" dirty="0">
                <a:latin typeface="Times New Roman"/>
                <a:cs typeface="Times New Roman"/>
              </a:rPr>
              <a:t> (RDM </a:t>
            </a:r>
            <a:r>
              <a:rPr sz="2400" spc="-5" dirty="0">
                <a:latin typeface="Times New Roman"/>
                <a:cs typeface="Times New Roman"/>
              </a:rPr>
              <a:t>Group)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selected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Tietoevry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modernize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their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core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ts val="2735"/>
              </a:lnSpc>
            </a:pPr>
            <a:r>
              <a:rPr sz="2400" spc="-5" dirty="0">
                <a:latin typeface="Times New Roman"/>
                <a:cs typeface="Times New Roman"/>
              </a:rPr>
              <a:t>business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processes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enable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digitalization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their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mills.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319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MT</vt:lpstr>
      <vt:lpstr>Calibri</vt:lpstr>
      <vt:lpstr>Calibri Light</vt:lpstr>
      <vt:lpstr>Times New Roman</vt:lpstr>
      <vt:lpstr>Office Theme</vt:lpstr>
      <vt:lpstr>         INDUSTRY VERTICALS/DOMAINS</vt:lpstr>
      <vt:lpstr>Domain and  Industry Verticals:</vt:lpstr>
      <vt:lpstr>PowerPoint Presentation</vt:lpstr>
      <vt:lpstr>Industry Verticals that the following  company serves</vt:lpstr>
      <vt:lpstr>1. PWC</vt:lpstr>
      <vt:lpstr>2. KPMG</vt:lpstr>
      <vt:lpstr>3.Boston Consulting Group</vt:lpstr>
      <vt:lpstr>Tietoevry Industry Verticals</vt:lpstr>
      <vt:lpstr>PowerPoint Presentation</vt:lpstr>
      <vt:lpstr>                   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PDFen</dc:title>
  <dc:creator>Shrinidhi Shervegar (Ext)</dc:creator>
  <cp:lastModifiedBy>Shrinidhi Shervegar (Ext)</cp:lastModifiedBy>
  <cp:revision>2</cp:revision>
  <dcterms:created xsi:type="dcterms:W3CDTF">2023-02-16T17:25:26Z</dcterms:created>
  <dcterms:modified xsi:type="dcterms:W3CDTF">2023-02-16T17:51:03Z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2023-02-16T00:00:00Z</vt:filetime>
  </property>
  <property fmtid="{D5CDD505-2E9C-101B-9397-08002B2CF9AE}" pid="3" name="LastSaved">
    <vt:filetime>2023-02-16T00:00:00Z</vt:filetime>
  </property>
</Properties>
</file>