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6E23-AE1B-0D76-3933-09DF4923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CA605-ED90-C9DE-2D7B-15672558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9CB8-ED71-032C-0804-99EBA03F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4A8D-BD79-B333-849A-F112BFFD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AC61-B59D-329A-871D-04B13168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7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EC53-3114-E782-A589-61EA1DBC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3AB7-74E4-1C08-E42E-DB3F20C5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76A4-A6D3-7253-2AF3-72ED5403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CC06-EAD1-8C00-80D6-C5040DE1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C39F-19E3-2152-55B4-1718E9B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5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D7F8C-7ABD-3B24-3FB2-1543733A7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A8722-1192-540A-0AC7-AF8AFF49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50CE-184B-B979-6DA6-817F327F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0751-7453-6A9D-0A73-0369A8F0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5D57-42E5-7A34-48B9-B3B92028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6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6E1-F6FD-95EC-F461-D8E7F09A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2AA7-4F72-8168-FAC5-DA737BC8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1C95-5F8F-DBF3-CB16-28EA6704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A681-D948-CCBE-40F0-3E7628C3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AAAA-D89D-5C5D-5F7A-33296105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7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F822-59EF-7B2C-1DC2-8C64845B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C22E-0455-703A-108A-36C69CD0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7697-0347-9F28-53C0-BCFD9598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56F6-EFA4-7DC9-D535-FA5F20E3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C243-8EC8-96BF-3C0B-E7B1D9F3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3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C312-59A0-2C42-7698-8DDA9C8A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7B3D-C34D-CB2B-2383-8A10B2D9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19F7-F975-5E08-0711-F3EBCA53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72E3-B58A-39FF-216D-836AF3A0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F802-8BE5-1EE7-3142-3367DF46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26E7-6CBD-7F25-CC93-7EF6309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91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FFD2-430B-5EE2-FA41-0227A7B0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4B67-3292-EC99-F69F-7356A83CF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260D-6FE8-8A3C-FBC0-F74F460B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6BB46-442E-4A71-1344-807280B9F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A983-5D42-B493-772D-1B8EC32E5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34DB7-905B-A2E6-95E7-102EDE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A1BF-EAA4-4D25-E732-0BE818E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6D23A-5141-7005-B80D-9E1F0935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1291-6D69-3D82-AD0E-2C47292D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85F2B-A8A4-9F0E-87A3-D483674D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0D3F-CB14-00D4-0AA6-9577BE77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205AF-B83B-18B1-FE3F-C3814767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6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A6C6B-D670-42FF-D4EA-CA768E2D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B5EEB-C01B-0E2C-F572-57BF511A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65ABC-70CE-72FF-CB5C-064B233E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40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8610-3E9F-48C2-180A-F7F1F6C1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98CB-0B6A-76E0-F0CD-A8D2B4E7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45E7-CE7A-10AF-2FFF-3BDC04CF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6764-3AA3-2CA8-E181-F2D2FEAD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25EC-0DB7-EF23-154A-2F984BDC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D255-5236-9737-C13D-995532C7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02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1BB4-F510-E9AC-7C47-13C9FAD5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3876D-9610-BFEF-966C-0E24BFFFA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E13F-282E-1BCD-2EAF-01150EF6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5BBFB-6040-C03E-48FB-410A2B1C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305A-0D09-CBE2-588B-E8D424B5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717A-2319-49A3-52D0-F9D56C27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0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1CFB9-7BF8-BE01-047B-F37FC643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7DB-D4FC-B551-4D73-835FECB2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5BCF-09B2-BACF-1935-A4F010B5E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53CD0-C24F-4DD6-BED0-C7936293651B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B714-0627-D71A-A65B-B553DA974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1B5F-C308-F7F5-B858-6CEBB9A0F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037AF-4727-4AD6-9D2D-78D7B516EF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E5678-294E-9D27-F23D-58DCBDE8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243" y="2341530"/>
            <a:ext cx="5204489" cy="1017359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08216-8332-8248-B032-528E496F3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840" y="3685757"/>
            <a:ext cx="4508641" cy="1116414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solidFill>
                  <a:schemeClr val="bg1"/>
                </a:solidFill>
              </a:rPr>
              <a:t>Name - Abhishek Kumar Maurya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Registration No. – 12223228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Roll No. - 46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Section - 9SK02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3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49367-F0D5-3B9B-17E6-4CCF1918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Introduction</a:t>
            </a:r>
            <a:br>
              <a:rPr kumimoji="0" lang="en-US" altLang="en-US" sz="3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IN" sz="3700" dirty="0">
              <a:solidFill>
                <a:schemeClr val="bg1"/>
              </a:solidFill>
            </a:endParaRP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9C8113A-C84D-49D4-87EE-DDA46741C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6783" y="1747592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E3E3E3"/>
                </a:solidFill>
                <a:effectLst/>
                <a:latin typeface="Optimistic"/>
              </a:rPr>
              <a:t>The Sudoku Solver Visualization project is a Java-based application that provides a graphical interface for solving Sudoku puzzles. The project utilizes the backtracking algorithm to solve the puzzle and visualizes the solving process in real-time.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B90B-71F1-FEE1-5C72-C6179E311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1" y="1690306"/>
            <a:ext cx="3591847" cy="36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1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4520A-C7F4-735F-F214-036F4B9E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Optimistic"/>
              </a:rPr>
              <a:t>Features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BCA2-D109-531D-56BF-8B50B6BE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Graphical Interface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application features a graphical interface that displays the Sudoku board as a 9x9 grid of text fields.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Sudoku Solver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application includes a Sudoku solver that uses the backtracking algorithm to solve the puzzle.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Visualization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solving process is visualized in real-time, with each step of the algorithm highlighted on the board.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Reset Button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A reset button allows the user to reset the board to its initial state.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Start Button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A start button initiates the solving process.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EAD13-EB6A-7108-3D6E-5C2FF9D6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Optimistic"/>
              </a:rPr>
              <a:t>Code Structure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70A5-1EB9-10A6-E65A-DD8C0974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SudokuSolverVisualizer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main class that contains the GUI components and the solving logic.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solveSudoku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method that implements the backtracking algorithm to solve the puzzle.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isValid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method that checks if a number can be placed at a given position without violating Sudoku rules.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usedInRow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,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usedInCol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,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usedInBox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Methods that check if a number is already used in a row, column, or box.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var(--body-font-family)"/>
              </a:rPr>
              <a:t>resetBoard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var(--body-font-family)"/>
              </a:rPr>
              <a:t>: The method that resets the board to its initial state.</a:t>
            </a:r>
            <a:endParaRPr lang="en-US" sz="1800" b="0" i="0" dirty="0">
              <a:solidFill>
                <a:schemeClr val="bg1"/>
              </a:solidFill>
              <a:effectLst/>
              <a:latin typeface="Optimistic"/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2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80DA0-AD03-8A83-8D06-1C7A429C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Algorithm used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DCF6-6A5E-EC14-A1DB-23E2B4D1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Optimistic"/>
              </a:rPr>
              <a:t>Backtracking algorithm is used to solve the Sudoku puzzle. The Backtracking algorithm is a recursive algorithm that tries to find a solution by incrementally building a solution and removing solutions that fail to satisfy the constraints.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3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31676-ED78-5973-01E0-45CBFE4D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Optimistic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7C01-11AE-BD6E-7CE6-F0F92C1A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Optimistic"/>
              </a:rPr>
              <a:t>The Sudoku Solver Visualization project is a Java-based application that provides a graphical interface for solving Sudoku puzzles. The application utilizes the backtracking algorithm to solve the puzzle and visualizes the solving process in real-time. The project demonstrates a clear understanding of the Sudoku solving algorithm and Java programming concepts.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9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Optimistic</vt:lpstr>
      <vt:lpstr>var(--body-font-family)</vt:lpstr>
      <vt:lpstr>Office Theme</vt:lpstr>
      <vt:lpstr>Sudoku Solver</vt:lpstr>
      <vt:lpstr>1. Introduction </vt:lpstr>
      <vt:lpstr>Features</vt:lpstr>
      <vt:lpstr>Code Structure</vt:lpstr>
      <vt:lpstr>Algorithm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 Maurya</dc:creator>
  <cp:lastModifiedBy>Abhishek Kumar Maurya</cp:lastModifiedBy>
  <cp:revision>9</cp:revision>
  <dcterms:created xsi:type="dcterms:W3CDTF">2024-07-11T05:37:26Z</dcterms:created>
  <dcterms:modified xsi:type="dcterms:W3CDTF">2024-07-11T15:36:24Z</dcterms:modified>
</cp:coreProperties>
</file>