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2C74-92CD-1BDC-6170-7DE9E6A82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E4E27-6802-4CCA-F653-65820078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81289-E969-359D-6F83-0BEDE6F1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0DF-06D8-415F-A897-196209D38F9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F9A1-F19A-7CF0-3D07-FFEC2D08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6233-D045-086D-C71A-98BE3D4D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5E3A-B0DA-4EC9-9EE7-724ABDD6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96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B3C8-A518-3C21-F8B8-43B5BEA5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CC2C3-968D-8865-D570-E503140D1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FA18F-539F-BD52-FD9B-995CE7AE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0DF-06D8-415F-A897-196209D38F9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BAE60-F0A3-4655-BEF4-4DDDC5C7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FE1EF-8657-FAEB-4255-52CD5957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5E3A-B0DA-4EC9-9EE7-724ABDD6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1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7B6FD-DD37-CBA2-4B15-5C17310D5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DAC06-F997-B550-32A9-8A987A2CD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BF5B-27B6-8A11-8B40-E171B351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0DF-06D8-415F-A897-196209D38F9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76EA-ABE8-A919-6996-42D5857E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2328-2BDE-7470-C991-C58258D5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5E3A-B0DA-4EC9-9EE7-724ABDD6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1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3467-A9C3-68F0-15A5-995822A7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6CD4-98E3-D870-CDEA-27FCD8593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992E-FBD5-DC10-69AE-3D24613F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0DF-06D8-415F-A897-196209D38F9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EE0F-BDC3-C247-B310-2AEDCD8F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DCAF1-1E02-756B-62B8-456A552A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5E3A-B0DA-4EC9-9EE7-724ABDD6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8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6DE-75B3-4CFF-092C-FF0D1D64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F4F60-B057-7B63-EC55-AD893320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394DA-0DC3-8AA4-B5E2-AB40F60F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0DF-06D8-415F-A897-196209D38F9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C40F-D92D-AA26-DDA9-A8601BD4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C0ED7-40A3-E704-3E32-8B93B871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5E3A-B0DA-4EC9-9EE7-724ABDD6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6F64-7A10-23AF-7B73-4CE831B3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499D-D8DE-887F-F7A6-19236AE4A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F5162-00C0-CDBF-F8A1-37E7218A4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5BE66-8A3D-DFFD-61E8-7130B8D1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0DF-06D8-415F-A897-196209D38F9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770BE-3A38-FF35-4297-87A05499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D8BF-4D1F-2F88-AE8B-8F4F794B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5E3A-B0DA-4EC9-9EE7-724ABDD6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26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2CE9-42E3-7765-DA61-0A6F26B5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C6D94-5942-D1D3-C6E8-6AD55ECE3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DBFF-694E-6076-701E-97E6B06C9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CF52-26CB-2F15-3A5E-DCC102B9C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E3473-AA18-D942-26F6-33F48E8E4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F174A-72A0-B5D0-24E2-5656E21A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0DF-06D8-415F-A897-196209D38F9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DF6C9-E35A-C997-311A-4E3F84A6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7BECF-9237-403F-0FD3-C974315F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5E3A-B0DA-4EC9-9EE7-724ABDD6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78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6E6A-04EB-F70A-E10A-50470209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46AF5-F133-95F3-02C1-9F91409B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0DF-06D8-415F-A897-196209D38F9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6BACD-3552-9AF2-8793-69211ADC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734F5-31E2-CB30-CB03-EE0501FC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5E3A-B0DA-4EC9-9EE7-724ABDD6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0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08E3-19BA-4834-B35F-145030FD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0DF-06D8-415F-A897-196209D38F9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34536-C809-FE2A-9356-059E41D2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E6019-4EF2-54DE-E36B-86867A49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5E3A-B0DA-4EC9-9EE7-724ABDD6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2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5518-5113-43C9-BBBB-B09DCE1D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4F4C-8B09-31C7-3231-5562CDDD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8512A-FD74-225A-2E6F-83AFF136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94068-27C1-2020-6F62-8A4C0AA2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0DF-06D8-415F-A897-196209D38F9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46053-FA70-9E23-2C4F-CCA690DF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A4D9A-04C0-FA17-6B15-A850055E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5E3A-B0DA-4EC9-9EE7-724ABDD6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94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F281-610A-589C-A5F1-28B91A29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59154-4B7C-BBB7-D9ED-1DC012000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42165-6D58-71A0-BD58-7445A9C3D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ABFB-835C-38B2-6763-CE7370BD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0DF-06D8-415F-A897-196209D38F9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89D59-3335-8A71-2628-1D7CB655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3BAFC-71CB-1EEA-E16C-00BA1905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5E3A-B0DA-4EC9-9EE7-724ABDD6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3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8EE4F-CA62-EB30-41BF-F0C03434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E800-0EFB-94F9-04D5-FBD8699D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84BE-4536-6CEA-32BE-C88540B13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80DF-06D8-415F-A897-196209D38F9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AAD60-3F63-D095-6F87-33B7F0F2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5664-5101-D751-8C8D-F9FF8B31A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5E3A-B0DA-4EC9-9EE7-724ABDD6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68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18C699E-64EB-3EF6-58B1-0C979DEC8290}"/>
              </a:ext>
            </a:extLst>
          </p:cNvPr>
          <p:cNvSpPr/>
          <p:nvPr/>
        </p:nvSpPr>
        <p:spPr>
          <a:xfrm>
            <a:off x="152400" y="855133"/>
            <a:ext cx="5604932" cy="82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KPIS( Net worth, Income, Saving, Expenses %)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62A7FD-21F6-515D-88D6-8D23514E00BD}"/>
              </a:ext>
            </a:extLst>
          </p:cNvPr>
          <p:cNvSpPr/>
          <p:nvPr/>
        </p:nvSpPr>
        <p:spPr>
          <a:xfrm>
            <a:off x="6510867" y="152400"/>
            <a:ext cx="4563532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Timeline selections(Year &amp; Month)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9916FE-8015-94D9-4A6E-16DC81BF0849}"/>
              </a:ext>
            </a:extLst>
          </p:cNvPr>
          <p:cNvSpPr/>
          <p:nvPr/>
        </p:nvSpPr>
        <p:spPr>
          <a:xfrm>
            <a:off x="152399" y="2137833"/>
            <a:ext cx="5604933" cy="82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time : KPIS( Net worth, Income, Saving, Expenses %)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FB9AD3-0E8F-468A-B800-139D1D6A6469}"/>
              </a:ext>
            </a:extLst>
          </p:cNvPr>
          <p:cNvSpPr/>
          <p:nvPr/>
        </p:nvSpPr>
        <p:spPr>
          <a:xfrm>
            <a:off x="152400" y="165100"/>
            <a:ext cx="5308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7E558-8DD2-F6BD-1B6F-45C6D85D6795}"/>
              </a:ext>
            </a:extLst>
          </p:cNvPr>
          <p:cNvSpPr/>
          <p:nvPr/>
        </p:nvSpPr>
        <p:spPr>
          <a:xfrm>
            <a:off x="389467" y="3860800"/>
            <a:ext cx="2531533" cy="246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Expense Breakdown %</a:t>
            </a:r>
          </a:p>
          <a:p>
            <a:pPr algn="ctr"/>
            <a:r>
              <a:rPr lang="en-IN" dirty="0"/>
              <a:t>(Particular expense on things)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D71714-C65C-A3FA-5F76-DD33C6234AC3}"/>
              </a:ext>
            </a:extLst>
          </p:cNvPr>
          <p:cNvSpPr/>
          <p:nvPr/>
        </p:nvSpPr>
        <p:spPr>
          <a:xfrm>
            <a:off x="3225800" y="3860800"/>
            <a:ext cx="2531533" cy="246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Saving Breakdown %</a:t>
            </a:r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8D30A0-8F4E-9502-B078-CE21B71CDED5}"/>
              </a:ext>
            </a:extLst>
          </p:cNvPr>
          <p:cNvSpPr/>
          <p:nvPr/>
        </p:nvSpPr>
        <p:spPr>
          <a:xfrm>
            <a:off x="6345768" y="855134"/>
            <a:ext cx="55245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Expense % ,Saving % with change in income MOM %(month by month)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3C7F2F-E3D2-B3C4-23F3-870340B382DD}"/>
              </a:ext>
            </a:extLst>
          </p:cNvPr>
          <p:cNvSpPr/>
          <p:nvPr/>
        </p:nvSpPr>
        <p:spPr>
          <a:xfrm>
            <a:off x="6345768" y="3860800"/>
            <a:ext cx="55245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Detailed Statement</a:t>
            </a:r>
          </a:p>
        </p:txBody>
      </p:sp>
    </p:spTree>
    <p:extLst>
      <p:ext uri="{BB962C8B-B14F-4D97-AF65-F5344CB8AC3E}">
        <p14:creationId xmlns:p14="http://schemas.microsoft.com/office/powerpoint/2010/main" val="253198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MOHAPATRA</dc:creator>
  <cp:lastModifiedBy>ABHISHEK MOHAPATRA</cp:lastModifiedBy>
  <cp:revision>2</cp:revision>
  <dcterms:created xsi:type="dcterms:W3CDTF">2022-10-18T18:17:40Z</dcterms:created>
  <dcterms:modified xsi:type="dcterms:W3CDTF">2023-01-02T16:27:59Z</dcterms:modified>
</cp:coreProperties>
</file>