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BA7-4373-1EAF-A99D-513683584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99FEC-8FEF-B2CB-D7F0-74455B88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76C3-73FB-68E5-D6BB-BE670C10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4028-4EA3-ECE9-4084-879935C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F2E7-BDB6-28CA-803A-6A6A4B3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0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4204-C52C-9CC2-E946-8790C138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B80C2-6404-E9A0-B953-0CEA86DEB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D953-44F3-3DF6-B8CD-176E3AE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69BB-6957-29F2-1829-9202B325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682C-90A5-156B-80A3-5E50F82E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C328D-3C9A-CA68-DCD0-A8DF80682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5B117-7F6B-BB1F-8080-6897F439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54F7-D350-34B9-E296-C7FC0B07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C708-4C3D-0BE8-277D-7641F3A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B62E-FBFF-4909-DC63-AAC802B2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C4C0-E797-C620-E3B4-6367BB0F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25B8-22EB-A754-6EAA-731C2FB2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F2FB-B2FD-E8A4-32FB-8EA9EBE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4F54-2AC6-D643-53CC-6037D4EA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E17A-364A-A692-2B72-B3912D3D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3E4F-990F-36F5-3F13-7215FC70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A878-7ED6-79EC-002C-F6C4B2A6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8061-4CE2-2D2E-7EB9-ED09602B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A0C-CDB2-7812-5C4F-2F7834A6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ED15-78FD-AACA-6D5B-AC693D48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1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6253-1B1C-71B0-8AB9-6E652B6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F25D-C5A5-382B-635E-F5798E50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2A539-C21F-FBA2-5E39-EA4F9D791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73B17-CBA3-F926-58E7-B7E855DC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8C35-AD83-EA1B-D025-5D990D5E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6410-1D74-1926-6D17-0EDD7B96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1F1F-113C-0E2E-7F2A-0033B5A8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E91A-7C3F-6BFD-D160-6DB31DAD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0778-5EBE-42CB-91B0-2A0DDE12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B7023-E586-11A0-04AD-5A5FB4D81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0BD70-76D8-3215-DB7C-EA5D32F1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14B27-9840-8672-CF5E-3A00A9D7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9C26-957F-D892-4D02-D06E8D3E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B1215-98CA-2F63-763C-D76C2D7A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7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0D11-D53C-6C42-4889-4E75ED48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A935B-A284-0677-EF87-360F41C6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EF18C-1378-52D3-F05F-8CC61C40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4659-3BC9-F01C-E2E2-E6FE6F6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6B878-E1B3-1DA3-A333-04DB453E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7B722-6B77-0F1F-C9DC-BCE88D30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1A610-0052-DF8E-E7B2-A44595C3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9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FA1A-2DC4-AA9B-AB5B-3941AABA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6D88-CFC0-130D-B535-48524BBF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2699-B0B2-43C2-F79E-8D824793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0A3C8-89DA-03A1-FD4D-A83F08F9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420C-B136-87C0-9811-4C7F5469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17E3-C16E-0C90-ADF3-E2E3289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D336-B60B-4B70-7419-2DF2100D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A9F58-A664-CC54-717E-BF7B0CE7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2B46-3690-E2ED-664B-6EEDC81A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9182-3E14-5FA9-D5D1-EF0FED91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5BA8-8DA3-9F1A-5008-F59FF83C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ADDF-0256-B7DA-A85A-7E510831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489C5-DEBE-EDEE-A373-297F3409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82C79-47E0-39AE-DB70-2A466764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9BAB-7FB7-9239-0DE5-6BD9E02D6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B522-BBEF-4FA5-9E37-D7BB9F0DF276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ADD3-2A26-EC02-C070-648976C4E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4F08-4F75-5C74-63CD-08411788E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7CF7-DA92-41FC-9285-58C94206C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0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AA32BA-D8F0-3DF5-2DC2-7744FFF8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0DFB0-8580-FC10-20B9-BA0ABD5F0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2232"/>
            <a:ext cx="12192000" cy="28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Srivastava</dc:creator>
  <cp:lastModifiedBy>Abhishek Srivastava</cp:lastModifiedBy>
  <cp:revision>1</cp:revision>
  <dcterms:created xsi:type="dcterms:W3CDTF">2024-07-10T04:09:09Z</dcterms:created>
  <dcterms:modified xsi:type="dcterms:W3CDTF">2024-07-10T04:10:19Z</dcterms:modified>
</cp:coreProperties>
</file>