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4E89-60D0-C40E-21DA-EAAEB0006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34116-96DC-B773-2F97-30B7FDAF1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83CAE-375E-374D-A39C-90D91E54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9C2B-C20A-47EC-A2C8-18C1582F3000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29DB8-96FB-4906-29F0-30B24BF3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44EA-6332-F0E7-04CD-387F7E3C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3E54-62A2-4839-873A-5CEEF827E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05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05E6-7720-E44E-B31C-9CC712BC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28807-7138-7898-3966-8E09E34B6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FAA99-7F1B-55AE-E7E2-B12F210D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9C2B-C20A-47EC-A2C8-18C1582F3000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423A9-527E-6232-7C96-7BF3B320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B5008-7D8D-E40D-57D7-2758C013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3E54-62A2-4839-873A-5CEEF827E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2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56819-1EED-48FA-2847-6395FFF81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DB1F6-5A1C-CC08-B8E7-9C0496914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130C7-6E05-CFA8-C277-028C99C2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9C2B-C20A-47EC-A2C8-18C1582F3000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4F277-5D6D-2DD5-04CE-89EDE68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3372E-6A34-2C3C-8C94-9B0397E3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3E54-62A2-4839-873A-5CEEF827E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33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59CB-CC9C-9F8F-94E5-2EB44EA2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48641-7595-7F47-4BBD-77B890A32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BED60-235E-2377-053A-D3B7FD3A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9C2B-C20A-47EC-A2C8-18C1582F3000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9F604-F3E2-E203-1CED-1D439904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EC88B-8ABD-6094-FABE-1FC14931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3E54-62A2-4839-873A-5CEEF827E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58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0511-A3E4-594F-4C17-3F26A4AC2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988B8-71B6-B10D-F3DD-8B62F3572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8E438-CDB8-FD79-F1B8-8E23186B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9C2B-C20A-47EC-A2C8-18C1582F3000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92C57-E19A-C70A-7C6A-1528C99B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D914A-D5A6-909D-2216-4DA28FC2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3E54-62A2-4839-873A-5CEEF827E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FD66-5CA3-842F-A3C5-036966FC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3A41-38D6-AE27-8EDE-C6B624931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5EE0B-EA1D-4E61-CC32-BED915821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7038D-185A-70EE-35FD-173F1ED8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9C2B-C20A-47EC-A2C8-18C1582F3000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60E5A-1D9D-B191-358E-C3329210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59EE2-0082-DDBC-37CD-28B93213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3E54-62A2-4839-873A-5CEEF827E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69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F60F-28D7-29B2-0DBF-22509A2B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0BCE9-CF54-42F7-5098-52349BC40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4F93D-35C7-611D-D71B-F052B2450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DB4F7-FDAF-E6CF-4ED4-3A5B030BF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BC919-F546-32C7-55B8-E69D0DCF2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D0797-8458-84EE-3D3D-D8C29781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9C2B-C20A-47EC-A2C8-18C1582F3000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91596-F1BF-FF82-44B2-D41241ED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9C827-1229-491D-0F0F-128D4B27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3E54-62A2-4839-873A-5CEEF827E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40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15E6-901D-D689-CE0C-6F464881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65F50-F09D-B529-A660-4CC747C7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9C2B-C20A-47EC-A2C8-18C1582F3000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701D0-0180-BA76-87B9-C701AC9A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8F37D-848E-97AE-FB5F-1D5C9A1D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3E54-62A2-4839-873A-5CEEF827E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80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A09603-9037-050B-D960-D29F3833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9C2B-C20A-47EC-A2C8-18C1582F3000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C5490-589F-F90D-E558-D18CE797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CB731-C966-0B81-25FF-76B9B89D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3E54-62A2-4839-873A-5CEEF827E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42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BD8B-F980-535F-D04C-6067A2CE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42CCC-2BB6-37C5-3639-EB6F783AA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55F15-55B6-2966-CBC1-3846DC068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30660-7BDB-D861-6CA7-FD063B0A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9C2B-C20A-47EC-A2C8-18C1582F3000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0DBEE-5118-195A-723B-CF516EF4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D1910-77F6-DAF0-0C33-416A10C0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3E54-62A2-4839-873A-5CEEF827E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28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A823-48C7-04BF-0801-6DD9B363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8EC2A-CC49-F135-0FC3-B5072B41E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C9076-5271-6963-CCE7-326D2B6B1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77F0A-8C5D-6000-A3B9-19906BBB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9C2B-C20A-47EC-A2C8-18C1582F3000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F05AF-47D3-2F40-CF70-7119D924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89F52-D1BF-2F05-BE7E-F27D4EB0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03E54-62A2-4839-873A-5CEEF827E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23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B1B94-409E-26B2-F8EF-1D17B1B5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9AE31-EBC6-D683-A30D-6F29544EF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5D0CD-5A7E-1948-7623-15AF58FA1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29C2B-C20A-47EC-A2C8-18C1582F3000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2C8A8-FC97-18C4-BBBF-C86923482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485E1-7EFC-2CB9-D25E-B47EF7BEA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03E54-62A2-4839-873A-5CEEF827E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52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C7F3EF-FBF1-1D53-E869-E3CCA8E2E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424" y="0"/>
            <a:ext cx="3841552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EA73394-7599-9FED-8FFB-24A049C67ADD}"/>
              </a:ext>
            </a:extLst>
          </p:cNvPr>
          <p:cNvGrpSpPr/>
          <p:nvPr/>
        </p:nvGrpSpPr>
        <p:grpSpPr>
          <a:xfrm>
            <a:off x="4530213" y="2121310"/>
            <a:ext cx="1752600" cy="1752600"/>
            <a:chOff x="4414684" y="577645"/>
            <a:chExt cx="3038168" cy="303816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142B94-A1BD-BC13-24BB-064E58D4AF73}"/>
                </a:ext>
              </a:extLst>
            </p:cNvPr>
            <p:cNvSpPr/>
            <p:nvPr/>
          </p:nvSpPr>
          <p:spPr>
            <a:xfrm>
              <a:off x="4414684" y="577645"/>
              <a:ext cx="3038168" cy="30381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03B346-1ADF-96EC-9AA8-EC5C45D3F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5426" y="1472006"/>
              <a:ext cx="1609197" cy="1259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120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CB9061-EABD-CCB1-62BF-FCBE027BF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40" y="0"/>
            <a:ext cx="8911919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103648B-4612-1D61-8AB9-A039C4075280}"/>
              </a:ext>
            </a:extLst>
          </p:cNvPr>
          <p:cNvSpPr/>
          <p:nvPr/>
        </p:nvSpPr>
        <p:spPr>
          <a:xfrm>
            <a:off x="4026005" y="1278102"/>
            <a:ext cx="3854427" cy="385442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F1200-BBF2-C848-F7E7-3D1D9F1BA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574" y="2233125"/>
            <a:ext cx="2490148" cy="194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5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Srivastava</dc:creator>
  <cp:lastModifiedBy>Abhishek Srivastava</cp:lastModifiedBy>
  <cp:revision>4</cp:revision>
  <dcterms:created xsi:type="dcterms:W3CDTF">2024-07-17T02:47:02Z</dcterms:created>
  <dcterms:modified xsi:type="dcterms:W3CDTF">2024-07-17T03:01:01Z</dcterms:modified>
</cp:coreProperties>
</file>