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74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804B-05CD-BCA3-162E-9501352C7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8F432-5DCD-22B2-2F4E-81C9D93BB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6E5A6-8476-22F5-DC4C-39A29C258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280E-8983-44F1-B9A5-F0FB83E50815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2C393-61E5-EA61-F3D2-C108DED30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7DC64-E174-E12D-D11F-5CAB7E6D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71A9-6B61-4BFE-B8B3-CA8A2E3B8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8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7E0F-B774-B2CF-34A7-5445AAB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A6282-162A-771E-2A4B-7747955DD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97AB8-607F-5412-AB59-23F0F3A42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280E-8983-44F1-B9A5-F0FB83E50815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257A7-00F9-B547-EB6F-2BE255C1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CB577-F682-06E1-291E-978E202E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71A9-6B61-4BFE-B8B3-CA8A2E3B8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64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8C3301-968C-D2B2-6962-7C2F91EBB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80F77-0FC1-DAF4-9120-03F950727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D9AE8-4700-43B6-12E4-BFBEE2CC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280E-8983-44F1-B9A5-F0FB83E50815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097F6-05D8-2324-CA8D-BDA989422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059AF-4D60-AD22-B356-5566F1AE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71A9-6B61-4BFE-B8B3-CA8A2E3B8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29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FAF1A-948F-1856-15EE-EDAD23591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41FF-0F00-2A03-EBEF-7BFB4AD37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6474E-9AE1-DEF9-59EB-D0490DB0C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280E-8983-44F1-B9A5-F0FB83E50815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F667E-82FD-501C-AE4B-BBE122781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6E489-D8C2-E381-3F50-111FA8DA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71A9-6B61-4BFE-B8B3-CA8A2E3B8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56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4BD0-2493-C9DD-5B37-864C1EEE1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1FD17-7908-5CA9-80FB-8F320AFF7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1FED2-857C-5BBD-5DA6-9478BD14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280E-8983-44F1-B9A5-F0FB83E50815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257C7-8455-03D1-19D7-EB4F3F7A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E4421-9D94-AE26-9916-356BD92D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71A9-6B61-4BFE-B8B3-CA8A2E3B8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96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89D0-FB86-DCA3-0BA4-711F2AD8A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7872D-924C-4AA7-C1DF-BE90F109D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82D88-59B5-61A0-9DF3-49041DD18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4DDF7-9F77-34F7-5505-41B9C599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280E-8983-44F1-B9A5-F0FB83E50815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2A468-F228-7CEC-A0E0-E838D4436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E1E4A-4C13-CC53-E699-97D268B5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71A9-6B61-4BFE-B8B3-CA8A2E3B8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96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A5E6B-F200-5D38-39F7-C62846D54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6E93E-6DF5-F5B1-2694-43F38DE3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AA93D-1F0D-C985-CA36-2298C340E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525CDC-846E-0628-8D1C-AF53A94CD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A93067-EA59-55A9-F91C-13B025191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CF2529-2DA0-26C0-3183-5CC5B5D92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280E-8983-44F1-B9A5-F0FB83E50815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ACE45-DAFC-FDC1-3E12-E9C7B8EE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A16341-EA37-01E2-67D8-69FA42F32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71A9-6B61-4BFE-B8B3-CA8A2E3B8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45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F918E-1D57-8577-2DC9-9B3ABF41D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07F40C-2425-BA5F-43F4-BE7D45FFA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280E-8983-44F1-B9A5-F0FB83E50815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9839C-68E0-4F6B-98C3-08FB3E5B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F3470-CD44-33E6-0D11-0FC8DEA9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71A9-6B61-4BFE-B8B3-CA8A2E3B8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3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2F2AD5-F691-C75B-E97E-BA084AC4C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280E-8983-44F1-B9A5-F0FB83E50815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8C50D1-EBE8-0746-3FE2-3BF9A2B88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BEAC0-03DB-8A15-7B0C-9D6C3778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71A9-6B61-4BFE-B8B3-CA8A2E3B8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85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3A9B8-C77C-808C-A7F5-593747D3A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770CE-755F-DDFB-11EC-0EA6C0B71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15B29-7689-30DF-12B3-ED0C8A451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FC4CE-8246-5CAD-2C4C-14B695B6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280E-8983-44F1-B9A5-F0FB83E50815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8DA19-3A24-2B70-E3E8-014DA7250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F01EA-6E8F-53BE-89A7-461D0E3D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71A9-6B61-4BFE-B8B3-CA8A2E3B8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58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92961-3F7F-E514-181A-DA3CC0BBB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74B867-E90C-BF7D-6009-2B2FACD03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686F6-918B-EF31-4C65-75E57F407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9AFD3-4C51-A219-8D2C-F8A2CF4E9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280E-8983-44F1-B9A5-F0FB83E50815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4D2C0-BAF7-A495-0A7C-E6AE792E5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6739D-64E0-3323-7C4F-FD61C5D1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171A9-6B61-4BFE-B8B3-CA8A2E3B8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30D9E-E83B-EA74-6605-78A32BF23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F9BC3-37D5-C826-3007-6EAEA0639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118DD-2143-7D05-7021-1F38B9CF1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F280E-8983-44F1-B9A5-F0FB83E50815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C835C-A61D-9FAD-0ED8-DD8477BBFA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C4B65-C475-FC28-244A-556064233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171A9-6B61-4BFE-B8B3-CA8A2E3B8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22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A4B9B3-89A2-1F77-BD78-62C3A7DEE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85" y="2441034"/>
            <a:ext cx="1732092" cy="17320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A5C4C3-C78D-5D79-85CA-4C27B68E2C92}"/>
              </a:ext>
            </a:extLst>
          </p:cNvPr>
          <p:cNvSpPr txBox="1"/>
          <p:nvPr/>
        </p:nvSpPr>
        <p:spPr>
          <a:xfrm>
            <a:off x="2505829" y="2522250"/>
            <a:ext cx="9110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Arial Black" panose="020B0A04020102020204" pitchFamily="34" charset="0"/>
              </a:rPr>
              <a:t>SDE Group</a:t>
            </a:r>
            <a:endParaRPr lang="en-IN" sz="9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63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Srivastava</dc:creator>
  <cp:lastModifiedBy>Abhishek Srivastava</cp:lastModifiedBy>
  <cp:revision>1</cp:revision>
  <dcterms:created xsi:type="dcterms:W3CDTF">2024-07-22T03:09:28Z</dcterms:created>
  <dcterms:modified xsi:type="dcterms:W3CDTF">2024-07-22T03:16:06Z</dcterms:modified>
</cp:coreProperties>
</file>