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5DB7631-5BAD-4FA5-89B9-05CEE269E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C74F863-8D0A-4AC8-A944-6476AC828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07-08-2021 20:57:33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10">
            <a:extLst>
              <a:ext uri="{FF2B5EF4-FFF2-40B4-BE49-F238E27FC236}">
                <a16:creationId xmlns:a16="http://schemas.microsoft.com/office/drawing/2014/main" id="{2F469E29-F21B-440F-9F54-38313E3C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542"/>
            <a:ext cx="12192000" cy="27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heet 11">
            <a:extLst>
              <a:ext uri="{FF2B5EF4-FFF2-40B4-BE49-F238E27FC236}">
                <a16:creationId xmlns:a16="http://schemas.microsoft.com/office/drawing/2014/main" id="{C97F376B-04BF-4D3F-9723-F6C8A482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528"/>
            <a:ext cx="12192000" cy="28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heet 12">
            <a:extLst>
              <a:ext uri="{FF2B5EF4-FFF2-40B4-BE49-F238E27FC236}">
                <a16:creationId xmlns:a16="http://schemas.microsoft.com/office/drawing/2014/main" id="{E81FA504-A2F6-4CCB-878C-CDD7330F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970"/>
            <a:ext cx="12192000" cy="47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80/20 Pareto">
            <a:extLst>
              <a:ext uri="{FF2B5EF4-FFF2-40B4-BE49-F238E27FC236}">
                <a16:creationId xmlns:a16="http://schemas.microsoft.com/office/drawing/2014/main" id="{15A1046E-AD81-435D-93F6-641295386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385"/>
            <a:ext cx="12192000" cy="43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ashboard 1">
            <a:extLst>
              <a:ext uri="{FF2B5EF4-FFF2-40B4-BE49-F238E27FC236}">
                <a16:creationId xmlns:a16="http://schemas.microsoft.com/office/drawing/2014/main" id="{006740CA-575E-486A-9AA0-438EF598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1">
            <a:extLst>
              <a:ext uri="{FF2B5EF4-FFF2-40B4-BE49-F238E27FC236}">
                <a16:creationId xmlns:a16="http://schemas.microsoft.com/office/drawing/2014/main" id="{E43207DC-F62E-41D0-BA52-F44BBADC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BABA5F42-7037-4025-98ED-C18BF29DE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764"/>
            <a:ext cx="12192000" cy="41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1448D4F-B0D3-4612-9A17-FED6094F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338137"/>
            <a:ext cx="102584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21">
            <a:extLst>
              <a:ext uri="{FF2B5EF4-FFF2-40B4-BE49-F238E27FC236}">
                <a16:creationId xmlns:a16="http://schemas.microsoft.com/office/drawing/2014/main" id="{B926494F-A0A9-4B3E-96E2-AB0BCB2D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839"/>
            <a:ext cx="12192000" cy="54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3">
            <a:extLst>
              <a:ext uri="{FF2B5EF4-FFF2-40B4-BE49-F238E27FC236}">
                <a16:creationId xmlns:a16="http://schemas.microsoft.com/office/drawing/2014/main" id="{8CF17835-FC5E-4E78-BA45-8542CCAF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129"/>
            <a:ext cx="12192000" cy="52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18">
            <a:extLst>
              <a:ext uri="{FF2B5EF4-FFF2-40B4-BE49-F238E27FC236}">
                <a16:creationId xmlns:a16="http://schemas.microsoft.com/office/drawing/2014/main" id="{55933906-731D-44C0-8A70-4EBC5BE4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8"/>
            <a:ext cx="12192000" cy="56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4">
            <a:extLst>
              <a:ext uri="{FF2B5EF4-FFF2-40B4-BE49-F238E27FC236}">
                <a16:creationId xmlns:a16="http://schemas.microsoft.com/office/drawing/2014/main" id="{A9AA3BC0-8B00-46F9-880D-92F7102E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452"/>
            <a:ext cx="12192000" cy="48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5">
            <a:extLst>
              <a:ext uri="{FF2B5EF4-FFF2-40B4-BE49-F238E27FC236}">
                <a16:creationId xmlns:a16="http://schemas.microsoft.com/office/drawing/2014/main" id="{DE364605-7814-4438-988F-A79878C4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8"/>
            <a:ext cx="12192000" cy="56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7">
            <a:extLst>
              <a:ext uri="{FF2B5EF4-FFF2-40B4-BE49-F238E27FC236}">
                <a16:creationId xmlns:a16="http://schemas.microsoft.com/office/drawing/2014/main" id="{B1F77436-AC19-45A9-BC28-50A7E4621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310"/>
            <a:ext cx="12192000" cy="47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/>
  <cp:lastModifiedBy>Abhishek Pahuja</cp:lastModifiedBy>
  <cp:revision>1</cp:revision>
  <dcterms:created xsi:type="dcterms:W3CDTF">2021-08-07T15:27:44Z</dcterms:created>
  <dcterms:modified xsi:type="dcterms:W3CDTF">2021-08-07T15:37:49Z</dcterms:modified>
</cp:coreProperties>
</file>