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82" r:id="rId19"/>
    <p:sldId id="273" r:id="rId20"/>
    <p:sldId id="271" r:id="rId21"/>
    <p:sldId id="274" r:id="rId22"/>
    <p:sldId id="275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680AD0-A90C-E321-08A0-20E62EA5E6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Created by Abhishek Pashte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9D17F-9AB2-2518-A315-8DDF114808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0B772-2C10-4C1E-9B94-1721B6E5BA3E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1885-1467-A1B5-DD1F-1394DF41EC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C7E6F-022D-0C08-3058-70EF835B3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0B1D-944E-4315-A4D6-5FD8090F7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41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Created by Abhishek Pashte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734D-2FA1-407E-9AC1-2EEC101F670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4951-A4F9-44F2-997C-321DDCCBA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4FF3-3B6E-24A5-5C39-71B45A9F9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9FE8-8D87-1DE9-4595-5DB83A9DA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D3BE-C5EE-5159-779B-4EB21DF6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D58-9293-462F-989B-4647BB1B09E7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FE68-F35B-1130-F6B4-AE899E62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AC37-FBB4-3743-F5F5-7A3572C5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6E5-9EDC-3F85-FD0C-2D81CC49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3341A-6EC5-CD4C-074C-21F62262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5417-190E-E87C-00C4-0EC685DC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CB55-FF8F-4446-951E-E1F6C09748E4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92E9-2793-79A4-3A8B-56C51461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45A1-5949-FC6E-5992-9D3B6BCE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63E37-B6C7-B88D-E3F9-5C74FCCF6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54C70-B75D-BB86-2D5C-D502F89C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32DD-86C5-77B8-4B1F-186EEA2A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7522-7D60-4A2D-9A78-34D401179ADF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B094-1FA4-EAEA-07A4-27071AF5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C3FB-4AA3-197A-E1CF-62830426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BE5-3BC3-710E-1DC2-01497CC2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25AA-FFB0-D0E7-E420-BAA97321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115D-F8D5-5BBA-95B7-2BA05A09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FA4-DF1A-4AAB-B617-C1F66DF916BC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B706-243E-A044-7471-ED531CEC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F05E-0B46-5009-7415-1E1AEEC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93F7-DCC9-08BA-3D83-4BDC010A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A715F-345A-0060-4CA5-E0034030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19CC-AEA5-97B2-B3FB-9B2257FF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3FB6-63D0-4E6D-B79D-799647728EAE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F887-7D61-2E44-E6ED-F57C8149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ADD1-1415-1A24-F710-F93D1A5C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FD9-F65A-0E5B-2F0B-1FC339E8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6767-0D89-0876-1281-4D896432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6208C-3286-1511-C1DA-600002CC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C0BD-A6C5-D97E-C32C-5172EE43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EE68-2D2E-4111-BFE9-72DD9BE40612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88A4A-D5E9-58FC-5E24-3E97625B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FCEE-F478-499D-F52E-4E46F2D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82A7-055E-6544-995A-6B83EDC7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63CB-2844-F0C1-506E-49A77731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A0D03-51E0-8646-3BA5-F4247BF8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1DB08-6FB8-2093-7FA6-B21DF55D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882F5-7C35-B789-2A15-CE7307CD3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59C14-1188-3100-438E-E47FF045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88B8-2F0B-4B93-956A-5A637DD7BB77}" type="datetime1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880F-1433-31B0-7758-CCEE081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C1C2-0FEF-08D6-B2B7-F565A1D2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718A-BA0B-F027-65AD-4F62329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D9169-0108-FCBB-F385-B6EA4D60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ED92-BADC-4238-BB6F-19ADBD8AE7E3}" type="datetime1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56E83-E1F6-3207-47B8-2602886A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A96AA-DFDD-59B6-1245-2C91D3F5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0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4F447-5A4C-7F10-561E-E7EAD077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1909-BD4B-4609-A03D-E1219B2F917E}" type="datetime1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537E5-DE39-4982-FBCB-F8441F94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5CE9-91F6-5434-11DC-AE9301B1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826-5523-7F1B-F552-F76E1A1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75F8-9B4E-F59A-2ED1-CF24AA3B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D697-9F5D-F3AB-9220-B63C7BCE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EB5E-7DCE-1930-F499-6D25388F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E33B-8D65-4B64-8DE1-71D416DBCB59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81817-ADFD-9016-84CF-097358C1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0411-BFFE-4262-321F-99D4529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C064-E9AF-A415-2589-DF448EAA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F11DC-F9CA-6C96-A089-F98AD745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4C72-FCE6-3861-7785-40428648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5ECA-85E6-0F45-C349-D2D0417F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6D7D-8D70-4534-B64E-4828307A2AC9}" type="datetime1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EFC1-C174-E957-0730-C591EDD7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2175-A9BA-22B1-8C88-7537A57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0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56F39-FBB8-7EF6-21C2-5C637D22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E9D1-7DA2-3E2D-4300-77555386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E92C-893E-0CC3-8221-1B9B0CB9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9FCA-BDB5-46A8-A9B3-6CBAA72CE715}" type="datetime1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0086-5CCE-17FF-E797-679EC49AA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Created by Abhishek Pashte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5DF4-5DF0-3B44-EBB3-124EEBDF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BF16-C73D-487D-B4E0-36C809213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2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39BE6-BEE4-FC50-B38D-CBCDAF0E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97675-8DDF-05CD-232D-CD2EA2CE330D}"/>
              </a:ext>
            </a:extLst>
          </p:cNvPr>
          <p:cNvSpPr txBox="1"/>
          <p:nvPr/>
        </p:nvSpPr>
        <p:spPr>
          <a:xfrm>
            <a:off x="860180" y="975945"/>
            <a:ext cx="10471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 Queen Problem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13B3C-CA7E-C224-91E5-2B3C33DBF075}"/>
              </a:ext>
            </a:extLst>
          </p:cNvPr>
          <p:cNvSpPr txBox="1"/>
          <p:nvPr/>
        </p:nvSpPr>
        <p:spPr>
          <a:xfrm>
            <a:off x="2732856" y="5205045"/>
            <a:ext cx="106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Note:- Click for next slide only when you will see this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711B-A12C-802E-C223-683B4A27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76" y="5097077"/>
            <a:ext cx="2048434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4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30" y="4085491"/>
            <a:ext cx="609653" cy="60965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4668E9-8153-6BB3-D012-2087CAB8213E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28788-494B-3B2F-49AF-3D86CB12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7240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4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3" y="4066638"/>
            <a:ext cx="609653" cy="60965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00650C9-E69D-7EDD-3224-18021ADC17CE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3E261-2CF8-DE60-6A23-1D68D40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8801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4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4066638"/>
            <a:ext cx="609653" cy="609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68C8A-C4AA-453D-0AD4-7ECDFFC0B519}"/>
              </a:ext>
            </a:extLst>
          </p:cNvPr>
          <p:cNvSpPr txBox="1"/>
          <p:nvPr/>
        </p:nvSpPr>
        <p:spPr>
          <a:xfrm>
            <a:off x="405353" y="3648173"/>
            <a:ext cx="254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place for 3</a:t>
            </a:r>
            <a:r>
              <a:rPr lang="en-US" baseline="30000" dirty="0"/>
              <a:t>rd</a:t>
            </a:r>
            <a:r>
              <a:rPr lang="en-US" dirty="0"/>
              <a:t> queen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E93A8D-DF69-A481-19E4-6273B69D52D8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C8DB-2BEE-7304-F98D-533C953F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9184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D655E38-99C1-1554-BF32-74509B7BFD7A}"/>
              </a:ext>
            </a:extLst>
          </p:cNvPr>
          <p:cNvSpPr/>
          <p:nvPr/>
        </p:nvSpPr>
        <p:spPr>
          <a:xfrm>
            <a:off x="2628662" y="2883423"/>
            <a:ext cx="7324627" cy="109115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Start Backtracking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DB1DA6-B16E-021B-AB2A-852A06559D55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2AC376-C846-1770-7536-350C2DED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542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6" y="2896656"/>
            <a:ext cx="609653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BCE9A-28D4-C2C3-BFC5-EDEFE6432A61}"/>
              </a:ext>
            </a:extLst>
          </p:cNvPr>
          <p:cNvSpPr txBox="1"/>
          <p:nvPr/>
        </p:nvSpPr>
        <p:spPr>
          <a:xfrm>
            <a:off x="455871" y="2646408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Move 2</a:t>
            </a:r>
            <a:r>
              <a:rPr lang="en-US" sz="2000" b="1" baseline="30000" dirty="0"/>
              <a:t>nd</a:t>
            </a:r>
            <a:r>
              <a:rPr lang="en-US" sz="2000" b="1" dirty="0"/>
              <a:t> queen to next safe box</a:t>
            </a:r>
            <a:endParaRPr lang="en-IN" sz="20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7F08AE-4FE8-AA76-EC3E-A54955EBCB60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7237D-477A-A1E8-AB79-7DD088FA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6780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3.33333E-6 L 0.11406 -0.00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7" y="4083101"/>
            <a:ext cx="609653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93BAA-91A4-E21C-A2E7-66647F49CA80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F20AA-B9C1-23B3-8AF9-DB8A9F6C7285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CA1C4-AA41-9988-3114-C5C315B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5765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37" y="4017505"/>
            <a:ext cx="609653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93BAA-91A4-E21C-A2E7-66647F49CA80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F20AA-B9C1-23B3-8AF9-DB8A9F6C7285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C4C5-91DD-25A3-94A4-E482F1AD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9888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76" y="4070259"/>
            <a:ext cx="609653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93BAA-91A4-E21C-A2E7-66647F49CA80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F20AA-B9C1-23B3-8AF9-DB8A9F6C7285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F67C4-A20E-A1D1-71AE-80BFA2D3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7349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4066637"/>
            <a:ext cx="609653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93BAA-91A4-E21C-A2E7-66647F49CA80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F20AA-B9C1-23B3-8AF9-DB8A9F6C7285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69EEE-D954-366F-A874-CAA19BF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4055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8" y="4066637"/>
            <a:ext cx="609653" cy="609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DB14F-7589-B392-EACF-5A4A3F5FD0D7}"/>
              </a:ext>
            </a:extLst>
          </p:cNvPr>
          <p:cNvSpPr txBox="1"/>
          <p:nvPr/>
        </p:nvSpPr>
        <p:spPr>
          <a:xfrm>
            <a:off x="236119" y="2900867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Move 3</a:t>
            </a:r>
            <a:r>
              <a:rPr lang="en-US" sz="2000" b="1" baseline="30000" dirty="0"/>
              <a:t>rd</a:t>
            </a:r>
            <a:r>
              <a:rPr lang="en-US" sz="2000" b="1" dirty="0"/>
              <a:t>  queen to next safe box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8EE97-D81F-6AD6-3A5E-E19C613DD94B}"/>
              </a:ext>
            </a:extLst>
          </p:cNvPr>
          <p:cNvSpPr txBox="1"/>
          <p:nvPr/>
        </p:nvSpPr>
        <p:spPr>
          <a:xfrm>
            <a:off x="236119" y="3919272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safe box for 3</a:t>
            </a:r>
            <a:r>
              <a:rPr lang="en-US" sz="2000" b="1" baseline="30000" dirty="0"/>
              <a:t>rd</a:t>
            </a:r>
            <a:r>
              <a:rPr lang="en-US" sz="2000" b="1" dirty="0"/>
              <a:t> queen</a:t>
            </a:r>
            <a:endParaRPr lang="en-IN" sz="2000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39B2CD-B8C7-5C78-F81C-4AF0FA07CF41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8F667-3154-0560-A484-2A7B05E0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36619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90527"/>
              </p:ext>
            </p:extLst>
          </p:nvPr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D6C97-4565-37A7-E7B6-7C5104D90C82}"/>
              </a:ext>
            </a:extLst>
          </p:cNvPr>
          <p:cNvSpPr txBox="1"/>
          <p:nvPr/>
        </p:nvSpPr>
        <p:spPr>
          <a:xfrm>
            <a:off x="945173" y="131162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8AFD7E9-2451-DF6D-1523-6E93EC455203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BCC3-A668-E885-3F14-F61A40F9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8661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D655E38-99C1-1554-BF32-74509B7BFD7A}"/>
              </a:ext>
            </a:extLst>
          </p:cNvPr>
          <p:cNvSpPr/>
          <p:nvPr/>
        </p:nvSpPr>
        <p:spPr>
          <a:xfrm>
            <a:off x="2628662" y="2883423"/>
            <a:ext cx="7324627" cy="109115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Backtracking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BC289CE-386E-FEB8-9CF5-9D5E4722A07A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8940D-53BF-CB3E-DBBE-E3EBEE3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7198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8EE97-D81F-6AD6-3A5E-E19C613DD94B}"/>
              </a:ext>
            </a:extLst>
          </p:cNvPr>
          <p:cNvSpPr txBox="1"/>
          <p:nvPr/>
        </p:nvSpPr>
        <p:spPr>
          <a:xfrm>
            <a:off x="285746" y="3009880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safe box ahead for 2</a:t>
            </a:r>
            <a:r>
              <a:rPr lang="en-US" sz="2000" b="1" baseline="30000" dirty="0"/>
              <a:t>nd</a:t>
            </a:r>
            <a:r>
              <a:rPr lang="en-US" sz="2000" b="1" dirty="0"/>
              <a:t> queen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BC3C2-38C5-BCC4-7A65-54F05A0ACD95}"/>
              </a:ext>
            </a:extLst>
          </p:cNvPr>
          <p:cNvSpPr txBox="1"/>
          <p:nvPr/>
        </p:nvSpPr>
        <p:spPr>
          <a:xfrm>
            <a:off x="236119" y="1991475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Move 2</a:t>
            </a:r>
            <a:r>
              <a:rPr lang="en-US" sz="2000" b="1" baseline="30000" dirty="0"/>
              <a:t>nd</a:t>
            </a:r>
            <a:r>
              <a:rPr lang="en-US" sz="2000" b="1" dirty="0"/>
              <a:t> queen to next safe box</a:t>
            </a:r>
            <a:endParaRPr lang="en-IN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4CFE37-0D5D-7149-7D6B-C489847B4D42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0C6A6-BA0B-194F-D168-3FE48AFD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364843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43" y="1794745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9" y="3021979"/>
            <a:ext cx="609653" cy="609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0BC3C2-38C5-BCC4-7A65-54F05A0ACD95}"/>
              </a:ext>
            </a:extLst>
          </p:cNvPr>
          <p:cNvSpPr txBox="1"/>
          <p:nvPr/>
        </p:nvSpPr>
        <p:spPr>
          <a:xfrm>
            <a:off x="236119" y="1991475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Move 1</a:t>
            </a:r>
            <a:r>
              <a:rPr lang="en-US" sz="2000" b="1" baseline="30000" dirty="0"/>
              <a:t>st</a:t>
            </a:r>
            <a:r>
              <a:rPr lang="en-US" sz="2000" b="1" dirty="0"/>
              <a:t>  queen to next safe box</a:t>
            </a:r>
            <a:endParaRPr lang="en-IN" sz="20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D99A50-2F55-F70D-FBF4-4764C5E86E72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1E7E-2360-60CD-B85D-40C2ABF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3928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612 -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88" y="1794745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94" y="2884478"/>
            <a:ext cx="609653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92DB4-71A0-B0F1-CF59-B1C9EC5EC283}"/>
              </a:ext>
            </a:extLst>
          </p:cNvPr>
          <p:cNvSpPr txBox="1"/>
          <p:nvPr/>
        </p:nvSpPr>
        <p:spPr>
          <a:xfrm>
            <a:off x="236119" y="1991475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Put 2</a:t>
            </a:r>
            <a:r>
              <a:rPr lang="en-US" sz="2000" b="1" baseline="30000" dirty="0"/>
              <a:t>nd</a:t>
            </a:r>
            <a:r>
              <a:rPr lang="en-US" sz="2000" b="1" dirty="0"/>
              <a:t> queen in safe box</a:t>
            </a:r>
            <a:endParaRPr lang="en-IN" sz="20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C96198-1DCF-EEEA-E7A2-DCD304779527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E9EE7-1D9F-2D2E-D1A1-8079272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2299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88" y="1794745"/>
            <a:ext cx="609653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92DB4-71A0-B0F1-CF59-B1C9EC5EC283}"/>
              </a:ext>
            </a:extLst>
          </p:cNvPr>
          <p:cNvSpPr txBox="1"/>
          <p:nvPr/>
        </p:nvSpPr>
        <p:spPr>
          <a:xfrm>
            <a:off x="236119" y="1991475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Put 3</a:t>
            </a:r>
            <a:r>
              <a:rPr lang="en-US" sz="2000" b="1" baseline="30000" dirty="0"/>
              <a:t>rd</a:t>
            </a:r>
            <a:r>
              <a:rPr lang="en-US" sz="2000" b="1" dirty="0"/>
              <a:t> queen in safe box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DC29-F8BF-B715-DB98-035C5224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73" y="4036976"/>
            <a:ext cx="609653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5BD6D-AAF4-B7AA-B2D4-4F977464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63" y="2926184"/>
            <a:ext cx="609653" cy="6096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41250F-27F6-F0C1-FA18-D904A97C9152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AFDB0-4B67-C021-547C-FB04DC4F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733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88" y="1794745"/>
            <a:ext cx="609653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92DB4-71A0-B0F1-CF59-B1C9EC5EC283}"/>
              </a:ext>
            </a:extLst>
          </p:cNvPr>
          <p:cNvSpPr txBox="1"/>
          <p:nvPr/>
        </p:nvSpPr>
        <p:spPr>
          <a:xfrm>
            <a:off x="236119" y="1991475"/>
            <a:ext cx="272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Put 4</a:t>
            </a:r>
            <a:r>
              <a:rPr lang="en-US" sz="2000" b="1" baseline="30000" dirty="0"/>
              <a:t>th</a:t>
            </a:r>
            <a:r>
              <a:rPr lang="en-US" sz="2000" b="1" dirty="0"/>
              <a:t> queen in safe box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DC29-F8BF-B715-DB98-035C5224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73" y="4036976"/>
            <a:ext cx="609653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5BD6D-AAF4-B7AA-B2D4-4F977464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63" y="2926184"/>
            <a:ext cx="609653" cy="609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E56AA-1115-2D28-EA88-6FD31DB2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4" y="5198043"/>
            <a:ext cx="609653" cy="60965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F260E-6CAC-4182-284F-FF0E5F2922F1}"/>
              </a:ext>
            </a:extLst>
          </p:cNvPr>
          <p:cNvSpPr/>
          <p:nvPr/>
        </p:nvSpPr>
        <p:spPr>
          <a:xfrm>
            <a:off x="584462" y="2926184"/>
            <a:ext cx="1923068" cy="8256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A11092-CBED-FC5D-77EF-3C253B0184DC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B2295-8591-F6CD-EBBE-7AB7B4A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8615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D6C97-4565-37A7-E7B6-7C5104D90C82}"/>
              </a:ext>
            </a:extLst>
          </p:cNvPr>
          <p:cNvSpPr txBox="1"/>
          <p:nvPr/>
        </p:nvSpPr>
        <p:spPr>
          <a:xfrm>
            <a:off x="945173" y="131162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9AE1-242D-70EA-FEA3-297273C8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58" y="2965913"/>
            <a:ext cx="609653" cy="609653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2A88D727-7C5D-0CE5-5083-92966DE2B972}"/>
              </a:ext>
            </a:extLst>
          </p:cNvPr>
          <p:cNvSpPr/>
          <p:nvPr/>
        </p:nvSpPr>
        <p:spPr>
          <a:xfrm>
            <a:off x="6482527" y="2102084"/>
            <a:ext cx="395654" cy="82938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CDBB4B0-E5D1-0582-4281-6AF5C5221621}"/>
              </a:ext>
            </a:extLst>
          </p:cNvPr>
          <p:cNvSpPr/>
          <p:nvPr/>
        </p:nvSpPr>
        <p:spPr>
          <a:xfrm rot="10800000">
            <a:off x="6482527" y="3589933"/>
            <a:ext cx="395654" cy="19811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ED8C68D-3D62-F3B9-2CB2-1EB3F4E89FF8}"/>
              </a:ext>
            </a:extLst>
          </p:cNvPr>
          <p:cNvSpPr/>
          <p:nvPr/>
        </p:nvSpPr>
        <p:spPr>
          <a:xfrm rot="5400000">
            <a:off x="7207905" y="2907066"/>
            <a:ext cx="395654" cy="8352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AB76FAF-EC0F-32CE-7008-FE5D1A71A9FD}"/>
              </a:ext>
            </a:extLst>
          </p:cNvPr>
          <p:cNvSpPr/>
          <p:nvPr/>
        </p:nvSpPr>
        <p:spPr>
          <a:xfrm rot="16200000">
            <a:off x="5028972" y="2237055"/>
            <a:ext cx="395654" cy="212213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298F36B-AF4C-44DD-632B-43E386AB610C}"/>
              </a:ext>
            </a:extLst>
          </p:cNvPr>
          <p:cNvSpPr/>
          <p:nvPr/>
        </p:nvSpPr>
        <p:spPr>
          <a:xfrm rot="18707069">
            <a:off x="5795427" y="2027455"/>
            <a:ext cx="395654" cy="112502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4A34058-A9FC-D9A9-50DC-DF2ED1103B10}"/>
              </a:ext>
            </a:extLst>
          </p:cNvPr>
          <p:cNvSpPr/>
          <p:nvPr/>
        </p:nvSpPr>
        <p:spPr>
          <a:xfrm rot="7828104">
            <a:off x="7141514" y="3343941"/>
            <a:ext cx="395654" cy="112502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627D191-8E3A-BB3F-8C69-34877F0BB888}"/>
              </a:ext>
            </a:extLst>
          </p:cNvPr>
          <p:cNvSpPr/>
          <p:nvPr/>
        </p:nvSpPr>
        <p:spPr>
          <a:xfrm rot="13837848">
            <a:off x="4997574" y="2983551"/>
            <a:ext cx="395654" cy="30845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4092338-9650-85E1-C3CD-432B20D5DF97}"/>
              </a:ext>
            </a:extLst>
          </p:cNvPr>
          <p:cNvSpPr/>
          <p:nvPr/>
        </p:nvSpPr>
        <p:spPr>
          <a:xfrm rot="2630737">
            <a:off x="7198011" y="2047851"/>
            <a:ext cx="395654" cy="112502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237E-9FA9-0377-C307-EB79D5D50919}"/>
              </a:ext>
            </a:extLst>
          </p:cNvPr>
          <p:cNvSpPr txBox="1"/>
          <p:nvPr/>
        </p:nvSpPr>
        <p:spPr>
          <a:xfrm>
            <a:off x="696391" y="2664069"/>
            <a:ext cx="200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Queen can </a:t>
            </a:r>
            <a:r>
              <a:rPr lang="en-IN" b="1" dirty="0">
                <a:solidFill>
                  <a:srgbClr val="FF0000"/>
                </a:solidFill>
              </a:rPr>
              <a:t>Attack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86CA74-C49A-E6B5-F6E1-4CF89AE9D114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E86DD93-6CD1-8202-0646-2501CE66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8960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97304"/>
              </p:ext>
            </p:extLst>
          </p:nvPr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D6C97-4565-37A7-E7B6-7C5104D90C82}"/>
              </a:ext>
            </a:extLst>
          </p:cNvPr>
          <p:cNvSpPr txBox="1"/>
          <p:nvPr/>
        </p:nvSpPr>
        <p:spPr>
          <a:xfrm>
            <a:off x="945173" y="131162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50" y="1752574"/>
            <a:ext cx="609653" cy="609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42170-E4E0-4576-873D-5DF012E7A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45" y="2907297"/>
            <a:ext cx="609653" cy="609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A5F0CC-EB34-3E00-0C6E-616F6886FC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27" y="4003405"/>
            <a:ext cx="609653" cy="609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0A8524-D746-E2D1-7726-E6869AE0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81" y="5251913"/>
            <a:ext cx="609653" cy="6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E55F59-BB42-3036-C44F-A9629A521A49}"/>
              </a:ext>
            </a:extLst>
          </p:cNvPr>
          <p:cNvSpPr txBox="1"/>
          <p:nvPr/>
        </p:nvSpPr>
        <p:spPr>
          <a:xfrm>
            <a:off x="348791" y="2648932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of the </a:t>
            </a:r>
            <a:r>
              <a:rPr lang="en-IN" dirty="0">
                <a:solidFill>
                  <a:srgbClr val="00B050"/>
                </a:solidFill>
              </a:rPr>
              <a:t>solution</a:t>
            </a:r>
            <a:r>
              <a:rPr lang="en-IN" dirty="0"/>
              <a:t> is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A36629-EB91-187E-5D1B-5D103CD56B5F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B5FAA9-C083-5843-301B-CA3D2E97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9167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72289-23FF-0839-4F3D-D3DD5CA3C956}"/>
              </a:ext>
            </a:extLst>
          </p:cNvPr>
          <p:cNvSpPr/>
          <p:nvPr/>
        </p:nvSpPr>
        <p:spPr>
          <a:xfrm>
            <a:off x="3341716" y="2658357"/>
            <a:ext cx="1333979" cy="1121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08E1C-8052-B1F0-5E50-F2F6500F0ACA}"/>
              </a:ext>
            </a:extLst>
          </p:cNvPr>
          <p:cNvSpPr/>
          <p:nvPr/>
        </p:nvSpPr>
        <p:spPr>
          <a:xfrm>
            <a:off x="3341716" y="1496290"/>
            <a:ext cx="1333979" cy="1162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D28914-3260-3F4D-BEF3-2823C5BEB729}"/>
              </a:ext>
            </a:extLst>
          </p:cNvPr>
          <p:cNvSpPr/>
          <p:nvPr/>
        </p:nvSpPr>
        <p:spPr>
          <a:xfrm>
            <a:off x="3341710" y="3780148"/>
            <a:ext cx="1333979" cy="11783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11DF0-2B2B-A939-F5CE-8497EED07D85}"/>
              </a:ext>
            </a:extLst>
          </p:cNvPr>
          <p:cNvSpPr/>
          <p:nvPr/>
        </p:nvSpPr>
        <p:spPr>
          <a:xfrm>
            <a:off x="3341714" y="4969126"/>
            <a:ext cx="1333979" cy="11217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13F81-F8A7-69A5-9D6F-B8698BF053C5}"/>
              </a:ext>
            </a:extLst>
          </p:cNvPr>
          <p:cNvSpPr/>
          <p:nvPr/>
        </p:nvSpPr>
        <p:spPr>
          <a:xfrm>
            <a:off x="4675692" y="1497660"/>
            <a:ext cx="1333979" cy="1171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11179-75F3-CD8B-54BE-4782F2C49E34}"/>
              </a:ext>
            </a:extLst>
          </p:cNvPr>
          <p:cNvSpPr/>
          <p:nvPr/>
        </p:nvSpPr>
        <p:spPr>
          <a:xfrm>
            <a:off x="6018414" y="1496291"/>
            <a:ext cx="1333979" cy="11595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48B55-8B6D-113A-CEE5-DDE97DA8D006}"/>
              </a:ext>
            </a:extLst>
          </p:cNvPr>
          <p:cNvSpPr/>
          <p:nvPr/>
        </p:nvSpPr>
        <p:spPr>
          <a:xfrm>
            <a:off x="7352393" y="1496291"/>
            <a:ext cx="1333979" cy="11595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F96FB-7DC2-6593-53D1-038BBFE77D54}"/>
              </a:ext>
            </a:extLst>
          </p:cNvPr>
          <p:cNvSpPr/>
          <p:nvPr/>
        </p:nvSpPr>
        <p:spPr>
          <a:xfrm>
            <a:off x="4675689" y="2658357"/>
            <a:ext cx="1333979" cy="1140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7DE7E-5705-DAEF-0A67-B4784789E4BC}"/>
              </a:ext>
            </a:extLst>
          </p:cNvPr>
          <p:cNvSpPr/>
          <p:nvPr/>
        </p:nvSpPr>
        <p:spPr>
          <a:xfrm>
            <a:off x="6009668" y="3780146"/>
            <a:ext cx="1342725" cy="11783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BCC12-BCF0-6B72-3F22-B21CF56F2DF9}"/>
              </a:ext>
            </a:extLst>
          </p:cNvPr>
          <p:cNvSpPr/>
          <p:nvPr/>
        </p:nvSpPr>
        <p:spPr>
          <a:xfrm>
            <a:off x="7352393" y="4940845"/>
            <a:ext cx="1333979" cy="11606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FE3C85-25C3-5EA6-C5BA-2E8D3D2FABB3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2F135-8C4B-7E16-7FA8-2849E8E7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26461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2952418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25EEA7-86B7-AA44-E783-84B08B13E886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F5AC-4961-C43D-23D1-CD7E5FFF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10321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30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CD7FFB-1DB0-4B52-6359-E78C57F42451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8E428-998B-D318-1A92-C686CAE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42788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4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 attack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0EB2DE-BECF-3BCA-0549-AF2A0FC071F4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7E53-4640-4231-E9D1-241C272B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9013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5CFE84B-C0BD-7CC2-43C0-0433A5D17C4B}"/>
              </a:ext>
            </a:extLst>
          </p:cNvPr>
          <p:cNvGraphicFramePr>
            <a:graphicFrameLocks noGrp="1"/>
          </p:cNvGraphicFramePr>
          <p:nvPr/>
        </p:nvGraphicFramePr>
        <p:xfrm>
          <a:off x="3341716" y="1496290"/>
          <a:ext cx="5353396" cy="460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9">
                  <a:extLst>
                    <a:ext uri="{9D8B030D-6E8A-4147-A177-3AD203B41FA5}">
                      <a16:colId xmlns:a16="http://schemas.microsoft.com/office/drawing/2014/main" val="1765410999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41764605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3645579057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4117559985"/>
                    </a:ext>
                  </a:extLst>
                </a:gridCol>
              </a:tblGrid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45498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293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22640"/>
                  </a:ext>
                </a:extLst>
              </a:tr>
              <a:tr h="1151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5F1A-FDA0-1838-C321-9D8AFAA70F9B}"/>
              </a:ext>
            </a:extLst>
          </p:cNvPr>
          <p:cNvSpPr txBox="1"/>
          <p:nvPr/>
        </p:nvSpPr>
        <p:spPr>
          <a:xfrm flipH="1">
            <a:off x="4181701" y="387126"/>
            <a:ext cx="421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 Queen Problem (Backtracking)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A67A8-46EF-A181-781A-D73E2386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1772497"/>
            <a:ext cx="609653" cy="609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2CDA13-77A2-F9D5-1B90-43C9C2C6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4" y="2918439"/>
            <a:ext cx="609653" cy="609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71B2EE-BC58-CF28-8768-9D6AF53D2F1E}"/>
              </a:ext>
            </a:extLst>
          </p:cNvPr>
          <p:cNvSpPr txBox="1"/>
          <p:nvPr/>
        </p:nvSpPr>
        <p:spPr>
          <a:xfrm>
            <a:off x="556181" y="2733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Attacking!!!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A9757-3E20-5EB3-9C62-8978032D2B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78" y="3991223"/>
            <a:ext cx="609653" cy="60965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3D9419-957F-388E-A2DC-F4D88DAF4914}"/>
              </a:ext>
            </a:extLst>
          </p:cNvPr>
          <p:cNvSpPr/>
          <p:nvPr/>
        </p:nvSpPr>
        <p:spPr>
          <a:xfrm>
            <a:off x="10171522" y="6311245"/>
            <a:ext cx="2020478" cy="5467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Click to next slide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D027-E4D1-5B1D-F05B-E98970E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 Abhishek Pashte</a:t>
            </a:r>
          </a:p>
        </p:txBody>
      </p:sp>
    </p:spTree>
    <p:extLst>
      <p:ext uri="{BB962C8B-B14F-4D97-AF65-F5344CB8AC3E}">
        <p14:creationId xmlns:p14="http://schemas.microsoft.com/office/powerpoint/2010/main" val="39377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462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pashte</dc:creator>
  <cp:lastModifiedBy>abhishek pashte</cp:lastModifiedBy>
  <cp:revision>8</cp:revision>
  <dcterms:created xsi:type="dcterms:W3CDTF">2023-01-28T07:11:41Z</dcterms:created>
  <dcterms:modified xsi:type="dcterms:W3CDTF">2023-02-06T12:32:46Z</dcterms:modified>
</cp:coreProperties>
</file>