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17" r:id="rId5"/>
    <p:sldId id="307" r:id="rId6"/>
    <p:sldId id="308" r:id="rId7"/>
    <p:sldId id="278" r:id="rId8"/>
    <p:sldId id="309" r:id="rId9"/>
    <p:sldId id="318" r:id="rId10"/>
    <p:sldId id="263" r:id="rId11"/>
    <p:sldId id="319" r:id="rId12"/>
    <p:sldId id="320" r:id="rId13"/>
    <p:sldId id="310" r:id="rId14"/>
    <p:sldId id="311" r:id="rId15"/>
    <p:sldId id="316" r:id="rId16"/>
    <p:sldId id="314" r:id="rId17"/>
    <p:sldId id="312" r:id="rId18"/>
    <p:sldId id="30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E35"/>
    <a:srgbClr val="463127"/>
    <a:srgbClr val="636A58"/>
    <a:srgbClr val="505A47"/>
    <a:srgbClr val="D1D8B7"/>
    <a:srgbClr val="A09D79"/>
    <a:srgbClr val="AD5C4D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5405" autoAdjust="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12/23/2024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CROWDFUNDING 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9FCDE-8945-095E-E112-9C8E6CDBA4EA}"/>
              </a:ext>
            </a:extLst>
          </p:cNvPr>
          <p:cNvSpPr txBox="1"/>
          <p:nvPr/>
        </p:nvSpPr>
        <p:spPr>
          <a:xfrm>
            <a:off x="176783" y="95624"/>
            <a:ext cx="1154307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ptos Display" panose="020B0004020202020204" pitchFamily="34" charset="0"/>
              </a:rPr>
              <a:t>The dashboard provides a comprehensive view of crowdfunding performance,</a:t>
            </a:r>
          </a:p>
          <a:p>
            <a:r>
              <a:rPr lang="en-US" b="1" dirty="0">
                <a:latin typeface="Aptos Display" panose="020B0004020202020204" pitchFamily="34" charset="0"/>
              </a:rPr>
              <a:t> helping us understand the following key insights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 Success and Performance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140K projects</a:t>
            </a:r>
            <a:r>
              <a:rPr lang="en-US" dirty="0"/>
              <a:t> have been successful, raising </a:t>
            </a:r>
            <a:r>
              <a:rPr lang="en-US" b="1" dirty="0"/>
              <a:t>$85.55M</a:t>
            </a:r>
            <a:r>
              <a:rPr lang="en-US" dirty="0"/>
              <a:t> with support from </a:t>
            </a:r>
            <a:r>
              <a:rPr lang="en-US" b="1" dirty="0"/>
              <a:t>44.52M backers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However, </a:t>
            </a:r>
            <a:r>
              <a:rPr lang="en-US" b="1" dirty="0"/>
              <a:t>188K projects failed</a:t>
            </a:r>
            <a:r>
              <a:rPr lang="en-US" dirty="0"/>
              <a:t>, indicating a higher failure rate compared to successes. This suggests room for improvement in strategy or execution.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Top Performing Categories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Tabletop Games</a:t>
            </a:r>
            <a:r>
              <a:rPr lang="en-US" dirty="0"/>
              <a:t>, </a:t>
            </a:r>
            <a:r>
              <a:rPr lang="en-US" b="1" dirty="0"/>
              <a:t>Product Design</a:t>
            </a:r>
            <a:r>
              <a:rPr lang="en-US" dirty="0"/>
              <a:t>, and </a:t>
            </a:r>
            <a:r>
              <a:rPr lang="en-US" b="1" dirty="0"/>
              <a:t>Video Games</a:t>
            </a:r>
            <a:r>
              <a:rPr lang="en-US" dirty="0"/>
              <a:t> stand out as the most successful in terms of both the number of projects and the amount raised.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These categories are the most attractive for potential creators and investors.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Geographic Insights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majority of crowdfunding activity originates from the </a:t>
            </a:r>
            <a:r>
              <a:rPr lang="en-US" b="1" dirty="0"/>
              <a:t>United States</a:t>
            </a:r>
            <a:r>
              <a:rPr lang="en-US" dirty="0"/>
              <a:t>, with the </a:t>
            </a:r>
            <a:r>
              <a:rPr lang="en-US" b="1" dirty="0"/>
              <a:t>UK</a:t>
            </a:r>
            <a:r>
              <a:rPr lang="en-US" dirty="0"/>
              <a:t>, </a:t>
            </a:r>
            <a:r>
              <a:rPr lang="en-US" b="1" dirty="0"/>
              <a:t>Canada</a:t>
            </a:r>
            <a:r>
              <a:rPr lang="en-US" dirty="0"/>
              <a:t>, and </a:t>
            </a:r>
            <a:r>
              <a:rPr lang="en-US" b="1" dirty="0"/>
              <a:t>Australia</a:t>
            </a:r>
            <a:r>
              <a:rPr lang="en-US" dirty="0"/>
              <a:t> also contributing significantly.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highlights the US as the dominant market for crowdfunding.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Trends Over Time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There was a significant peak in project successes between </a:t>
            </a:r>
            <a:r>
              <a:rPr lang="en-US" b="1" dirty="0"/>
              <a:t>2013 and 2015</a:t>
            </a:r>
            <a:r>
              <a:rPr lang="en-US" dirty="0"/>
              <a:t>, followed by a gradual decline.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Seasonal patterns show fluctuations in project launches and outcomes, with some months and quarters performing better than others.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 Outcomes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pie chart shows a significant portion of projects failed, while others were canceled, suspended, or remained live. Understanding the reasons behind failed projects can help improve future outcomes.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Goals and Funding Success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52% of successful projects met their goals, particularly in high-performing categories like </a:t>
            </a:r>
            <a:r>
              <a:rPr lang="en-US" b="1" dirty="0"/>
              <a:t>Apps</a:t>
            </a:r>
            <a:r>
              <a:rPr lang="en-US" dirty="0"/>
              <a:t>, </a:t>
            </a:r>
            <a:r>
              <a:rPr lang="en-US" b="1" dirty="0"/>
              <a:t>Product Design</a:t>
            </a:r>
            <a:r>
              <a:rPr lang="en-US" dirty="0"/>
              <a:t>, and </a:t>
            </a:r>
            <a:r>
              <a:rPr lang="en-US" b="1" dirty="0"/>
              <a:t>Technology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EC216-123E-6810-59D0-43965FD68376}"/>
              </a:ext>
            </a:extLst>
          </p:cNvPr>
          <p:cNvSpPr txBox="1"/>
          <p:nvPr/>
        </p:nvSpPr>
        <p:spPr>
          <a:xfrm>
            <a:off x="2376605" y="822078"/>
            <a:ext cx="7297271" cy="4597003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What It Tells 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Opportunities</a:t>
            </a:r>
            <a:r>
              <a:rPr lang="en-US" sz="2400" dirty="0"/>
              <a:t>: Focus on high-performing categories (e.g., Product Design and Video Games) and regions like the US to maximize success.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Challenges</a:t>
            </a:r>
            <a:r>
              <a:rPr lang="en-US" sz="2400" dirty="0"/>
              <a:t>: The high failure rate emphasizes the need for better planning, market research, and goal setting.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Timing</a:t>
            </a:r>
            <a:r>
              <a:rPr lang="en-US" sz="2400" dirty="0"/>
              <a:t>: Leveraging historical trends can help identify the best times to launch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Growth Potential</a:t>
            </a:r>
            <a:r>
              <a:rPr lang="en-US" sz="2400" dirty="0"/>
              <a:t>: Expanding into underutilized markets and optimizing project strategies can boost success rates and funding totals.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AF8D64-FF71-27B6-D351-15481CBD5F5A}"/>
              </a:ext>
            </a:extLst>
          </p:cNvPr>
          <p:cNvSpPr/>
          <p:nvPr/>
        </p:nvSpPr>
        <p:spPr>
          <a:xfrm>
            <a:off x="6738486" y="6215228"/>
            <a:ext cx="1675775" cy="520373"/>
          </a:xfrm>
          <a:custGeom>
            <a:avLst/>
            <a:gdLst>
              <a:gd name="connsiteX0" fmla="*/ 1324742 w 1675775"/>
              <a:gd name="connsiteY0" fmla="*/ 40462 h 520373"/>
              <a:gd name="connsiteX1" fmla="*/ 648216 w 1675775"/>
              <a:gd name="connsiteY1" fmla="*/ 215387 h 520373"/>
              <a:gd name="connsiteX2" fmla="*/ 648183 w 1675775"/>
              <a:gd name="connsiteY2" fmla="*/ 215321 h 520373"/>
              <a:gd name="connsiteX3" fmla="*/ 875550 w 1675775"/>
              <a:gd name="connsiteY3" fmla="*/ 12986 h 520373"/>
              <a:gd name="connsiteX4" fmla="*/ 884450 w 1675775"/>
              <a:gd name="connsiteY4" fmla="*/ 80 h 520373"/>
              <a:gd name="connsiteX5" fmla="*/ 884406 w 1675775"/>
              <a:gd name="connsiteY5" fmla="*/ 25 h 520373"/>
              <a:gd name="connsiteX6" fmla="*/ 874671 w 1675775"/>
              <a:gd name="connsiteY6" fmla="*/ 284 h 520373"/>
              <a:gd name="connsiteX7" fmla="*/ 369631 w 1675775"/>
              <a:gd name="connsiteY7" fmla="*/ 246510 h 520373"/>
              <a:gd name="connsiteX8" fmla="*/ 199655 w 1675775"/>
              <a:gd name="connsiteY8" fmla="*/ 255758 h 520373"/>
              <a:gd name="connsiteX9" fmla="*/ 199627 w 1675775"/>
              <a:gd name="connsiteY9" fmla="*/ 255687 h 520373"/>
              <a:gd name="connsiteX10" fmla="*/ 377806 w 1675775"/>
              <a:gd name="connsiteY10" fmla="*/ 136205 h 520373"/>
              <a:gd name="connsiteX11" fmla="*/ 377768 w 1675775"/>
              <a:gd name="connsiteY11" fmla="*/ 136154 h 520373"/>
              <a:gd name="connsiteX12" fmla="*/ 17 w 1675775"/>
              <a:gd name="connsiteY12" fmla="*/ 278940 h 520373"/>
              <a:gd name="connsiteX13" fmla="*/ 34 w 1675775"/>
              <a:gd name="connsiteY13" fmla="*/ 278971 h 520373"/>
              <a:gd name="connsiteX14" fmla="*/ 338827 w 1675775"/>
              <a:gd name="connsiteY14" fmla="*/ 276934 h 520373"/>
              <a:gd name="connsiteX15" fmla="*/ 761465 w 1675775"/>
              <a:gd name="connsiteY15" fmla="*/ 515325 h 520373"/>
              <a:gd name="connsiteX16" fmla="*/ 790260 w 1675775"/>
              <a:gd name="connsiteY16" fmla="*/ 520373 h 520373"/>
              <a:gd name="connsiteX17" fmla="*/ 790281 w 1675775"/>
              <a:gd name="connsiteY17" fmla="*/ 520357 h 520373"/>
              <a:gd name="connsiteX18" fmla="*/ 780140 w 1675775"/>
              <a:gd name="connsiteY18" fmla="*/ 496908 h 520373"/>
              <a:gd name="connsiteX19" fmla="*/ 547694 w 1675775"/>
              <a:gd name="connsiteY19" fmla="*/ 255534 h 520373"/>
              <a:gd name="connsiteX20" fmla="*/ 547716 w 1675775"/>
              <a:gd name="connsiteY20" fmla="*/ 255467 h 520373"/>
              <a:gd name="connsiteX21" fmla="*/ 1072524 w 1675775"/>
              <a:gd name="connsiteY21" fmla="*/ 150018 h 520373"/>
              <a:gd name="connsiteX22" fmla="*/ 1675763 w 1675775"/>
              <a:gd name="connsiteY22" fmla="*/ 110754 h 520373"/>
              <a:gd name="connsiteX23" fmla="*/ 1675763 w 1675775"/>
              <a:gd name="connsiteY23" fmla="*/ 110723 h 520373"/>
              <a:gd name="connsiteX24" fmla="*/ 1324742 w 1675775"/>
              <a:gd name="connsiteY24" fmla="*/ 40462 h 52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5775" h="520373">
                <a:moveTo>
                  <a:pt x="1324742" y="40462"/>
                </a:moveTo>
                <a:cubicBezTo>
                  <a:pt x="1174726" y="94304"/>
                  <a:pt x="780458" y="195687"/>
                  <a:pt x="648216" y="215387"/>
                </a:cubicBezTo>
                <a:cubicBezTo>
                  <a:pt x="648161" y="215395"/>
                  <a:pt x="648133" y="215340"/>
                  <a:pt x="648183" y="215321"/>
                </a:cubicBezTo>
                <a:cubicBezTo>
                  <a:pt x="772156" y="165122"/>
                  <a:pt x="850291" y="51672"/>
                  <a:pt x="875550" y="12986"/>
                </a:cubicBezTo>
                <a:cubicBezTo>
                  <a:pt x="881282" y="4209"/>
                  <a:pt x="884082" y="555"/>
                  <a:pt x="884450" y="80"/>
                </a:cubicBezTo>
                <a:cubicBezTo>
                  <a:pt x="884472" y="52"/>
                  <a:pt x="884445" y="25"/>
                  <a:pt x="884406" y="25"/>
                </a:cubicBezTo>
                <a:cubicBezTo>
                  <a:pt x="883802" y="5"/>
                  <a:pt x="880096" y="-89"/>
                  <a:pt x="874671" y="284"/>
                </a:cubicBezTo>
                <a:cubicBezTo>
                  <a:pt x="778344" y="6870"/>
                  <a:pt x="443697" y="128814"/>
                  <a:pt x="369631" y="246510"/>
                </a:cubicBezTo>
                <a:cubicBezTo>
                  <a:pt x="313118" y="250792"/>
                  <a:pt x="256414" y="253858"/>
                  <a:pt x="199655" y="255758"/>
                </a:cubicBezTo>
                <a:cubicBezTo>
                  <a:pt x="199600" y="255758"/>
                  <a:pt x="199578" y="255707"/>
                  <a:pt x="199627" y="255687"/>
                </a:cubicBezTo>
                <a:cubicBezTo>
                  <a:pt x="311652" y="208330"/>
                  <a:pt x="375830" y="138379"/>
                  <a:pt x="377806" y="136205"/>
                </a:cubicBezTo>
                <a:cubicBezTo>
                  <a:pt x="377834" y="136177"/>
                  <a:pt x="377817" y="136154"/>
                  <a:pt x="377768" y="136154"/>
                </a:cubicBezTo>
                <a:cubicBezTo>
                  <a:pt x="213442" y="137814"/>
                  <a:pt x="3751" y="276463"/>
                  <a:pt x="17" y="278940"/>
                </a:cubicBezTo>
                <a:cubicBezTo>
                  <a:pt x="-10" y="278959"/>
                  <a:pt x="-5" y="278971"/>
                  <a:pt x="34" y="278971"/>
                </a:cubicBezTo>
                <a:cubicBezTo>
                  <a:pt x="5195" y="278916"/>
                  <a:pt x="302225" y="275721"/>
                  <a:pt x="338827" y="276934"/>
                </a:cubicBezTo>
                <a:cubicBezTo>
                  <a:pt x="423282" y="386595"/>
                  <a:pt x="664562" y="491343"/>
                  <a:pt x="761465" y="515325"/>
                </a:cubicBezTo>
                <a:cubicBezTo>
                  <a:pt x="773216" y="518234"/>
                  <a:pt x="789529" y="520283"/>
                  <a:pt x="790260" y="520373"/>
                </a:cubicBezTo>
                <a:cubicBezTo>
                  <a:pt x="790276" y="520373"/>
                  <a:pt x="790281" y="520369"/>
                  <a:pt x="790281" y="520357"/>
                </a:cubicBezTo>
                <a:cubicBezTo>
                  <a:pt x="790205" y="519914"/>
                  <a:pt x="788651" y="511561"/>
                  <a:pt x="780140" y="496908"/>
                </a:cubicBezTo>
                <a:cubicBezTo>
                  <a:pt x="749259" y="443730"/>
                  <a:pt x="655975" y="314219"/>
                  <a:pt x="547694" y="255534"/>
                </a:cubicBezTo>
                <a:cubicBezTo>
                  <a:pt x="547656" y="255514"/>
                  <a:pt x="547672" y="255471"/>
                  <a:pt x="547716" y="255467"/>
                </a:cubicBezTo>
                <a:cubicBezTo>
                  <a:pt x="726681" y="232136"/>
                  <a:pt x="902812" y="196758"/>
                  <a:pt x="1072524" y="150018"/>
                </a:cubicBezTo>
                <a:cubicBezTo>
                  <a:pt x="1247282" y="205590"/>
                  <a:pt x="1618982" y="145696"/>
                  <a:pt x="1675763" y="110754"/>
                </a:cubicBezTo>
                <a:cubicBezTo>
                  <a:pt x="1675780" y="110742"/>
                  <a:pt x="1675780" y="110731"/>
                  <a:pt x="1675763" y="110723"/>
                </a:cubicBezTo>
                <a:cubicBezTo>
                  <a:pt x="1673336" y="109726"/>
                  <a:pt x="1519745" y="47170"/>
                  <a:pt x="1324742" y="40462"/>
                </a:cubicBezTo>
                <a:close/>
              </a:path>
            </a:pathLst>
          </a:custGeom>
          <a:solidFill>
            <a:srgbClr val="D1D1D1"/>
          </a:solidFill>
          <a:ln w="548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5" name="Graphic 9" descr="A flower arrangement as ornament">
            <a:extLst>
              <a:ext uri="{FF2B5EF4-FFF2-40B4-BE49-F238E27FC236}">
                <a16:creationId xmlns:a16="http://schemas.microsoft.com/office/drawing/2014/main" id="{ABD9C621-E220-6432-8D38-2EA5068A88AA}"/>
              </a:ext>
            </a:extLst>
          </p:cNvPr>
          <p:cNvGrpSpPr/>
          <p:nvPr/>
        </p:nvGrpSpPr>
        <p:grpSpPr>
          <a:xfrm>
            <a:off x="3786673" y="6190217"/>
            <a:ext cx="1991029" cy="626240"/>
            <a:chOff x="3786673" y="6190217"/>
            <a:chExt cx="1991029" cy="62624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847A6D-3CF5-EB8E-ABF3-CD9D667A7680}"/>
                </a:ext>
              </a:extLst>
            </p:cNvPr>
            <p:cNvSpPr/>
            <p:nvPr/>
          </p:nvSpPr>
          <p:spPr>
            <a:xfrm>
              <a:off x="3786673" y="6190217"/>
              <a:ext cx="1991029" cy="626240"/>
            </a:xfrm>
            <a:custGeom>
              <a:avLst/>
              <a:gdLst>
                <a:gd name="connsiteX0" fmla="*/ 1990520 w 1991029"/>
                <a:gd name="connsiteY0" fmla="*/ 299814 h 626240"/>
                <a:gd name="connsiteX1" fmla="*/ 1966426 w 1991029"/>
                <a:gd name="connsiteY1" fmla="*/ 280639 h 626240"/>
                <a:gd name="connsiteX2" fmla="*/ 1758921 w 1991029"/>
                <a:gd name="connsiteY2" fmla="*/ 292489 h 626240"/>
                <a:gd name="connsiteX3" fmla="*/ 1546050 w 1991029"/>
                <a:gd name="connsiteY3" fmla="*/ 184578 h 626240"/>
                <a:gd name="connsiteX4" fmla="*/ 1168184 w 1991029"/>
                <a:gd name="connsiteY4" fmla="*/ 126674 h 626240"/>
                <a:gd name="connsiteX5" fmla="*/ 1168178 w 1991029"/>
                <a:gd name="connsiteY5" fmla="*/ 126682 h 626240"/>
                <a:gd name="connsiteX6" fmla="*/ 1419710 w 1991029"/>
                <a:gd name="connsiteY6" fmla="*/ 286915 h 626240"/>
                <a:gd name="connsiteX7" fmla="*/ 1419677 w 1991029"/>
                <a:gd name="connsiteY7" fmla="*/ 286990 h 626240"/>
                <a:gd name="connsiteX8" fmla="*/ 1162144 w 1991029"/>
                <a:gd name="connsiteY8" fmla="*/ 263121 h 626240"/>
                <a:gd name="connsiteX9" fmla="*/ 1101508 w 1991029"/>
                <a:gd name="connsiteY9" fmla="*/ 254984 h 626240"/>
                <a:gd name="connsiteX10" fmla="*/ 930549 w 1991029"/>
                <a:gd name="connsiteY10" fmla="*/ 118223 h 626240"/>
                <a:gd name="connsiteX11" fmla="*/ 581269 w 1991029"/>
                <a:gd name="connsiteY11" fmla="*/ 5 h 626240"/>
                <a:gd name="connsiteX12" fmla="*/ 581258 w 1991029"/>
                <a:gd name="connsiteY12" fmla="*/ 13 h 626240"/>
                <a:gd name="connsiteX13" fmla="*/ 770886 w 1991029"/>
                <a:gd name="connsiteY13" fmla="*/ 194536 h 626240"/>
                <a:gd name="connsiteX14" fmla="*/ 770831 w 1991029"/>
                <a:gd name="connsiteY14" fmla="*/ 194603 h 626240"/>
                <a:gd name="connsiteX15" fmla="*/ 565801 w 1991029"/>
                <a:gd name="connsiteY15" fmla="*/ 142767 h 626240"/>
                <a:gd name="connsiteX16" fmla="*/ 564681 w 1991029"/>
                <a:gd name="connsiteY16" fmla="*/ 142414 h 626240"/>
                <a:gd name="connsiteX17" fmla="*/ 351075 w 1991029"/>
                <a:gd name="connsiteY17" fmla="*/ 74823 h 626240"/>
                <a:gd name="connsiteX18" fmla="*/ 21 w 1991029"/>
                <a:gd name="connsiteY18" fmla="*/ 145095 h 626240"/>
                <a:gd name="connsiteX19" fmla="*/ 21 w 1991029"/>
                <a:gd name="connsiteY19" fmla="*/ 145111 h 626240"/>
                <a:gd name="connsiteX20" fmla="*/ 376574 w 1991029"/>
                <a:gd name="connsiteY20" fmla="*/ 207203 h 626240"/>
                <a:gd name="connsiteX21" fmla="*/ 619513 w 1991029"/>
                <a:gd name="connsiteY21" fmla="*/ 179385 h 626240"/>
                <a:gd name="connsiteX22" fmla="*/ 760211 w 1991029"/>
                <a:gd name="connsiteY22" fmla="*/ 215034 h 626240"/>
                <a:gd name="connsiteX23" fmla="*/ 1135755 w 1991029"/>
                <a:gd name="connsiteY23" fmla="*/ 284878 h 626240"/>
                <a:gd name="connsiteX24" fmla="*/ 1135782 w 1991029"/>
                <a:gd name="connsiteY24" fmla="*/ 284945 h 626240"/>
                <a:gd name="connsiteX25" fmla="*/ 1086035 w 1991029"/>
                <a:gd name="connsiteY25" fmla="*/ 318572 h 626240"/>
                <a:gd name="connsiteX26" fmla="*/ 885546 w 1991029"/>
                <a:gd name="connsiteY26" fmla="*/ 554754 h 626240"/>
                <a:gd name="connsiteX27" fmla="*/ 885557 w 1991029"/>
                <a:gd name="connsiteY27" fmla="*/ 554761 h 626240"/>
                <a:gd name="connsiteX28" fmla="*/ 1217009 w 1991029"/>
                <a:gd name="connsiteY28" fmla="*/ 412937 h 626240"/>
                <a:gd name="connsiteX29" fmla="*/ 1339983 w 1991029"/>
                <a:gd name="connsiteY29" fmla="*/ 307942 h 626240"/>
                <a:gd name="connsiteX30" fmla="*/ 1562177 w 1991029"/>
                <a:gd name="connsiteY30" fmla="*/ 321276 h 626240"/>
                <a:gd name="connsiteX31" fmla="*/ 1687226 w 1991029"/>
                <a:gd name="connsiteY31" fmla="*/ 323003 h 626240"/>
                <a:gd name="connsiteX32" fmla="*/ 1687270 w 1991029"/>
                <a:gd name="connsiteY32" fmla="*/ 323062 h 626240"/>
                <a:gd name="connsiteX33" fmla="*/ 1649339 w 1991029"/>
                <a:gd name="connsiteY33" fmla="*/ 364320 h 626240"/>
                <a:gd name="connsiteX34" fmla="*/ 1527101 w 1991029"/>
                <a:gd name="connsiteY34" fmla="*/ 626223 h 626240"/>
                <a:gd name="connsiteX35" fmla="*/ 1527117 w 1991029"/>
                <a:gd name="connsiteY35" fmla="*/ 626231 h 626240"/>
                <a:gd name="connsiteX36" fmla="*/ 1799377 w 1991029"/>
                <a:gd name="connsiteY36" fmla="*/ 435220 h 626240"/>
                <a:gd name="connsiteX37" fmla="*/ 1883531 w 1991029"/>
                <a:gd name="connsiteY37" fmla="*/ 317594 h 626240"/>
                <a:gd name="connsiteX38" fmla="*/ 1971456 w 1991029"/>
                <a:gd name="connsiteY38" fmla="*/ 311852 h 626240"/>
                <a:gd name="connsiteX39" fmla="*/ 1971637 w 1991029"/>
                <a:gd name="connsiteY39" fmla="*/ 311836 h 626240"/>
                <a:gd name="connsiteX40" fmla="*/ 1990520 w 1991029"/>
                <a:gd name="connsiteY40" fmla="*/ 299814 h 62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991029" h="626240">
                  <a:moveTo>
                    <a:pt x="1990520" y="299814"/>
                  </a:moveTo>
                  <a:cubicBezTo>
                    <a:pt x="1993777" y="288501"/>
                    <a:pt x="1980895" y="279391"/>
                    <a:pt x="1966426" y="280639"/>
                  </a:cubicBezTo>
                  <a:cubicBezTo>
                    <a:pt x="1966426" y="280639"/>
                    <a:pt x="1828287" y="290491"/>
                    <a:pt x="1758921" y="292489"/>
                  </a:cubicBezTo>
                  <a:cubicBezTo>
                    <a:pt x="1731466" y="262670"/>
                    <a:pt x="1664346" y="225859"/>
                    <a:pt x="1546050" y="184578"/>
                  </a:cubicBezTo>
                  <a:cubicBezTo>
                    <a:pt x="1360914" y="119970"/>
                    <a:pt x="1170226" y="126599"/>
                    <a:pt x="1168184" y="126674"/>
                  </a:cubicBezTo>
                  <a:cubicBezTo>
                    <a:pt x="1168157" y="126674"/>
                    <a:pt x="1168157" y="126666"/>
                    <a:pt x="1168178" y="126682"/>
                  </a:cubicBezTo>
                  <a:cubicBezTo>
                    <a:pt x="1169189" y="127706"/>
                    <a:pt x="1261666" y="221502"/>
                    <a:pt x="1419710" y="286915"/>
                  </a:cubicBezTo>
                  <a:cubicBezTo>
                    <a:pt x="1419760" y="286935"/>
                    <a:pt x="1419738" y="286990"/>
                    <a:pt x="1419677" y="286990"/>
                  </a:cubicBezTo>
                  <a:cubicBezTo>
                    <a:pt x="1333432" y="281769"/>
                    <a:pt x="1247478" y="273778"/>
                    <a:pt x="1162144" y="263121"/>
                  </a:cubicBezTo>
                  <a:cubicBezTo>
                    <a:pt x="1141888" y="260577"/>
                    <a:pt x="1121687" y="257830"/>
                    <a:pt x="1101508" y="254984"/>
                  </a:cubicBezTo>
                  <a:cubicBezTo>
                    <a:pt x="1082685" y="221703"/>
                    <a:pt x="1029347" y="175947"/>
                    <a:pt x="930549" y="118223"/>
                  </a:cubicBezTo>
                  <a:cubicBezTo>
                    <a:pt x="771028" y="25028"/>
                    <a:pt x="583284" y="268"/>
                    <a:pt x="581269" y="5"/>
                  </a:cubicBezTo>
                  <a:cubicBezTo>
                    <a:pt x="581242" y="1"/>
                    <a:pt x="581247" y="-7"/>
                    <a:pt x="581258" y="13"/>
                  </a:cubicBezTo>
                  <a:cubicBezTo>
                    <a:pt x="581911" y="1175"/>
                    <a:pt x="640708" y="105553"/>
                    <a:pt x="770886" y="194536"/>
                  </a:cubicBezTo>
                  <a:cubicBezTo>
                    <a:pt x="770979" y="194599"/>
                    <a:pt x="770957" y="194631"/>
                    <a:pt x="770831" y="194603"/>
                  </a:cubicBezTo>
                  <a:cubicBezTo>
                    <a:pt x="701662" y="179091"/>
                    <a:pt x="633317" y="161687"/>
                    <a:pt x="565801" y="142767"/>
                  </a:cubicBezTo>
                  <a:cubicBezTo>
                    <a:pt x="565428" y="142650"/>
                    <a:pt x="565054" y="142532"/>
                    <a:pt x="564681" y="142414"/>
                  </a:cubicBezTo>
                  <a:cubicBezTo>
                    <a:pt x="494859" y="117870"/>
                    <a:pt x="423615" y="95304"/>
                    <a:pt x="351075" y="74823"/>
                  </a:cubicBezTo>
                  <a:cubicBezTo>
                    <a:pt x="155715" y="81542"/>
                    <a:pt x="1931" y="144314"/>
                    <a:pt x="21" y="145095"/>
                  </a:cubicBezTo>
                  <a:cubicBezTo>
                    <a:pt x="-7" y="145107"/>
                    <a:pt x="-7" y="145099"/>
                    <a:pt x="21" y="145111"/>
                  </a:cubicBezTo>
                  <a:cubicBezTo>
                    <a:pt x="1964" y="145849"/>
                    <a:pt x="170666" y="209597"/>
                    <a:pt x="376574" y="207203"/>
                  </a:cubicBezTo>
                  <a:cubicBezTo>
                    <a:pt x="495133" y="205825"/>
                    <a:pt x="573933" y="195145"/>
                    <a:pt x="619513" y="179385"/>
                  </a:cubicBezTo>
                  <a:cubicBezTo>
                    <a:pt x="666004" y="192056"/>
                    <a:pt x="712896" y="203992"/>
                    <a:pt x="760211" y="215034"/>
                  </a:cubicBezTo>
                  <a:cubicBezTo>
                    <a:pt x="883169" y="243782"/>
                    <a:pt x="1008630" y="267227"/>
                    <a:pt x="1135755" y="284878"/>
                  </a:cubicBezTo>
                  <a:cubicBezTo>
                    <a:pt x="1135799" y="284886"/>
                    <a:pt x="1135815" y="284921"/>
                    <a:pt x="1135782" y="284945"/>
                  </a:cubicBezTo>
                  <a:cubicBezTo>
                    <a:pt x="1119979" y="295048"/>
                    <a:pt x="1103408" y="306223"/>
                    <a:pt x="1086035" y="318572"/>
                  </a:cubicBezTo>
                  <a:cubicBezTo>
                    <a:pt x="939928" y="422397"/>
                    <a:pt x="886117" y="553352"/>
                    <a:pt x="885546" y="554754"/>
                  </a:cubicBezTo>
                  <a:cubicBezTo>
                    <a:pt x="885535" y="554773"/>
                    <a:pt x="885530" y="554769"/>
                    <a:pt x="885557" y="554761"/>
                  </a:cubicBezTo>
                  <a:cubicBezTo>
                    <a:pt x="887523" y="554361"/>
                    <a:pt x="1070902" y="516766"/>
                    <a:pt x="1217009" y="412937"/>
                  </a:cubicBezTo>
                  <a:cubicBezTo>
                    <a:pt x="1274916" y="371793"/>
                    <a:pt x="1314906" y="336832"/>
                    <a:pt x="1339983" y="307942"/>
                  </a:cubicBezTo>
                  <a:cubicBezTo>
                    <a:pt x="1413753" y="314399"/>
                    <a:pt x="1487874" y="318933"/>
                    <a:pt x="1562177" y="321276"/>
                  </a:cubicBezTo>
                  <a:cubicBezTo>
                    <a:pt x="1603825" y="322548"/>
                    <a:pt x="1645523" y="323074"/>
                    <a:pt x="1687226" y="323003"/>
                  </a:cubicBezTo>
                  <a:cubicBezTo>
                    <a:pt x="1687270" y="323003"/>
                    <a:pt x="1687297" y="323039"/>
                    <a:pt x="1687270" y="323062"/>
                  </a:cubicBezTo>
                  <a:cubicBezTo>
                    <a:pt x="1675064" y="335576"/>
                    <a:pt x="1662418" y="349298"/>
                    <a:pt x="1649339" y="364320"/>
                  </a:cubicBezTo>
                  <a:cubicBezTo>
                    <a:pt x="1541015" y="488681"/>
                    <a:pt x="1527255" y="624680"/>
                    <a:pt x="1527101" y="626223"/>
                  </a:cubicBezTo>
                  <a:cubicBezTo>
                    <a:pt x="1527101" y="626247"/>
                    <a:pt x="1527090" y="626242"/>
                    <a:pt x="1527117" y="626231"/>
                  </a:cubicBezTo>
                  <a:cubicBezTo>
                    <a:pt x="1529001" y="625469"/>
                    <a:pt x="1691064" y="559566"/>
                    <a:pt x="1799377" y="435220"/>
                  </a:cubicBezTo>
                  <a:cubicBezTo>
                    <a:pt x="1840466" y="388055"/>
                    <a:pt x="1867695" y="349020"/>
                    <a:pt x="1883531" y="317594"/>
                  </a:cubicBezTo>
                  <a:cubicBezTo>
                    <a:pt x="1912874" y="316009"/>
                    <a:pt x="1942195" y="314144"/>
                    <a:pt x="1971456" y="311852"/>
                  </a:cubicBezTo>
                  <a:lnTo>
                    <a:pt x="1971637" y="311836"/>
                  </a:lnTo>
                  <a:cubicBezTo>
                    <a:pt x="1980834" y="311059"/>
                    <a:pt x="1988653" y="306294"/>
                    <a:pt x="1990520" y="299814"/>
                  </a:cubicBezTo>
                  <a:close/>
                </a:path>
              </a:pathLst>
            </a:custGeom>
            <a:solidFill>
              <a:srgbClr val="D1D1D1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E1511C0-933F-BBBD-3560-DD796BA7EA38}"/>
                </a:ext>
              </a:extLst>
            </p:cNvPr>
            <p:cNvSpPr/>
            <p:nvPr/>
          </p:nvSpPr>
          <p:spPr>
            <a:xfrm>
              <a:off x="4813523" y="6499923"/>
              <a:ext cx="188415" cy="141426"/>
            </a:xfrm>
            <a:custGeom>
              <a:avLst/>
              <a:gdLst>
                <a:gd name="connsiteX0" fmla="*/ 9420 w 188415"/>
                <a:gd name="connsiteY0" fmla="*/ 141426 h 141426"/>
                <a:gd name="connsiteX1" fmla="*/ 2941 w 188415"/>
                <a:gd name="connsiteY1" fmla="*/ 139578 h 141426"/>
                <a:gd name="connsiteX2" fmla="*/ 2584 w 188415"/>
                <a:gd name="connsiteY2" fmla="*/ 130059 h 141426"/>
                <a:gd name="connsiteX3" fmla="*/ 172154 w 188415"/>
                <a:gd name="connsiteY3" fmla="*/ 2102 h 141426"/>
                <a:gd name="connsiteX4" fmla="*/ 185474 w 188415"/>
                <a:gd name="connsiteY4" fmla="*/ 1847 h 141426"/>
                <a:gd name="connsiteX5" fmla="*/ 185831 w 188415"/>
                <a:gd name="connsiteY5" fmla="*/ 11366 h 141426"/>
                <a:gd name="connsiteX6" fmla="*/ 16262 w 188415"/>
                <a:gd name="connsiteY6" fmla="*/ 139322 h 141426"/>
                <a:gd name="connsiteX7" fmla="*/ 9420 w 188415"/>
                <a:gd name="connsiteY7" fmla="*/ 141426 h 14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8415" h="141426">
                  <a:moveTo>
                    <a:pt x="9420" y="141426"/>
                  </a:moveTo>
                  <a:cubicBezTo>
                    <a:pt x="7098" y="141426"/>
                    <a:pt x="4764" y="140814"/>
                    <a:pt x="2941" y="139578"/>
                  </a:cubicBezTo>
                  <a:cubicBezTo>
                    <a:pt x="-837" y="137022"/>
                    <a:pt x="-996" y="132760"/>
                    <a:pt x="2584" y="130059"/>
                  </a:cubicBezTo>
                  <a:lnTo>
                    <a:pt x="172154" y="2102"/>
                  </a:lnTo>
                  <a:cubicBezTo>
                    <a:pt x="175728" y="-598"/>
                    <a:pt x="181691" y="-712"/>
                    <a:pt x="185474" y="1847"/>
                  </a:cubicBezTo>
                  <a:cubicBezTo>
                    <a:pt x="189252" y="4402"/>
                    <a:pt x="189411" y="8665"/>
                    <a:pt x="185831" y="11366"/>
                  </a:cubicBezTo>
                  <a:lnTo>
                    <a:pt x="16262" y="139322"/>
                  </a:lnTo>
                  <a:cubicBezTo>
                    <a:pt x="14411" y="140720"/>
                    <a:pt x="11919" y="141426"/>
                    <a:pt x="9420" y="141426"/>
                  </a:cubicBezTo>
                  <a:close/>
                </a:path>
              </a:pathLst>
            </a:custGeom>
            <a:solidFill>
              <a:srgbClr val="E5E5E5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EE881A-1807-6492-F586-DA003427BB5B}"/>
                </a:ext>
              </a:extLst>
            </p:cNvPr>
            <p:cNvSpPr/>
            <p:nvPr/>
          </p:nvSpPr>
          <p:spPr>
            <a:xfrm>
              <a:off x="4455544" y="6250753"/>
              <a:ext cx="273202" cy="148154"/>
            </a:xfrm>
            <a:custGeom>
              <a:avLst/>
              <a:gdLst>
                <a:gd name="connsiteX0" fmla="*/ 263770 w 273202"/>
                <a:gd name="connsiteY0" fmla="*/ 148155 h 148154"/>
                <a:gd name="connsiteX1" fmla="*/ 259767 w 273202"/>
                <a:gd name="connsiteY1" fmla="*/ 147515 h 148154"/>
                <a:gd name="connsiteX2" fmla="*/ 2184 w 273202"/>
                <a:gd name="connsiteY2" fmla="*/ 11044 h 148154"/>
                <a:gd name="connsiteX3" fmla="*/ 3392 w 273202"/>
                <a:gd name="connsiteY3" fmla="*/ 1561 h 148154"/>
                <a:gd name="connsiteX4" fmla="*/ 16658 w 273202"/>
                <a:gd name="connsiteY4" fmla="*/ 2425 h 148154"/>
                <a:gd name="connsiteX5" fmla="*/ 267789 w 273202"/>
                <a:gd name="connsiteY5" fmla="*/ 135327 h 148154"/>
                <a:gd name="connsiteX6" fmla="*/ 272302 w 273202"/>
                <a:gd name="connsiteY6" fmla="*/ 144288 h 148154"/>
                <a:gd name="connsiteX7" fmla="*/ 263770 w 273202"/>
                <a:gd name="connsiteY7" fmla="*/ 148155 h 148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202" h="148154">
                  <a:moveTo>
                    <a:pt x="263770" y="148155"/>
                  </a:moveTo>
                  <a:cubicBezTo>
                    <a:pt x="262424" y="148155"/>
                    <a:pt x="261057" y="147947"/>
                    <a:pt x="259767" y="147515"/>
                  </a:cubicBezTo>
                  <a:cubicBezTo>
                    <a:pt x="253150" y="145289"/>
                    <a:pt x="96638" y="92072"/>
                    <a:pt x="2184" y="11044"/>
                  </a:cubicBezTo>
                  <a:cubicBezTo>
                    <a:pt x="-1149" y="8187"/>
                    <a:pt x="-605" y="3940"/>
                    <a:pt x="3392" y="1561"/>
                  </a:cubicBezTo>
                  <a:cubicBezTo>
                    <a:pt x="7384" y="-821"/>
                    <a:pt x="13330" y="-433"/>
                    <a:pt x="16658" y="2425"/>
                  </a:cubicBezTo>
                  <a:cubicBezTo>
                    <a:pt x="108466" y="81175"/>
                    <a:pt x="266208" y="134793"/>
                    <a:pt x="267789" y="135327"/>
                  </a:cubicBezTo>
                  <a:cubicBezTo>
                    <a:pt x="272495" y="136909"/>
                    <a:pt x="274521" y="140924"/>
                    <a:pt x="272302" y="144288"/>
                  </a:cubicBezTo>
                  <a:cubicBezTo>
                    <a:pt x="270699" y="146726"/>
                    <a:pt x="267306" y="148155"/>
                    <a:pt x="263770" y="148155"/>
                  </a:cubicBezTo>
                  <a:close/>
                </a:path>
              </a:pathLst>
            </a:custGeom>
            <a:solidFill>
              <a:srgbClr val="E5E5E5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41F2DFB-AA61-E83E-D6B1-511118531BF9}"/>
              </a:ext>
            </a:extLst>
          </p:cNvPr>
          <p:cNvSpPr/>
          <p:nvPr/>
        </p:nvSpPr>
        <p:spPr>
          <a:xfrm>
            <a:off x="4559167" y="6485022"/>
            <a:ext cx="82604" cy="59050"/>
          </a:xfrm>
          <a:custGeom>
            <a:avLst/>
            <a:gdLst>
              <a:gd name="connsiteX0" fmla="*/ 82605 w 82604"/>
              <a:gd name="connsiteY0" fmla="*/ 29525 h 59050"/>
              <a:gd name="connsiteX1" fmla="*/ 41302 w 82604"/>
              <a:gd name="connsiteY1" fmla="*/ 59050 h 59050"/>
              <a:gd name="connsiteX2" fmla="*/ 0 w 82604"/>
              <a:gd name="connsiteY2" fmla="*/ 29525 h 59050"/>
              <a:gd name="connsiteX3" fmla="*/ 41302 w 82604"/>
              <a:gd name="connsiteY3" fmla="*/ 0 h 59050"/>
              <a:gd name="connsiteX4" fmla="*/ 82605 w 82604"/>
              <a:gd name="connsiteY4" fmla="*/ 29525 h 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04" h="59050">
                <a:moveTo>
                  <a:pt x="82605" y="29525"/>
                </a:moveTo>
                <a:cubicBezTo>
                  <a:pt x="82605" y="45831"/>
                  <a:pt x="64113" y="59050"/>
                  <a:pt x="41302" y="59050"/>
                </a:cubicBezTo>
                <a:cubicBezTo>
                  <a:pt x="18492" y="59050"/>
                  <a:pt x="0" y="45831"/>
                  <a:pt x="0" y="29525"/>
                </a:cubicBezTo>
                <a:cubicBezTo>
                  <a:pt x="0" y="13219"/>
                  <a:pt x="18492" y="0"/>
                  <a:pt x="41302" y="0"/>
                </a:cubicBezTo>
                <a:cubicBezTo>
                  <a:pt x="64113" y="0"/>
                  <a:pt x="82605" y="13219"/>
                  <a:pt x="82605" y="29525"/>
                </a:cubicBezTo>
                <a:close/>
              </a:path>
            </a:pathLst>
          </a:custGeom>
          <a:solidFill>
            <a:schemeClr val="accent4"/>
          </a:solidFill>
          <a:ln w="548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A9354A-FE91-8E7B-0872-28CE84B57F27}"/>
              </a:ext>
            </a:extLst>
          </p:cNvPr>
          <p:cNvSpPr/>
          <p:nvPr/>
        </p:nvSpPr>
        <p:spPr>
          <a:xfrm>
            <a:off x="7559264" y="6475680"/>
            <a:ext cx="82604" cy="59050"/>
          </a:xfrm>
          <a:custGeom>
            <a:avLst/>
            <a:gdLst>
              <a:gd name="connsiteX0" fmla="*/ 82605 w 82604"/>
              <a:gd name="connsiteY0" fmla="*/ 29525 h 59050"/>
              <a:gd name="connsiteX1" fmla="*/ 41303 w 82604"/>
              <a:gd name="connsiteY1" fmla="*/ 59050 h 59050"/>
              <a:gd name="connsiteX2" fmla="*/ 0 w 82604"/>
              <a:gd name="connsiteY2" fmla="*/ 29525 h 59050"/>
              <a:gd name="connsiteX3" fmla="*/ 41303 w 82604"/>
              <a:gd name="connsiteY3" fmla="*/ 0 h 59050"/>
              <a:gd name="connsiteX4" fmla="*/ 82605 w 82604"/>
              <a:gd name="connsiteY4" fmla="*/ 29525 h 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604" h="59050">
                <a:moveTo>
                  <a:pt x="82605" y="29525"/>
                </a:moveTo>
                <a:cubicBezTo>
                  <a:pt x="82605" y="45831"/>
                  <a:pt x="64113" y="59050"/>
                  <a:pt x="41303" y="59050"/>
                </a:cubicBezTo>
                <a:cubicBezTo>
                  <a:pt x="18492" y="59050"/>
                  <a:pt x="0" y="45831"/>
                  <a:pt x="0" y="29525"/>
                </a:cubicBezTo>
                <a:cubicBezTo>
                  <a:pt x="0" y="13219"/>
                  <a:pt x="18492" y="0"/>
                  <a:pt x="41303" y="0"/>
                </a:cubicBezTo>
                <a:cubicBezTo>
                  <a:pt x="64113" y="0"/>
                  <a:pt x="82605" y="13219"/>
                  <a:pt x="82605" y="29525"/>
                </a:cubicBezTo>
                <a:close/>
              </a:path>
            </a:pathLst>
          </a:custGeom>
          <a:solidFill>
            <a:schemeClr val="accent4"/>
          </a:solidFill>
          <a:ln w="548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21" name="Graphic 9" descr="A flower arrangement as ornament">
            <a:extLst>
              <a:ext uri="{FF2B5EF4-FFF2-40B4-BE49-F238E27FC236}">
                <a16:creationId xmlns:a16="http://schemas.microsoft.com/office/drawing/2014/main" id="{069546DD-7C48-3A26-2016-606F7F380544}"/>
              </a:ext>
            </a:extLst>
          </p:cNvPr>
          <p:cNvGrpSpPr/>
          <p:nvPr/>
        </p:nvGrpSpPr>
        <p:grpSpPr>
          <a:xfrm>
            <a:off x="6909237" y="6558054"/>
            <a:ext cx="221776" cy="112797"/>
            <a:chOff x="6909237" y="6558054"/>
            <a:chExt cx="221776" cy="112797"/>
          </a:xfrm>
          <a:solidFill>
            <a:schemeClr val="accent4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4978E9-0A91-15B4-7A89-F5F32342E180}"/>
                </a:ext>
              </a:extLst>
            </p:cNvPr>
            <p:cNvSpPr/>
            <p:nvPr/>
          </p:nvSpPr>
          <p:spPr>
            <a:xfrm>
              <a:off x="7048409" y="6611801"/>
              <a:ext cx="82604" cy="59050"/>
            </a:xfrm>
            <a:custGeom>
              <a:avLst/>
              <a:gdLst>
                <a:gd name="connsiteX0" fmla="*/ 82605 w 82604"/>
                <a:gd name="connsiteY0" fmla="*/ 29525 h 59050"/>
                <a:gd name="connsiteX1" fmla="*/ 41303 w 82604"/>
                <a:gd name="connsiteY1" fmla="*/ 59050 h 59050"/>
                <a:gd name="connsiteX2" fmla="*/ 0 w 82604"/>
                <a:gd name="connsiteY2" fmla="*/ 29525 h 59050"/>
                <a:gd name="connsiteX3" fmla="*/ 41303 w 82604"/>
                <a:gd name="connsiteY3" fmla="*/ 0 h 59050"/>
                <a:gd name="connsiteX4" fmla="*/ 82605 w 82604"/>
                <a:gd name="connsiteY4" fmla="*/ 29525 h 5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04" h="59050">
                  <a:moveTo>
                    <a:pt x="82605" y="29525"/>
                  </a:moveTo>
                  <a:cubicBezTo>
                    <a:pt x="82605" y="45831"/>
                    <a:pt x="64113" y="59050"/>
                    <a:pt x="41303" y="59050"/>
                  </a:cubicBezTo>
                  <a:cubicBezTo>
                    <a:pt x="18492" y="59050"/>
                    <a:pt x="0" y="45831"/>
                    <a:pt x="0" y="29525"/>
                  </a:cubicBezTo>
                  <a:cubicBezTo>
                    <a:pt x="0" y="13219"/>
                    <a:pt x="18492" y="0"/>
                    <a:pt x="41303" y="0"/>
                  </a:cubicBezTo>
                  <a:cubicBezTo>
                    <a:pt x="64113" y="0"/>
                    <a:pt x="82605" y="13219"/>
                    <a:pt x="82605" y="29525"/>
                  </a:cubicBezTo>
                  <a:close/>
                </a:path>
              </a:pathLst>
            </a:custGeom>
            <a:solidFill>
              <a:schemeClr val="accent4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30F026-61DE-F656-9852-93F0F805C7A2}"/>
                </a:ext>
              </a:extLst>
            </p:cNvPr>
            <p:cNvSpPr/>
            <p:nvPr/>
          </p:nvSpPr>
          <p:spPr>
            <a:xfrm>
              <a:off x="6909237" y="6558054"/>
              <a:ext cx="82604" cy="59050"/>
            </a:xfrm>
            <a:custGeom>
              <a:avLst/>
              <a:gdLst>
                <a:gd name="connsiteX0" fmla="*/ 82605 w 82604"/>
                <a:gd name="connsiteY0" fmla="*/ 29525 h 59050"/>
                <a:gd name="connsiteX1" fmla="*/ 41303 w 82604"/>
                <a:gd name="connsiteY1" fmla="*/ 59050 h 59050"/>
                <a:gd name="connsiteX2" fmla="*/ 0 w 82604"/>
                <a:gd name="connsiteY2" fmla="*/ 29525 h 59050"/>
                <a:gd name="connsiteX3" fmla="*/ 41303 w 82604"/>
                <a:gd name="connsiteY3" fmla="*/ 0 h 59050"/>
                <a:gd name="connsiteX4" fmla="*/ 82605 w 82604"/>
                <a:gd name="connsiteY4" fmla="*/ 29525 h 5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04" h="59050">
                  <a:moveTo>
                    <a:pt x="82605" y="29525"/>
                  </a:moveTo>
                  <a:cubicBezTo>
                    <a:pt x="82605" y="45832"/>
                    <a:pt x="64113" y="59050"/>
                    <a:pt x="41303" y="59050"/>
                  </a:cubicBezTo>
                  <a:cubicBezTo>
                    <a:pt x="18492" y="59050"/>
                    <a:pt x="0" y="45831"/>
                    <a:pt x="0" y="29525"/>
                  </a:cubicBezTo>
                  <a:cubicBezTo>
                    <a:pt x="0" y="13219"/>
                    <a:pt x="18492" y="0"/>
                    <a:pt x="41303" y="0"/>
                  </a:cubicBezTo>
                  <a:cubicBezTo>
                    <a:pt x="64113" y="0"/>
                    <a:pt x="82605" y="13219"/>
                    <a:pt x="82605" y="29525"/>
                  </a:cubicBezTo>
                  <a:close/>
                </a:path>
              </a:pathLst>
            </a:custGeom>
            <a:solidFill>
              <a:schemeClr val="accent4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4" name="Graphic 9" descr="A flower arrangement as ornament">
            <a:extLst>
              <a:ext uri="{FF2B5EF4-FFF2-40B4-BE49-F238E27FC236}">
                <a16:creationId xmlns:a16="http://schemas.microsoft.com/office/drawing/2014/main" id="{57B27116-C5A3-0476-6A59-BA4F81CD864F}"/>
              </a:ext>
            </a:extLst>
          </p:cNvPr>
          <p:cNvGrpSpPr/>
          <p:nvPr/>
        </p:nvGrpSpPr>
        <p:grpSpPr>
          <a:xfrm>
            <a:off x="4225349" y="6027084"/>
            <a:ext cx="230194" cy="164213"/>
            <a:chOff x="4225349" y="6027084"/>
            <a:chExt cx="230194" cy="164213"/>
          </a:xfrm>
          <a:solidFill>
            <a:schemeClr val="accent4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8D829-0D27-44EF-C479-4AFFA10A7849}"/>
                </a:ext>
              </a:extLst>
            </p:cNvPr>
            <p:cNvSpPr/>
            <p:nvPr/>
          </p:nvSpPr>
          <p:spPr>
            <a:xfrm>
              <a:off x="4372938" y="6059086"/>
              <a:ext cx="82604" cy="59050"/>
            </a:xfrm>
            <a:custGeom>
              <a:avLst/>
              <a:gdLst>
                <a:gd name="connsiteX0" fmla="*/ 82605 w 82604"/>
                <a:gd name="connsiteY0" fmla="*/ 29525 h 59050"/>
                <a:gd name="connsiteX1" fmla="*/ 41302 w 82604"/>
                <a:gd name="connsiteY1" fmla="*/ 59050 h 59050"/>
                <a:gd name="connsiteX2" fmla="*/ 0 w 82604"/>
                <a:gd name="connsiteY2" fmla="*/ 29525 h 59050"/>
                <a:gd name="connsiteX3" fmla="*/ 41302 w 82604"/>
                <a:gd name="connsiteY3" fmla="*/ 0 h 59050"/>
                <a:gd name="connsiteX4" fmla="*/ 82605 w 82604"/>
                <a:gd name="connsiteY4" fmla="*/ 29525 h 5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04" h="59050">
                  <a:moveTo>
                    <a:pt x="82605" y="29525"/>
                  </a:moveTo>
                  <a:cubicBezTo>
                    <a:pt x="82605" y="45832"/>
                    <a:pt x="64113" y="59050"/>
                    <a:pt x="41302" y="59050"/>
                  </a:cubicBezTo>
                  <a:cubicBezTo>
                    <a:pt x="18492" y="59050"/>
                    <a:pt x="0" y="45832"/>
                    <a:pt x="0" y="29525"/>
                  </a:cubicBezTo>
                  <a:cubicBezTo>
                    <a:pt x="0" y="13219"/>
                    <a:pt x="18492" y="0"/>
                    <a:pt x="41302" y="0"/>
                  </a:cubicBezTo>
                  <a:cubicBezTo>
                    <a:pt x="64113" y="0"/>
                    <a:pt x="82605" y="13219"/>
                    <a:pt x="82605" y="29525"/>
                  </a:cubicBezTo>
                  <a:close/>
                </a:path>
              </a:pathLst>
            </a:custGeom>
            <a:solidFill>
              <a:schemeClr val="accent4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F813AB-8F31-CECD-324B-34DBBB8AC114}"/>
                </a:ext>
              </a:extLst>
            </p:cNvPr>
            <p:cNvSpPr/>
            <p:nvPr/>
          </p:nvSpPr>
          <p:spPr>
            <a:xfrm>
              <a:off x="4229028" y="6132247"/>
              <a:ext cx="82604" cy="59050"/>
            </a:xfrm>
            <a:custGeom>
              <a:avLst/>
              <a:gdLst>
                <a:gd name="connsiteX0" fmla="*/ 82605 w 82604"/>
                <a:gd name="connsiteY0" fmla="*/ 29525 h 59050"/>
                <a:gd name="connsiteX1" fmla="*/ 41302 w 82604"/>
                <a:gd name="connsiteY1" fmla="*/ 59050 h 59050"/>
                <a:gd name="connsiteX2" fmla="*/ 0 w 82604"/>
                <a:gd name="connsiteY2" fmla="*/ 29525 h 59050"/>
                <a:gd name="connsiteX3" fmla="*/ 41302 w 82604"/>
                <a:gd name="connsiteY3" fmla="*/ 0 h 59050"/>
                <a:gd name="connsiteX4" fmla="*/ 82605 w 82604"/>
                <a:gd name="connsiteY4" fmla="*/ 29525 h 5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04" h="59050">
                  <a:moveTo>
                    <a:pt x="82605" y="29525"/>
                  </a:moveTo>
                  <a:cubicBezTo>
                    <a:pt x="82605" y="45831"/>
                    <a:pt x="64113" y="59050"/>
                    <a:pt x="41302" y="59050"/>
                  </a:cubicBezTo>
                  <a:cubicBezTo>
                    <a:pt x="18492" y="59050"/>
                    <a:pt x="0" y="45831"/>
                    <a:pt x="0" y="29525"/>
                  </a:cubicBezTo>
                  <a:cubicBezTo>
                    <a:pt x="0" y="13219"/>
                    <a:pt x="18492" y="0"/>
                    <a:pt x="41302" y="0"/>
                  </a:cubicBezTo>
                  <a:cubicBezTo>
                    <a:pt x="64113" y="0"/>
                    <a:pt x="82605" y="13219"/>
                    <a:pt x="82605" y="29525"/>
                  </a:cubicBezTo>
                  <a:close/>
                </a:path>
              </a:pathLst>
            </a:custGeom>
            <a:solidFill>
              <a:schemeClr val="accent4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AE8B9F6-FCE6-80AC-E61C-35BB8C292A6C}"/>
                </a:ext>
              </a:extLst>
            </p:cNvPr>
            <p:cNvSpPr/>
            <p:nvPr/>
          </p:nvSpPr>
          <p:spPr>
            <a:xfrm>
              <a:off x="4225349" y="6027084"/>
              <a:ext cx="82604" cy="59050"/>
            </a:xfrm>
            <a:custGeom>
              <a:avLst/>
              <a:gdLst>
                <a:gd name="connsiteX0" fmla="*/ 82605 w 82604"/>
                <a:gd name="connsiteY0" fmla="*/ 29525 h 59050"/>
                <a:gd name="connsiteX1" fmla="*/ 41302 w 82604"/>
                <a:gd name="connsiteY1" fmla="*/ 59050 h 59050"/>
                <a:gd name="connsiteX2" fmla="*/ 0 w 82604"/>
                <a:gd name="connsiteY2" fmla="*/ 29525 h 59050"/>
                <a:gd name="connsiteX3" fmla="*/ 41302 w 82604"/>
                <a:gd name="connsiteY3" fmla="*/ 0 h 59050"/>
                <a:gd name="connsiteX4" fmla="*/ 82605 w 82604"/>
                <a:gd name="connsiteY4" fmla="*/ 29525 h 5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04" h="59050">
                  <a:moveTo>
                    <a:pt x="82605" y="29525"/>
                  </a:moveTo>
                  <a:cubicBezTo>
                    <a:pt x="82605" y="45831"/>
                    <a:pt x="64113" y="59050"/>
                    <a:pt x="41302" y="59050"/>
                  </a:cubicBezTo>
                  <a:cubicBezTo>
                    <a:pt x="18492" y="59050"/>
                    <a:pt x="0" y="45831"/>
                    <a:pt x="0" y="29525"/>
                  </a:cubicBezTo>
                  <a:cubicBezTo>
                    <a:pt x="0" y="13219"/>
                    <a:pt x="18492" y="0"/>
                    <a:pt x="41302" y="0"/>
                  </a:cubicBezTo>
                  <a:cubicBezTo>
                    <a:pt x="64113" y="0"/>
                    <a:pt x="82605" y="13219"/>
                    <a:pt x="82605" y="29525"/>
                  </a:cubicBezTo>
                  <a:close/>
                </a:path>
              </a:pathLst>
            </a:custGeom>
            <a:solidFill>
              <a:schemeClr val="accent4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9" name="Graphic 9" descr="A flower arrangement as ornament">
            <a:extLst>
              <a:ext uri="{FF2B5EF4-FFF2-40B4-BE49-F238E27FC236}">
                <a16:creationId xmlns:a16="http://schemas.microsoft.com/office/drawing/2014/main" id="{0B43DC85-443E-3D90-9235-2CBE85112D1C}"/>
              </a:ext>
            </a:extLst>
          </p:cNvPr>
          <p:cNvGrpSpPr/>
          <p:nvPr/>
        </p:nvGrpSpPr>
        <p:grpSpPr>
          <a:xfrm>
            <a:off x="7705673" y="6108280"/>
            <a:ext cx="223912" cy="160068"/>
            <a:chOff x="7705673" y="6108280"/>
            <a:chExt cx="223912" cy="160068"/>
          </a:xfrm>
          <a:solidFill>
            <a:schemeClr val="accent4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ACCE542-5B98-7A4B-01E4-8F667AD881BD}"/>
                </a:ext>
              </a:extLst>
            </p:cNvPr>
            <p:cNvSpPr/>
            <p:nvPr/>
          </p:nvSpPr>
          <p:spPr>
            <a:xfrm>
              <a:off x="7705673" y="6209298"/>
              <a:ext cx="82604" cy="59050"/>
            </a:xfrm>
            <a:custGeom>
              <a:avLst/>
              <a:gdLst>
                <a:gd name="connsiteX0" fmla="*/ 82605 w 82604"/>
                <a:gd name="connsiteY0" fmla="*/ 29525 h 59050"/>
                <a:gd name="connsiteX1" fmla="*/ 41303 w 82604"/>
                <a:gd name="connsiteY1" fmla="*/ 59050 h 59050"/>
                <a:gd name="connsiteX2" fmla="*/ 0 w 82604"/>
                <a:gd name="connsiteY2" fmla="*/ 29525 h 59050"/>
                <a:gd name="connsiteX3" fmla="*/ 41303 w 82604"/>
                <a:gd name="connsiteY3" fmla="*/ 0 h 59050"/>
                <a:gd name="connsiteX4" fmla="*/ 82605 w 82604"/>
                <a:gd name="connsiteY4" fmla="*/ 29525 h 5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04" h="59050">
                  <a:moveTo>
                    <a:pt x="82605" y="29525"/>
                  </a:moveTo>
                  <a:cubicBezTo>
                    <a:pt x="82605" y="45831"/>
                    <a:pt x="64113" y="59050"/>
                    <a:pt x="41303" y="59050"/>
                  </a:cubicBezTo>
                  <a:cubicBezTo>
                    <a:pt x="18492" y="59050"/>
                    <a:pt x="0" y="45831"/>
                    <a:pt x="0" y="29525"/>
                  </a:cubicBezTo>
                  <a:cubicBezTo>
                    <a:pt x="0" y="13219"/>
                    <a:pt x="18492" y="0"/>
                    <a:pt x="41303" y="0"/>
                  </a:cubicBezTo>
                  <a:cubicBezTo>
                    <a:pt x="64113" y="0"/>
                    <a:pt x="82605" y="13219"/>
                    <a:pt x="82605" y="29525"/>
                  </a:cubicBezTo>
                  <a:close/>
                </a:path>
              </a:pathLst>
            </a:custGeom>
            <a:solidFill>
              <a:schemeClr val="accent4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200EE4-DCC6-5E38-7FEF-87858F9664D9}"/>
                </a:ext>
              </a:extLst>
            </p:cNvPr>
            <p:cNvSpPr/>
            <p:nvPr/>
          </p:nvSpPr>
          <p:spPr>
            <a:xfrm>
              <a:off x="7846981" y="6182360"/>
              <a:ext cx="82604" cy="59050"/>
            </a:xfrm>
            <a:custGeom>
              <a:avLst/>
              <a:gdLst>
                <a:gd name="connsiteX0" fmla="*/ 82605 w 82604"/>
                <a:gd name="connsiteY0" fmla="*/ 29525 h 59050"/>
                <a:gd name="connsiteX1" fmla="*/ 41302 w 82604"/>
                <a:gd name="connsiteY1" fmla="*/ 59050 h 59050"/>
                <a:gd name="connsiteX2" fmla="*/ 0 w 82604"/>
                <a:gd name="connsiteY2" fmla="*/ 29525 h 59050"/>
                <a:gd name="connsiteX3" fmla="*/ 41302 w 82604"/>
                <a:gd name="connsiteY3" fmla="*/ 0 h 59050"/>
                <a:gd name="connsiteX4" fmla="*/ 82605 w 82604"/>
                <a:gd name="connsiteY4" fmla="*/ 29525 h 5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04" h="59050">
                  <a:moveTo>
                    <a:pt x="82605" y="29525"/>
                  </a:moveTo>
                  <a:cubicBezTo>
                    <a:pt x="82605" y="45831"/>
                    <a:pt x="64113" y="59050"/>
                    <a:pt x="41302" y="59050"/>
                  </a:cubicBezTo>
                  <a:cubicBezTo>
                    <a:pt x="18492" y="59050"/>
                    <a:pt x="0" y="45831"/>
                    <a:pt x="0" y="29525"/>
                  </a:cubicBezTo>
                  <a:cubicBezTo>
                    <a:pt x="0" y="13219"/>
                    <a:pt x="18492" y="0"/>
                    <a:pt x="41302" y="0"/>
                  </a:cubicBezTo>
                  <a:cubicBezTo>
                    <a:pt x="64113" y="0"/>
                    <a:pt x="82605" y="13219"/>
                    <a:pt x="82605" y="29525"/>
                  </a:cubicBezTo>
                  <a:close/>
                </a:path>
              </a:pathLst>
            </a:custGeom>
            <a:solidFill>
              <a:schemeClr val="accent4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2F89BCF-E1FA-9267-CDEC-13A1F0CCA056}"/>
                </a:ext>
              </a:extLst>
            </p:cNvPr>
            <p:cNvSpPr/>
            <p:nvPr/>
          </p:nvSpPr>
          <p:spPr>
            <a:xfrm>
              <a:off x="7752774" y="6108280"/>
              <a:ext cx="82604" cy="59050"/>
            </a:xfrm>
            <a:custGeom>
              <a:avLst/>
              <a:gdLst>
                <a:gd name="connsiteX0" fmla="*/ 82605 w 82604"/>
                <a:gd name="connsiteY0" fmla="*/ 29525 h 59050"/>
                <a:gd name="connsiteX1" fmla="*/ 41303 w 82604"/>
                <a:gd name="connsiteY1" fmla="*/ 59050 h 59050"/>
                <a:gd name="connsiteX2" fmla="*/ 0 w 82604"/>
                <a:gd name="connsiteY2" fmla="*/ 29525 h 59050"/>
                <a:gd name="connsiteX3" fmla="*/ 41303 w 82604"/>
                <a:gd name="connsiteY3" fmla="*/ 0 h 59050"/>
                <a:gd name="connsiteX4" fmla="*/ 82605 w 82604"/>
                <a:gd name="connsiteY4" fmla="*/ 29525 h 5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604" h="59050">
                  <a:moveTo>
                    <a:pt x="82605" y="29525"/>
                  </a:moveTo>
                  <a:cubicBezTo>
                    <a:pt x="82605" y="45831"/>
                    <a:pt x="64113" y="59050"/>
                    <a:pt x="41303" y="59050"/>
                  </a:cubicBezTo>
                  <a:cubicBezTo>
                    <a:pt x="18492" y="59050"/>
                    <a:pt x="0" y="45831"/>
                    <a:pt x="0" y="29525"/>
                  </a:cubicBezTo>
                  <a:cubicBezTo>
                    <a:pt x="0" y="13219"/>
                    <a:pt x="18492" y="0"/>
                    <a:pt x="41303" y="0"/>
                  </a:cubicBezTo>
                  <a:cubicBezTo>
                    <a:pt x="64113" y="0"/>
                    <a:pt x="82605" y="13219"/>
                    <a:pt x="82605" y="29525"/>
                  </a:cubicBezTo>
                  <a:close/>
                </a:path>
              </a:pathLst>
            </a:custGeom>
            <a:solidFill>
              <a:schemeClr val="accent4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33" name="Graphic 9" descr="A flower arrangement as ornament">
            <a:extLst>
              <a:ext uri="{FF2B5EF4-FFF2-40B4-BE49-F238E27FC236}">
                <a16:creationId xmlns:a16="http://schemas.microsoft.com/office/drawing/2014/main" id="{500F3C30-3C7F-08E0-FD5E-C2D9A8B74480}"/>
              </a:ext>
            </a:extLst>
          </p:cNvPr>
          <p:cNvGrpSpPr/>
          <p:nvPr/>
        </p:nvGrpSpPr>
        <p:grpSpPr>
          <a:xfrm>
            <a:off x="6946795" y="6018586"/>
            <a:ext cx="395661" cy="312710"/>
            <a:chOff x="6946795" y="6018586"/>
            <a:chExt cx="395661" cy="31271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6F8AA45-DBBC-556E-3D32-99792CA724B9}"/>
                </a:ext>
              </a:extLst>
            </p:cNvPr>
            <p:cNvSpPr/>
            <p:nvPr/>
          </p:nvSpPr>
          <p:spPr>
            <a:xfrm>
              <a:off x="7025287" y="6272419"/>
              <a:ext cx="82363" cy="58877"/>
            </a:xfrm>
            <a:custGeom>
              <a:avLst/>
              <a:gdLst>
                <a:gd name="connsiteX0" fmla="*/ 82363 w 82363"/>
                <a:gd name="connsiteY0" fmla="*/ 29439 h 58877"/>
                <a:gd name="connsiteX1" fmla="*/ 41182 w 82363"/>
                <a:gd name="connsiteY1" fmla="*/ 58878 h 58877"/>
                <a:gd name="connsiteX2" fmla="*/ 0 w 82363"/>
                <a:gd name="connsiteY2" fmla="*/ 29439 h 58877"/>
                <a:gd name="connsiteX3" fmla="*/ 41182 w 82363"/>
                <a:gd name="connsiteY3" fmla="*/ 0 h 58877"/>
                <a:gd name="connsiteX4" fmla="*/ 82363 w 82363"/>
                <a:gd name="connsiteY4" fmla="*/ 29439 h 5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63" h="58877">
                  <a:moveTo>
                    <a:pt x="82363" y="29439"/>
                  </a:moveTo>
                  <a:cubicBezTo>
                    <a:pt x="82363" y="45698"/>
                    <a:pt x="63926" y="58878"/>
                    <a:pt x="41182" y="58878"/>
                  </a:cubicBezTo>
                  <a:cubicBezTo>
                    <a:pt x="18438" y="58878"/>
                    <a:pt x="0" y="45698"/>
                    <a:pt x="0" y="29439"/>
                  </a:cubicBezTo>
                  <a:cubicBezTo>
                    <a:pt x="0" y="13180"/>
                    <a:pt x="18438" y="0"/>
                    <a:pt x="41182" y="0"/>
                  </a:cubicBezTo>
                  <a:cubicBezTo>
                    <a:pt x="63926" y="0"/>
                    <a:pt x="82363" y="13180"/>
                    <a:pt x="82363" y="29439"/>
                  </a:cubicBezTo>
                  <a:close/>
                </a:path>
              </a:pathLst>
            </a:custGeom>
            <a:solidFill>
              <a:schemeClr val="accent4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4AC9A6C-08B7-0B1E-D262-7E862A5C3D90}"/>
                </a:ext>
              </a:extLst>
            </p:cNvPr>
            <p:cNvSpPr/>
            <p:nvPr/>
          </p:nvSpPr>
          <p:spPr>
            <a:xfrm>
              <a:off x="6946795" y="6222081"/>
              <a:ext cx="122468" cy="87493"/>
            </a:xfrm>
            <a:custGeom>
              <a:avLst/>
              <a:gdLst>
                <a:gd name="connsiteX0" fmla="*/ 93701 w 122468"/>
                <a:gd name="connsiteY0" fmla="*/ 87494 h 87493"/>
                <a:gd name="connsiteX1" fmla="*/ 9422 w 122468"/>
                <a:gd name="connsiteY1" fmla="*/ 87494 h 87493"/>
                <a:gd name="connsiteX2" fmla="*/ 719 w 122468"/>
                <a:gd name="connsiteY2" fmla="*/ 83337 h 87493"/>
                <a:gd name="connsiteX3" fmla="*/ 2761 w 122468"/>
                <a:gd name="connsiteY3" fmla="*/ 75997 h 87493"/>
                <a:gd name="connsiteX4" fmla="*/ 106045 w 122468"/>
                <a:gd name="connsiteY4" fmla="*/ 2168 h 87493"/>
                <a:gd name="connsiteX5" fmla="*/ 118504 w 122468"/>
                <a:gd name="connsiteY5" fmla="*/ 1183 h 87493"/>
                <a:gd name="connsiteX6" fmla="*/ 119712 w 122468"/>
                <a:gd name="connsiteY6" fmla="*/ 11443 h 87493"/>
                <a:gd name="connsiteX7" fmla="*/ 32264 w 122468"/>
                <a:gd name="connsiteY7" fmla="*/ 73956 h 87493"/>
                <a:gd name="connsiteX8" fmla="*/ 32302 w 122468"/>
                <a:gd name="connsiteY8" fmla="*/ 74022 h 87493"/>
                <a:gd name="connsiteX9" fmla="*/ 94212 w 122468"/>
                <a:gd name="connsiteY9" fmla="*/ 74022 h 87493"/>
                <a:gd name="connsiteX10" fmla="*/ 103503 w 122468"/>
                <a:gd name="connsiteY10" fmla="*/ 81888 h 87493"/>
                <a:gd name="connsiteX11" fmla="*/ 93701 w 122468"/>
                <a:gd name="connsiteY11" fmla="*/ 87494 h 8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68" h="87493">
                  <a:moveTo>
                    <a:pt x="93701" y="87494"/>
                  </a:moveTo>
                  <a:lnTo>
                    <a:pt x="9422" y="87494"/>
                  </a:lnTo>
                  <a:cubicBezTo>
                    <a:pt x="5611" y="87494"/>
                    <a:pt x="2179" y="85853"/>
                    <a:pt x="719" y="83337"/>
                  </a:cubicBezTo>
                  <a:cubicBezTo>
                    <a:pt x="-742" y="80821"/>
                    <a:pt x="65" y="77924"/>
                    <a:pt x="2761" y="75997"/>
                  </a:cubicBezTo>
                  <a:lnTo>
                    <a:pt x="106045" y="2168"/>
                  </a:lnTo>
                  <a:cubicBezTo>
                    <a:pt x="109361" y="-203"/>
                    <a:pt x="114704" y="-776"/>
                    <a:pt x="118504" y="1183"/>
                  </a:cubicBezTo>
                  <a:cubicBezTo>
                    <a:pt x="123352" y="3683"/>
                    <a:pt x="123753" y="8550"/>
                    <a:pt x="119712" y="11443"/>
                  </a:cubicBezTo>
                  <a:lnTo>
                    <a:pt x="32264" y="73956"/>
                  </a:lnTo>
                  <a:cubicBezTo>
                    <a:pt x="32231" y="73979"/>
                    <a:pt x="32253" y="74022"/>
                    <a:pt x="32302" y="74022"/>
                  </a:cubicBezTo>
                  <a:lnTo>
                    <a:pt x="94212" y="74022"/>
                  </a:lnTo>
                  <a:cubicBezTo>
                    <a:pt x="99933" y="74022"/>
                    <a:pt x="104463" y="77669"/>
                    <a:pt x="103503" y="81888"/>
                  </a:cubicBezTo>
                  <a:cubicBezTo>
                    <a:pt x="102745" y="85201"/>
                    <a:pt x="98391" y="87494"/>
                    <a:pt x="93701" y="87494"/>
                  </a:cubicBezTo>
                  <a:close/>
                </a:path>
              </a:pathLst>
            </a:custGeom>
            <a:solidFill>
              <a:srgbClr val="D1D1D1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C47E19D-5F37-2D02-C2B9-62A891A9A8CE}"/>
                </a:ext>
              </a:extLst>
            </p:cNvPr>
            <p:cNvSpPr/>
            <p:nvPr/>
          </p:nvSpPr>
          <p:spPr>
            <a:xfrm>
              <a:off x="7088959" y="6038816"/>
              <a:ext cx="222764" cy="159125"/>
            </a:xfrm>
            <a:custGeom>
              <a:avLst/>
              <a:gdLst>
                <a:gd name="connsiteX0" fmla="*/ 222711 w 222764"/>
                <a:gd name="connsiteY0" fmla="*/ 54038 h 159125"/>
                <a:gd name="connsiteX1" fmla="*/ 180623 w 222764"/>
                <a:gd name="connsiteY1" fmla="*/ 57120 h 159125"/>
                <a:gd name="connsiteX2" fmla="*/ 185120 w 222764"/>
                <a:gd name="connsiteY2" fmla="*/ 27049 h 159125"/>
                <a:gd name="connsiteX3" fmla="*/ 185104 w 222764"/>
                <a:gd name="connsiteY3" fmla="*/ 27037 h 159125"/>
                <a:gd name="connsiteX4" fmla="*/ 143016 w 222764"/>
                <a:gd name="connsiteY4" fmla="*/ 30118 h 159125"/>
                <a:gd name="connsiteX5" fmla="*/ 147513 w 222764"/>
                <a:gd name="connsiteY5" fmla="*/ 48 h 159125"/>
                <a:gd name="connsiteX6" fmla="*/ 147496 w 222764"/>
                <a:gd name="connsiteY6" fmla="*/ 36 h 159125"/>
                <a:gd name="connsiteX7" fmla="*/ 43746 w 222764"/>
                <a:gd name="connsiteY7" fmla="*/ 25400 h 159125"/>
                <a:gd name="connsiteX8" fmla="*/ 7808 w 222764"/>
                <a:gd name="connsiteY8" fmla="*/ 99460 h 159125"/>
                <a:gd name="connsiteX9" fmla="*/ 83050 w 222764"/>
                <a:gd name="connsiteY9" fmla="*/ 153482 h 159125"/>
                <a:gd name="connsiteX10" fmla="*/ 186795 w 222764"/>
                <a:gd name="connsiteY10" fmla="*/ 128106 h 159125"/>
                <a:gd name="connsiteX11" fmla="*/ 222727 w 222764"/>
                <a:gd name="connsiteY11" fmla="*/ 54050 h 159125"/>
                <a:gd name="connsiteX12" fmla="*/ 222711 w 222764"/>
                <a:gd name="connsiteY12" fmla="*/ 54038 h 15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764" h="159125">
                  <a:moveTo>
                    <a:pt x="222711" y="54038"/>
                  </a:moveTo>
                  <a:cubicBezTo>
                    <a:pt x="222101" y="54019"/>
                    <a:pt x="203580" y="53504"/>
                    <a:pt x="180623" y="57120"/>
                  </a:cubicBezTo>
                  <a:cubicBezTo>
                    <a:pt x="185784" y="40724"/>
                    <a:pt x="185142" y="27481"/>
                    <a:pt x="185120" y="27049"/>
                  </a:cubicBezTo>
                  <a:cubicBezTo>
                    <a:pt x="185120" y="27029"/>
                    <a:pt x="185131" y="27037"/>
                    <a:pt x="185104" y="27037"/>
                  </a:cubicBezTo>
                  <a:cubicBezTo>
                    <a:pt x="184494" y="27017"/>
                    <a:pt x="165973" y="26503"/>
                    <a:pt x="143016" y="30118"/>
                  </a:cubicBezTo>
                  <a:cubicBezTo>
                    <a:pt x="148177" y="13723"/>
                    <a:pt x="147535" y="479"/>
                    <a:pt x="147513" y="48"/>
                  </a:cubicBezTo>
                  <a:cubicBezTo>
                    <a:pt x="147513" y="28"/>
                    <a:pt x="147529" y="36"/>
                    <a:pt x="147496" y="36"/>
                  </a:cubicBezTo>
                  <a:cubicBezTo>
                    <a:pt x="146409" y="4"/>
                    <a:pt x="81996" y="-1825"/>
                    <a:pt x="43746" y="25400"/>
                  </a:cubicBezTo>
                  <a:cubicBezTo>
                    <a:pt x="5178" y="52853"/>
                    <a:pt x="-10910" y="86009"/>
                    <a:pt x="7808" y="99460"/>
                  </a:cubicBezTo>
                  <a:cubicBezTo>
                    <a:pt x="28503" y="114333"/>
                    <a:pt x="62322" y="138630"/>
                    <a:pt x="83050" y="153482"/>
                  </a:cubicBezTo>
                  <a:cubicBezTo>
                    <a:pt x="101790" y="166910"/>
                    <a:pt x="148232" y="155555"/>
                    <a:pt x="186795" y="128106"/>
                  </a:cubicBezTo>
                  <a:cubicBezTo>
                    <a:pt x="225044" y="100881"/>
                    <a:pt x="222766" y="54831"/>
                    <a:pt x="222727" y="54050"/>
                  </a:cubicBezTo>
                  <a:cubicBezTo>
                    <a:pt x="222722" y="54027"/>
                    <a:pt x="222738" y="54038"/>
                    <a:pt x="222711" y="54038"/>
                  </a:cubicBezTo>
                  <a:close/>
                </a:path>
              </a:pathLst>
            </a:custGeom>
            <a:solidFill>
              <a:schemeClr val="accent4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85205CB-9FDE-4B0B-C3B0-04BAF2272645}"/>
                </a:ext>
              </a:extLst>
            </p:cNvPr>
            <p:cNvSpPr/>
            <p:nvPr/>
          </p:nvSpPr>
          <p:spPr>
            <a:xfrm>
              <a:off x="7032527" y="6124132"/>
              <a:ext cx="309929" cy="138303"/>
            </a:xfrm>
            <a:custGeom>
              <a:avLst/>
              <a:gdLst>
                <a:gd name="connsiteX0" fmla="*/ 11582 w 309929"/>
                <a:gd name="connsiteY0" fmla="*/ 122507 h 138303"/>
                <a:gd name="connsiteX1" fmla="*/ 26572 w 309929"/>
                <a:gd name="connsiteY1" fmla="*/ 58389 h 138303"/>
                <a:gd name="connsiteX2" fmla="*/ 150529 w 309929"/>
                <a:gd name="connsiteY2" fmla="*/ 8496 h 138303"/>
                <a:gd name="connsiteX3" fmla="*/ 300150 w 309929"/>
                <a:gd name="connsiteY3" fmla="*/ 22800 h 138303"/>
                <a:gd name="connsiteX4" fmla="*/ 309929 w 309929"/>
                <a:gd name="connsiteY4" fmla="*/ 30956 h 138303"/>
                <a:gd name="connsiteX5" fmla="*/ 257557 w 309929"/>
                <a:gd name="connsiteY5" fmla="*/ 80225 h 138303"/>
                <a:gd name="connsiteX6" fmla="*/ 11582 w 309929"/>
                <a:gd name="connsiteY6" fmla="*/ 122507 h 13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929" h="138303">
                  <a:moveTo>
                    <a:pt x="11582" y="122507"/>
                  </a:moveTo>
                  <a:cubicBezTo>
                    <a:pt x="-12413" y="107846"/>
                    <a:pt x="4988" y="73752"/>
                    <a:pt x="26572" y="58389"/>
                  </a:cubicBezTo>
                  <a:cubicBezTo>
                    <a:pt x="59638" y="34854"/>
                    <a:pt x="107837" y="18352"/>
                    <a:pt x="150529" y="8496"/>
                  </a:cubicBezTo>
                  <a:cubicBezTo>
                    <a:pt x="208655" y="-6086"/>
                    <a:pt x="265245" y="-2263"/>
                    <a:pt x="300150" y="22800"/>
                  </a:cubicBezTo>
                  <a:cubicBezTo>
                    <a:pt x="303719" y="25363"/>
                    <a:pt x="306981" y="28087"/>
                    <a:pt x="309929" y="30956"/>
                  </a:cubicBezTo>
                  <a:cubicBezTo>
                    <a:pt x="296680" y="48097"/>
                    <a:pt x="279142" y="64866"/>
                    <a:pt x="257557" y="80225"/>
                  </a:cubicBezTo>
                  <a:cubicBezTo>
                    <a:pt x="177879" y="136940"/>
                    <a:pt x="71631" y="154356"/>
                    <a:pt x="11582" y="122507"/>
                  </a:cubicBezTo>
                  <a:close/>
                </a:path>
              </a:pathLst>
            </a:custGeom>
            <a:solidFill>
              <a:srgbClr val="E5E5E5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9729DBE-C0B1-BA9A-F0F8-07DF1107BDE8}"/>
                </a:ext>
              </a:extLst>
            </p:cNvPr>
            <p:cNvSpPr/>
            <p:nvPr/>
          </p:nvSpPr>
          <p:spPr>
            <a:xfrm>
              <a:off x="7001171" y="6018586"/>
              <a:ext cx="194054" cy="228048"/>
            </a:xfrm>
            <a:custGeom>
              <a:avLst/>
              <a:gdLst>
                <a:gd name="connsiteX0" fmla="*/ 162525 w 194054"/>
                <a:gd name="connsiteY0" fmla="*/ 7026 h 228048"/>
                <a:gd name="connsiteX1" fmla="*/ 151159 w 194054"/>
                <a:gd name="connsiteY1" fmla="*/ 0 h 228048"/>
                <a:gd name="connsiteX2" fmla="*/ 82001 w 194054"/>
                <a:gd name="connsiteY2" fmla="*/ 37219 h 228048"/>
                <a:gd name="connsiteX3" fmla="*/ 21783 w 194054"/>
                <a:gd name="connsiteY3" fmla="*/ 212866 h 228048"/>
                <a:gd name="connsiteX4" fmla="*/ 31562 w 194054"/>
                <a:gd name="connsiteY4" fmla="*/ 221023 h 228048"/>
                <a:gd name="connsiteX5" fmla="*/ 42933 w 194054"/>
                <a:gd name="connsiteY5" fmla="*/ 228049 h 228048"/>
                <a:gd name="connsiteX6" fmla="*/ 112091 w 194054"/>
                <a:gd name="connsiteY6" fmla="*/ 190830 h 228048"/>
                <a:gd name="connsiteX7" fmla="*/ 181880 w 194054"/>
                <a:gd name="connsiteY7" fmla="*/ 114042 h 228048"/>
                <a:gd name="connsiteX8" fmla="*/ 162525 w 194054"/>
                <a:gd name="connsiteY8" fmla="*/ 7026 h 228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054" h="228048">
                  <a:moveTo>
                    <a:pt x="162525" y="7026"/>
                  </a:moveTo>
                  <a:cubicBezTo>
                    <a:pt x="158956" y="4463"/>
                    <a:pt x="155161" y="2120"/>
                    <a:pt x="151159" y="0"/>
                  </a:cubicBezTo>
                  <a:cubicBezTo>
                    <a:pt x="127119" y="9397"/>
                    <a:pt x="103586" y="21859"/>
                    <a:pt x="82001" y="37219"/>
                  </a:cubicBezTo>
                  <a:cubicBezTo>
                    <a:pt x="2317" y="93929"/>
                    <a:pt x="-22513" y="169799"/>
                    <a:pt x="21783" y="212866"/>
                  </a:cubicBezTo>
                  <a:cubicBezTo>
                    <a:pt x="24736" y="215735"/>
                    <a:pt x="27993" y="218459"/>
                    <a:pt x="31562" y="221023"/>
                  </a:cubicBezTo>
                  <a:cubicBezTo>
                    <a:pt x="35136" y="223586"/>
                    <a:pt x="38930" y="225929"/>
                    <a:pt x="42933" y="228049"/>
                  </a:cubicBezTo>
                  <a:cubicBezTo>
                    <a:pt x="66967" y="218652"/>
                    <a:pt x="90506" y="206189"/>
                    <a:pt x="112091" y="190830"/>
                  </a:cubicBezTo>
                  <a:cubicBezTo>
                    <a:pt x="145157" y="167295"/>
                    <a:pt x="168729" y="140462"/>
                    <a:pt x="181880" y="114042"/>
                  </a:cubicBezTo>
                  <a:cubicBezTo>
                    <a:pt x="202537" y="72557"/>
                    <a:pt x="197436" y="32088"/>
                    <a:pt x="162525" y="7026"/>
                  </a:cubicBezTo>
                  <a:close/>
                </a:path>
              </a:pathLst>
            </a:custGeom>
            <a:solidFill>
              <a:srgbClr val="D1D1D1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39" name="Graphic 9" descr="A flower arrangement as ornament">
            <a:extLst>
              <a:ext uri="{FF2B5EF4-FFF2-40B4-BE49-F238E27FC236}">
                <a16:creationId xmlns:a16="http://schemas.microsoft.com/office/drawing/2014/main" id="{760E3D54-F174-CB96-03EC-86BDEFC16E1B}"/>
              </a:ext>
            </a:extLst>
          </p:cNvPr>
          <p:cNvGrpSpPr/>
          <p:nvPr/>
        </p:nvGrpSpPr>
        <p:grpSpPr>
          <a:xfrm>
            <a:off x="4975821" y="6015049"/>
            <a:ext cx="406654" cy="311281"/>
            <a:chOff x="4975821" y="6015049"/>
            <a:chExt cx="406654" cy="31128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E5CCD82-71B1-122C-9AC2-DCDA49AC825B}"/>
                </a:ext>
              </a:extLst>
            </p:cNvPr>
            <p:cNvSpPr/>
            <p:nvPr/>
          </p:nvSpPr>
          <p:spPr>
            <a:xfrm>
              <a:off x="5196549" y="6267454"/>
              <a:ext cx="82363" cy="58877"/>
            </a:xfrm>
            <a:custGeom>
              <a:avLst/>
              <a:gdLst>
                <a:gd name="connsiteX0" fmla="*/ 82363 w 82363"/>
                <a:gd name="connsiteY0" fmla="*/ 29439 h 58877"/>
                <a:gd name="connsiteX1" fmla="*/ 41182 w 82363"/>
                <a:gd name="connsiteY1" fmla="*/ 58878 h 58877"/>
                <a:gd name="connsiteX2" fmla="*/ 0 w 82363"/>
                <a:gd name="connsiteY2" fmla="*/ 29439 h 58877"/>
                <a:gd name="connsiteX3" fmla="*/ 41182 w 82363"/>
                <a:gd name="connsiteY3" fmla="*/ 0 h 58877"/>
                <a:gd name="connsiteX4" fmla="*/ 82363 w 82363"/>
                <a:gd name="connsiteY4" fmla="*/ 29439 h 5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63" h="58877">
                  <a:moveTo>
                    <a:pt x="82363" y="29439"/>
                  </a:moveTo>
                  <a:cubicBezTo>
                    <a:pt x="82363" y="45697"/>
                    <a:pt x="63926" y="58878"/>
                    <a:pt x="41182" y="58878"/>
                  </a:cubicBezTo>
                  <a:cubicBezTo>
                    <a:pt x="18437" y="58878"/>
                    <a:pt x="0" y="45697"/>
                    <a:pt x="0" y="29439"/>
                  </a:cubicBezTo>
                  <a:cubicBezTo>
                    <a:pt x="0" y="13180"/>
                    <a:pt x="18437" y="0"/>
                    <a:pt x="41182" y="0"/>
                  </a:cubicBezTo>
                  <a:cubicBezTo>
                    <a:pt x="63926" y="0"/>
                    <a:pt x="82363" y="13180"/>
                    <a:pt x="82363" y="29439"/>
                  </a:cubicBezTo>
                  <a:close/>
                </a:path>
              </a:pathLst>
            </a:custGeom>
            <a:solidFill>
              <a:schemeClr val="accent4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4086D83-70D9-B293-8908-8B4BC96ECC75}"/>
                </a:ext>
              </a:extLst>
            </p:cNvPr>
            <p:cNvSpPr/>
            <p:nvPr/>
          </p:nvSpPr>
          <p:spPr>
            <a:xfrm>
              <a:off x="5256880" y="6215967"/>
              <a:ext cx="125594" cy="89776"/>
            </a:xfrm>
            <a:custGeom>
              <a:avLst/>
              <a:gdLst>
                <a:gd name="connsiteX0" fmla="*/ 114608 w 125594"/>
                <a:gd name="connsiteY0" fmla="*/ 89777 h 89776"/>
                <a:gd name="connsiteX1" fmla="*/ 11571 w 125594"/>
                <a:gd name="connsiteY1" fmla="*/ 89777 h 89776"/>
                <a:gd name="connsiteX2" fmla="*/ 151 w 125594"/>
                <a:gd name="connsiteY2" fmla="*/ 83245 h 89776"/>
                <a:gd name="connsiteX3" fmla="*/ 10984 w 125594"/>
                <a:gd name="connsiteY3" fmla="*/ 74076 h 89776"/>
                <a:gd name="connsiteX4" fmla="*/ 87966 w 125594"/>
                <a:gd name="connsiteY4" fmla="*/ 74076 h 89776"/>
                <a:gd name="connsiteX5" fmla="*/ 88005 w 125594"/>
                <a:gd name="connsiteY5" fmla="*/ 74009 h 89776"/>
                <a:gd name="connsiteX6" fmla="*/ 3654 w 125594"/>
                <a:gd name="connsiteY6" fmla="*/ 13707 h 89776"/>
                <a:gd name="connsiteX7" fmla="*/ 2023 w 125594"/>
                <a:gd name="connsiteY7" fmla="*/ 3309 h 89776"/>
                <a:gd name="connsiteX8" fmla="*/ 18748 w 125594"/>
                <a:gd name="connsiteY8" fmla="*/ 2300 h 89776"/>
                <a:gd name="connsiteX9" fmla="*/ 122378 w 125594"/>
                <a:gd name="connsiteY9" fmla="*/ 76380 h 89776"/>
                <a:gd name="connsiteX10" fmla="*/ 124761 w 125594"/>
                <a:gd name="connsiteY10" fmla="*/ 84933 h 89776"/>
                <a:gd name="connsiteX11" fmla="*/ 114608 w 125594"/>
                <a:gd name="connsiteY11" fmla="*/ 89777 h 8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594" h="89776">
                  <a:moveTo>
                    <a:pt x="114608" y="89777"/>
                  </a:moveTo>
                  <a:lnTo>
                    <a:pt x="11571" y="89777"/>
                  </a:lnTo>
                  <a:cubicBezTo>
                    <a:pt x="6103" y="89777"/>
                    <a:pt x="1029" y="87104"/>
                    <a:pt x="151" y="83245"/>
                  </a:cubicBezTo>
                  <a:cubicBezTo>
                    <a:pt x="-970" y="78327"/>
                    <a:pt x="4313" y="74076"/>
                    <a:pt x="10984" y="74076"/>
                  </a:cubicBezTo>
                  <a:lnTo>
                    <a:pt x="87966" y="74076"/>
                  </a:lnTo>
                  <a:cubicBezTo>
                    <a:pt x="88016" y="74076"/>
                    <a:pt x="88038" y="74033"/>
                    <a:pt x="88005" y="74009"/>
                  </a:cubicBezTo>
                  <a:lnTo>
                    <a:pt x="3654" y="13707"/>
                  </a:lnTo>
                  <a:cubicBezTo>
                    <a:pt x="-217" y="10940"/>
                    <a:pt x="-1167" y="6485"/>
                    <a:pt x="2023" y="3309"/>
                  </a:cubicBezTo>
                  <a:cubicBezTo>
                    <a:pt x="6086" y="-738"/>
                    <a:pt x="14037" y="-1071"/>
                    <a:pt x="18748" y="2300"/>
                  </a:cubicBezTo>
                  <a:lnTo>
                    <a:pt x="122378" y="76380"/>
                  </a:lnTo>
                  <a:cubicBezTo>
                    <a:pt x="125518" y="78625"/>
                    <a:pt x="126457" y="82001"/>
                    <a:pt x="124761" y="84933"/>
                  </a:cubicBezTo>
                  <a:cubicBezTo>
                    <a:pt x="123053" y="87861"/>
                    <a:pt x="119050" y="89777"/>
                    <a:pt x="114608" y="89777"/>
                  </a:cubicBezTo>
                  <a:close/>
                </a:path>
              </a:pathLst>
            </a:custGeom>
            <a:solidFill>
              <a:srgbClr val="737373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EE12720-E7DE-07E8-D3C8-4E13CEA2BDBB}"/>
                </a:ext>
              </a:extLst>
            </p:cNvPr>
            <p:cNvSpPr/>
            <p:nvPr/>
          </p:nvSpPr>
          <p:spPr>
            <a:xfrm>
              <a:off x="5004114" y="6037022"/>
              <a:ext cx="222595" cy="159245"/>
            </a:xfrm>
            <a:custGeom>
              <a:avLst/>
              <a:gdLst>
                <a:gd name="connsiteX0" fmla="*/ 179207 w 222595"/>
                <a:gd name="connsiteY0" fmla="*/ 25710 h 159245"/>
                <a:gd name="connsiteX1" fmla="*/ 75610 w 222595"/>
                <a:gd name="connsiteY1" fmla="*/ 28 h 159245"/>
                <a:gd name="connsiteX2" fmla="*/ 75594 w 222595"/>
                <a:gd name="connsiteY2" fmla="*/ 39 h 159245"/>
                <a:gd name="connsiteX3" fmla="*/ 79904 w 222595"/>
                <a:gd name="connsiteY3" fmla="*/ 30126 h 159245"/>
                <a:gd name="connsiteX4" fmla="*/ 37838 w 222595"/>
                <a:gd name="connsiteY4" fmla="*/ 26911 h 159245"/>
                <a:gd name="connsiteX5" fmla="*/ 37822 w 222595"/>
                <a:gd name="connsiteY5" fmla="*/ 26923 h 159245"/>
                <a:gd name="connsiteX6" fmla="*/ 42132 w 222595"/>
                <a:gd name="connsiteY6" fmla="*/ 57009 h 159245"/>
                <a:gd name="connsiteX7" fmla="*/ 66 w 222595"/>
                <a:gd name="connsiteY7" fmla="*/ 53795 h 159245"/>
                <a:gd name="connsiteX8" fmla="*/ 50 w 222595"/>
                <a:gd name="connsiteY8" fmla="*/ 53807 h 159245"/>
                <a:gd name="connsiteX9" fmla="*/ 35532 w 222595"/>
                <a:gd name="connsiteY9" fmla="*/ 127973 h 159245"/>
                <a:gd name="connsiteX10" fmla="*/ 139140 w 222595"/>
                <a:gd name="connsiteY10" fmla="*/ 153659 h 159245"/>
                <a:gd name="connsiteX11" fmla="*/ 214705 w 222595"/>
                <a:gd name="connsiteY11" fmla="*/ 99876 h 159245"/>
                <a:gd name="connsiteX12" fmla="*/ 179207 w 222595"/>
                <a:gd name="connsiteY12" fmla="*/ 25710 h 15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2595" h="159245">
                  <a:moveTo>
                    <a:pt x="179207" y="25710"/>
                  </a:moveTo>
                  <a:cubicBezTo>
                    <a:pt x="141122" y="-1633"/>
                    <a:pt x="76703" y="-4"/>
                    <a:pt x="75610" y="28"/>
                  </a:cubicBezTo>
                  <a:cubicBezTo>
                    <a:pt x="75583" y="28"/>
                    <a:pt x="75599" y="20"/>
                    <a:pt x="75594" y="39"/>
                  </a:cubicBezTo>
                  <a:cubicBezTo>
                    <a:pt x="75566" y="475"/>
                    <a:pt x="74847" y="13715"/>
                    <a:pt x="79904" y="30126"/>
                  </a:cubicBezTo>
                  <a:cubicBezTo>
                    <a:pt x="56969" y="26436"/>
                    <a:pt x="38442" y="26896"/>
                    <a:pt x="37838" y="26911"/>
                  </a:cubicBezTo>
                  <a:cubicBezTo>
                    <a:pt x="37811" y="26911"/>
                    <a:pt x="37822" y="26903"/>
                    <a:pt x="37822" y="26923"/>
                  </a:cubicBezTo>
                  <a:cubicBezTo>
                    <a:pt x="37794" y="27359"/>
                    <a:pt x="37075" y="40598"/>
                    <a:pt x="42132" y="57009"/>
                  </a:cubicBezTo>
                  <a:cubicBezTo>
                    <a:pt x="19197" y="53320"/>
                    <a:pt x="671" y="53779"/>
                    <a:pt x="66" y="53795"/>
                  </a:cubicBezTo>
                  <a:cubicBezTo>
                    <a:pt x="39" y="53795"/>
                    <a:pt x="50" y="53783"/>
                    <a:pt x="50" y="53807"/>
                  </a:cubicBezTo>
                  <a:cubicBezTo>
                    <a:pt x="6" y="54584"/>
                    <a:pt x="-2553" y="100630"/>
                    <a:pt x="35532" y="127973"/>
                  </a:cubicBezTo>
                  <a:cubicBezTo>
                    <a:pt x="73941" y="155547"/>
                    <a:pt x="120322" y="167048"/>
                    <a:pt x="139140" y="153659"/>
                  </a:cubicBezTo>
                  <a:cubicBezTo>
                    <a:pt x="159934" y="138857"/>
                    <a:pt x="193906" y="114678"/>
                    <a:pt x="214705" y="99876"/>
                  </a:cubicBezTo>
                  <a:cubicBezTo>
                    <a:pt x="233484" y="86476"/>
                    <a:pt x="217599" y="53277"/>
                    <a:pt x="179207" y="25710"/>
                  </a:cubicBezTo>
                  <a:close/>
                </a:path>
              </a:pathLst>
            </a:custGeom>
            <a:solidFill>
              <a:schemeClr val="accent4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B2CFFF1-BF81-C990-0D39-7F17F897EEE6}"/>
                </a:ext>
              </a:extLst>
            </p:cNvPr>
            <p:cNvSpPr/>
            <p:nvPr/>
          </p:nvSpPr>
          <p:spPr>
            <a:xfrm>
              <a:off x="5123467" y="6015049"/>
              <a:ext cx="193465" cy="217990"/>
            </a:xfrm>
            <a:custGeom>
              <a:avLst/>
              <a:gdLst>
                <a:gd name="connsiteX0" fmla="*/ 171368 w 193465"/>
                <a:gd name="connsiteY0" fmla="*/ 213274 h 217990"/>
                <a:gd name="connsiteX1" fmla="*/ 76788 w 193465"/>
                <a:gd name="connsiteY1" fmla="*/ 188926 h 217990"/>
                <a:gd name="connsiteX2" fmla="*/ 11885 w 193465"/>
                <a:gd name="connsiteY2" fmla="*/ 113948 h 217990"/>
                <a:gd name="connsiteX3" fmla="*/ 31894 w 193465"/>
                <a:gd name="connsiteY3" fmla="*/ 6991 h 217990"/>
                <a:gd name="connsiteX4" fmla="*/ 43304 w 193465"/>
                <a:gd name="connsiteY4" fmla="*/ 0 h 217990"/>
                <a:gd name="connsiteX5" fmla="*/ 112226 w 193465"/>
                <a:gd name="connsiteY5" fmla="*/ 37438 h 217990"/>
                <a:gd name="connsiteX6" fmla="*/ 171368 w 193465"/>
                <a:gd name="connsiteY6" fmla="*/ 213274 h 217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465" h="217990">
                  <a:moveTo>
                    <a:pt x="171368" y="213274"/>
                  </a:moveTo>
                  <a:cubicBezTo>
                    <a:pt x="155126" y="228178"/>
                    <a:pt x="98273" y="204356"/>
                    <a:pt x="76788" y="188926"/>
                  </a:cubicBezTo>
                  <a:cubicBezTo>
                    <a:pt x="43864" y="165289"/>
                    <a:pt x="23345" y="141302"/>
                    <a:pt x="11885" y="113948"/>
                  </a:cubicBezTo>
                  <a:cubicBezTo>
                    <a:pt x="-8513" y="72396"/>
                    <a:pt x="-3165" y="31943"/>
                    <a:pt x="31894" y="6991"/>
                  </a:cubicBezTo>
                  <a:cubicBezTo>
                    <a:pt x="35480" y="4439"/>
                    <a:pt x="39290" y="2108"/>
                    <a:pt x="43304" y="0"/>
                  </a:cubicBezTo>
                  <a:cubicBezTo>
                    <a:pt x="67283" y="9471"/>
                    <a:pt x="90740" y="22008"/>
                    <a:pt x="112226" y="37438"/>
                  </a:cubicBezTo>
                  <a:cubicBezTo>
                    <a:pt x="191558" y="94396"/>
                    <a:pt x="215921" y="170348"/>
                    <a:pt x="171368" y="213274"/>
                  </a:cubicBezTo>
                  <a:close/>
                </a:path>
              </a:pathLst>
            </a:custGeom>
            <a:solidFill>
              <a:srgbClr val="505050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AF51FED-F40D-9F39-D349-1B9408D4B1EF}"/>
                </a:ext>
              </a:extLst>
            </p:cNvPr>
            <p:cNvSpPr/>
            <p:nvPr/>
          </p:nvSpPr>
          <p:spPr>
            <a:xfrm>
              <a:off x="4975821" y="6120299"/>
              <a:ext cx="319014" cy="138716"/>
            </a:xfrm>
            <a:custGeom>
              <a:avLst/>
              <a:gdLst>
                <a:gd name="connsiteX0" fmla="*/ 266945 w 319014"/>
                <a:gd name="connsiteY0" fmla="*/ 58591 h 138716"/>
                <a:gd name="connsiteX1" fmla="*/ 159532 w 319014"/>
                <a:gd name="connsiteY1" fmla="*/ 8702 h 138716"/>
                <a:gd name="connsiteX2" fmla="*/ 9829 w 319014"/>
                <a:gd name="connsiteY2" fmla="*/ 22538 h 138716"/>
                <a:gd name="connsiteX3" fmla="*/ 0 w 319014"/>
                <a:gd name="connsiteY3" fmla="*/ 30663 h 138716"/>
                <a:gd name="connsiteX4" fmla="*/ 52065 w 319014"/>
                <a:gd name="connsiteY4" fmla="*/ 80101 h 138716"/>
                <a:gd name="connsiteX5" fmla="*/ 297776 w 319014"/>
                <a:gd name="connsiteY5" fmla="*/ 123144 h 138716"/>
                <a:gd name="connsiteX6" fmla="*/ 309186 w 319014"/>
                <a:gd name="connsiteY6" fmla="*/ 116154 h 138716"/>
                <a:gd name="connsiteX7" fmla="*/ 319015 w 319014"/>
                <a:gd name="connsiteY7" fmla="*/ 108029 h 138716"/>
                <a:gd name="connsiteX8" fmla="*/ 266945 w 319014"/>
                <a:gd name="connsiteY8" fmla="*/ 58591 h 138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014" h="138716">
                  <a:moveTo>
                    <a:pt x="266945" y="58591"/>
                  </a:moveTo>
                  <a:cubicBezTo>
                    <a:pt x="234021" y="34954"/>
                    <a:pt x="196486" y="18103"/>
                    <a:pt x="159532" y="8702"/>
                  </a:cubicBezTo>
                  <a:cubicBezTo>
                    <a:pt x="101493" y="-6064"/>
                    <a:pt x="44888" y="-2414"/>
                    <a:pt x="9829" y="22538"/>
                  </a:cubicBezTo>
                  <a:cubicBezTo>
                    <a:pt x="6243" y="25090"/>
                    <a:pt x="2970" y="27806"/>
                    <a:pt x="0" y="30663"/>
                  </a:cubicBezTo>
                  <a:cubicBezTo>
                    <a:pt x="13145" y="47848"/>
                    <a:pt x="30579" y="64671"/>
                    <a:pt x="52065" y="80101"/>
                  </a:cubicBezTo>
                  <a:cubicBezTo>
                    <a:pt x="131397" y="137063"/>
                    <a:pt x="237530" y="154809"/>
                    <a:pt x="297776" y="123144"/>
                  </a:cubicBezTo>
                  <a:cubicBezTo>
                    <a:pt x="301790" y="121033"/>
                    <a:pt x="305600" y="118705"/>
                    <a:pt x="309186" y="116154"/>
                  </a:cubicBezTo>
                  <a:cubicBezTo>
                    <a:pt x="312772" y="113602"/>
                    <a:pt x="316050" y="110886"/>
                    <a:pt x="319015" y="108029"/>
                  </a:cubicBezTo>
                  <a:cubicBezTo>
                    <a:pt x="305870" y="90844"/>
                    <a:pt x="288436" y="74021"/>
                    <a:pt x="266945" y="58591"/>
                  </a:cubicBezTo>
                  <a:close/>
                </a:path>
              </a:pathLst>
            </a:custGeom>
            <a:solidFill>
              <a:srgbClr val="737373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45" name="Graphic 9" descr="A flower arrangement as ornament">
            <a:extLst>
              <a:ext uri="{FF2B5EF4-FFF2-40B4-BE49-F238E27FC236}">
                <a16:creationId xmlns:a16="http://schemas.microsoft.com/office/drawing/2014/main" id="{EFEF99A3-2D7A-3182-ACAE-A3219EBAE3C4}"/>
              </a:ext>
            </a:extLst>
          </p:cNvPr>
          <p:cNvGrpSpPr/>
          <p:nvPr/>
        </p:nvGrpSpPr>
        <p:grpSpPr>
          <a:xfrm>
            <a:off x="5031213" y="5826484"/>
            <a:ext cx="406213" cy="257024"/>
            <a:chOff x="5031213" y="5826484"/>
            <a:chExt cx="406213" cy="25702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73E3A89-5662-25FB-37FB-E4A5C99C662B}"/>
                </a:ext>
              </a:extLst>
            </p:cNvPr>
            <p:cNvSpPr/>
            <p:nvPr/>
          </p:nvSpPr>
          <p:spPr>
            <a:xfrm>
              <a:off x="5180292" y="5939047"/>
              <a:ext cx="202029" cy="144461"/>
            </a:xfrm>
            <a:custGeom>
              <a:avLst/>
              <a:gdLst>
                <a:gd name="connsiteX0" fmla="*/ 198466 w 202029"/>
                <a:gd name="connsiteY0" fmla="*/ 130708 h 144461"/>
                <a:gd name="connsiteX1" fmla="*/ 175547 w 202029"/>
                <a:gd name="connsiteY1" fmla="*/ 114324 h 144461"/>
                <a:gd name="connsiteX2" fmla="*/ 175547 w 202029"/>
                <a:gd name="connsiteY2" fmla="*/ 20634 h 144461"/>
                <a:gd name="connsiteX3" fmla="*/ 166411 w 202029"/>
                <a:gd name="connsiteY3" fmla="*/ 12470 h 144461"/>
                <a:gd name="connsiteX4" fmla="*/ 153584 w 202029"/>
                <a:gd name="connsiteY4" fmla="*/ 20214 h 144461"/>
                <a:gd name="connsiteX5" fmla="*/ 153584 w 202029"/>
                <a:gd name="connsiteY5" fmla="*/ 98529 h 144461"/>
                <a:gd name="connsiteX6" fmla="*/ 153491 w 202029"/>
                <a:gd name="connsiteY6" fmla="*/ 98557 h 144461"/>
                <a:gd name="connsiteX7" fmla="*/ 19167 w 202029"/>
                <a:gd name="connsiteY7" fmla="*/ 2535 h 144461"/>
                <a:gd name="connsiteX8" fmla="*/ 4627 w 202029"/>
                <a:gd name="connsiteY8" fmla="*/ 1377 h 144461"/>
                <a:gd name="connsiteX9" fmla="*/ 3216 w 202029"/>
                <a:gd name="connsiteY9" fmla="*/ 13333 h 144461"/>
                <a:gd name="connsiteX10" fmla="*/ 183432 w 202029"/>
                <a:gd name="connsiteY10" fmla="*/ 142161 h 144461"/>
                <a:gd name="connsiteX11" fmla="*/ 191196 w 202029"/>
                <a:gd name="connsiteY11" fmla="*/ 144461 h 144461"/>
                <a:gd name="connsiteX12" fmla="*/ 199554 w 202029"/>
                <a:gd name="connsiteY12" fmla="*/ 141702 h 144461"/>
                <a:gd name="connsiteX13" fmla="*/ 198466 w 202029"/>
                <a:gd name="connsiteY13" fmla="*/ 130708 h 144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029" h="144461">
                  <a:moveTo>
                    <a:pt x="198466" y="130708"/>
                  </a:moveTo>
                  <a:lnTo>
                    <a:pt x="175547" y="114324"/>
                  </a:lnTo>
                  <a:lnTo>
                    <a:pt x="175547" y="20634"/>
                  </a:lnTo>
                  <a:cubicBezTo>
                    <a:pt x="175547" y="16725"/>
                    <a:pt x="171808" y="13098"/>
                    <a:pt x="166411" y="12470"/>
                  </a:cubicBezTo>
                  <a:cubicBezTo>
                    <a:pt x="159531" y="11669"/>
                    <a:pt x="153584" y="15445"/>
                    <a:pt x="153584" y="20214"/>
                  </a:cubicBezTo>
                  <a:lnTo>
                    <a:pt x="153584" y="98529"/>
                  </a:lnTo>
                  <a:cubicBezTo>
                    <a:pt x="153584" y="98564"/>
                    <a:pt x="153524" y="98580"/>
                    <a:pt x="153491" y="98557"/>
                  </a:cubicBezTo>
                  <a:lnTo>
                    <a:pt x="19167" y="2535"/>
                  </a:lnTo>
                  <a:cubicBezTo>
                    <a:pt x="15296" y="-232"/>
                    <a:pt x="9069" y="-907"/>
                    <a:pt x="4627" y="1377"/>
                  </a:cubicBezTo>
                  <a:cubicBezTo>
                    <a:pt x="-1028" y="4286"/>
                    <a:pt x="-1501" y="9965"/>
                    <a:pt x="3216" y="13333"/>
                  </a:cubicBezTo>
                  <a:lnTo>
                    <a:pt x="183432" y="142161"/>
                  </a:lnTo>
                  <a:cubicBezTo>
                    <a:pt x="185579" y="143696"/>
                    <a:pt x="188385" y="144461"/>
                    <a:pt x="191196" y="144461"/>
                  </a:cubicBezTo>
                  <a:cubicBezTo>
                    <a:pt x="194271" y="144461"/>
                    <a:pt x="197352" y="143543"/>
                    <a:pt x="199554" y="141702"/>
                  </a:cubicBezTo>
                  <a:cubicBezTo>
                    <a:pt x="203359" y="138523"/>
                    <a:pt x="202607" y="133667"/>
                    <a:pt x="198466" y="130708"/>
                  </a:cubicBezTo>
                  <a:close/>
                </a:path>
              </a:pathLst>
            </a:custGeom>
            <a:solidFill>
              <a:srgbClr val="D1D1D1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47" name="Graphic 9" descr="A flower arrangement as ornament">
              <a:extLst>
                <a:ext uri="{FF2B5EF4-FFF2-40B4-BE49-F238E27FC236}">
                  <a16:creationId xmlns:a16="http://schemas.microsoft.com/office/drawing/2014/main" id="{893B3D44-DE42-D09C-AEDF-4960875987E7}"/>
                </a:ext>
              </a:extLst>
            </p:cNvPr>
            <p:cNvGrpSpPr/>
            <p:nvPr/>
          </p:nvGrpSpPr>
          <p:grpSpPr>
            <a:xfrm>
              <a:off x="5031213" y="5834024"/>
              <a:ext cx="188419" cy="134684"/>
              <a:chOff x="5031213" y="5834024"/>
              <a:chExt cx="188419" cy="13468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1006914-ACC1-DED6-87CE-A519D68FE0C4}"/>
                  </a:ext>
                </a:extLst>
              </p:cNvPr>
              <p:cNvSpPr/>
              <p:nvPr/>
            </p:nvSpPr>
            <p:spPr>
              <a:xfrm>
                <a:off x="5031213" y="5834024"/>
                <a:ext cx="180974" cy="129057"/>
              </a:xfrm>
              <a:custGeom>
                <a:avLst/>
                <a:gdLst>
                  <a:gd name="connsiteX0" fmla="*/ 153311 w 180974"/>
                  <a:gd name="connsiteY0" fmla="*/ 14935 h 129057"/>
                  <a:gd name="connsiteX1" fmla="*/ 153311 w 180974"/>
                  <a:gd name="connsiteY1" fmla="*/ 14935 h 129057"/>
                  <a:gd name="connsiteX2" fmla="*/ 153311 w 180974"/>
                  <a:gd name="connsiteY2" fmla="*/ 14935 h 129057"/>
                  <a:gd name="connsiteX3" fmla="*/ 94207 w 180974"/>
                  <a:gd name="connsiteY3" fmla="*/ 0 h 129057"/>
                  <a:gd name="connsiteX4" fmla="*/ 0 w 180974"/>
                  <a:gd name="connsiteY4" fmla="*/ 67344 h 129057"/>
                  <a:gd name="connsiteX5" fmla="*/ 16857 w 180974"/>
                  <a:gd name="connsiteY5" fmla="*/ 105728 h 129057"/>
                  <a:gd name="connsiteX6" fmla="*/ 156595 w 180974"/>
                  <a:gd name="connsiteY6" fmla="*/ 110635 h 129057"/>
                  <a:gd name="connsiteX7" fmla="*/ 153311 w 180974"/>
                  <a:gd name="connsiteY7" fmla="*/ 14935 h 12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974" h="129057">
                    <a:moveTo>
                      <a:pt x="153311" y="14935"/>
                    </a:moveTo>
                    <a:cubicBezTo>
                      <a:pt x="153311" y="14935"/>
                      <a:pt x="153311" y="14935"/>
                      <a:pt x="153311" y="14935"/>
                    </a:cubicBezTo>
                    <a:lnTo>
                      <a:pt x="153311" y="14935"/>
                    </a:lnTo>
                    <a:cubicBezTo>
                      <a:pt x="137146" y="5605"/>
                      <a:pt x="116604" y="-4"/>
                      <a:pt x="94207" y="0"/>
                    </a:cubicBezTo>
                    <a:cubicBezTo>
                      <a:pt x="42175" y="0"/>
                      <a:pt x="0" y="30149"/>
                      <a:pt x="0" y="67344"/>
                    </a:cubicBezTo>
                    <a:cubicBezTo>
                      <a:pt x="0" y="81616"/>
                      <a:pt x="6254" y="94832"/>
                      <a:pt x="16857" y="105728"/>
                    </a:cubicBezTo>
                    <a:cubicBezTo>
                      <a:pt x="33873" y="123219"/>
                      <a:pt x="107726" y="145569"/>
                      <a:pt x="156595" y="110635"/>
                    </a:cubicBezTo>
                    <a:cubicBezTo>
                      <a:pt x="201439" y="78574"/>
                      <a:pt x="174709" y="27280"/>
                      <a:pt x="153311" y="14935"/>
                    </a:cubicBezTo>
                    <a:close/>
                  </a:path>
                </a:pathLst>
              </a:custGeom>
              <a:solidFill>
                <a:srgbClr val="737373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2A30C76-2896-42BD-50C0-A81AF58BFF00}"/>
                  </a:ext>
                </a:extLst>
              </p:cNvPr>
              <p:cNvSpPr/>
              <p:nvPr/>
            </p:nvSpPr>
            <p:spPr>
              <a:xfrm>
                <a:off x="5048070" y="5909207"/>
                <a:ext cx="131170" cy="59501"/>
              </a:xfrm>
              <a:custGeom>
                <a:avLst/>
                <a:gdLst>
                  <a:gd name="connsiteX0" fmla="*/ 77356 w 131170"/>
                  <a:gd name="connsiteY0" fmla="*/ 59502 h 59501"/>
                  <a:gd name="connsiteX1" fmla="*/ 109801 w 131170"/>
                  <a:gd name="connsiteY1" fmla="*/ 55314 h 59501"/>
                  <a:gd name="connsiteX2" fmla="*/ 123265 w 131170"/>
                  <a:gd name="connsiteY2" fmla="*/ 12682 h 59501"/>
                  <a:gd name="connsiteX3" fmla="*/ 74896 w 131170"/>
                  <a:gd name="connsiteY3" fmla="*/ 0 h 59501"/>
                  <a:gd name="connsiteX4" fmla="*/ 0 w 131170"/>
                  <a:gd name="connsiteY4" fmla="*/ 30542 h 59501"/>
                  <a:gd name="connsiteX5" fmla="*/ 77356 w 131170"/>
                  <a:gd name="connsiteY5" fmla="*/ 59502 h 59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170" h="59501">
                    <a:moveTo>
                      <a:pt x="77356" y="59502"/>
                    </a:moveTo>
                    <a:cubicBezTo>
                      <a:pt x="88777" y="59502"/>
                      <a:pt x="99671" y="57975"/>
                      <a:pt x="109801" y="55314"/>
                    </a:cubicBezTo>
                    <a:cubicBezTo>
                      <a:pt x="130222" y="48794"/>
                      <a:pt x="138639" y="25243"/>
                      <a:pt x="123265" y="12682"/>
                    </a:cubicBezTo>
                    <a:cubicBezTo>
                      <a:pt x="114002" y="5115"/>
                      <a:pt x="96541" y="0"/>
                      <a:pt x="74896" y="0"/>
                    </a:cubicBezTo>
                    <a:cubicBezTo>
                      <a:pt x="43499" y="962"/>
                      <a:pt x="16105" y="12851"/>
                      <a:pt x="0" y="30542"/>
                    </a:cubicBezTo>
                    <a:cubicBezTo>
                      <a:pt x="17016" y="48032"/>
                      <a:pt x="45294" y="59502"/>
                      <a:pt x="77356" y="59502"/>
                    </a:cubicBezTo>
                    <a:close/>
                  </a:path>
                </a:pathLst>
              </a:custGeom>
              <a:solidFill>
                <a:srgbClr val="505050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BB6BB98-A391-A5C3-33C8-4C1AE2143B73}"/>
                  </a:ext>
                </a:extLst>
              </p:cNvPr>
              <p:cNvSpPr/>
              <p:nvPr/>
            </p:nvSpPr>
            <p:spPr>
              <a:xfrm>
                <a:off x="5122762" y="5848959"/>
                <a:ext cx="96870" cy="115564"/>
              </a:xfrm>
              <a:custGeom>
                <a:avLst/>
                <a:gdLst>
                  <a:gd name="connsiteX0" fmla="*/ 61762 w 96870"/>
                  <a:gd name="connsiteY0" fmla="*/ 0 h 115564"/>
                  <a:gd name="connsiteX1" fmla="*/ 203 w 96870"/>
                  <a:gd name="connsiteY1" fmla="*/ 60247 h 115564"/>
                  <a:gd name="connsiteX2" fmla="*/ 0 w 96870"/>
                  <a:gd name="connsiteY2" fmla="*/ 63160 h 115564"/>
                  <a:gd name="connsiteX3" fmla="*/ 35109 w 96870"/>
                  <a:gd name="connsiteY3" fmla="*/ 115565 h 115564"/>
                  <a:gd name="connsiteX4" fmla="*/ 81633 w 96870"/>
                  <a:gd name="connsiteY4" fmla="*/ 89062 h 115564"/>
                  <a:gd name="connsiteX5" fmla="*/ 96870 w 96870"/>
                  <a:gd name="connsiteY5" fmla="*/ 52409 h 115564"/>
                  <a:gd name="connsiteX6" fmla="*/ 61762 w 96870"/>
                  <a:gd name="connsiteY6" fmla="*/ 0 h 115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870" h="115564">
                    <a:moveTo>
                      <a:pt x="61762" y="0"/>
                    </a:moveTo>
                    <a:cubicBezTo>
                      <a:pt x="26960" y="9142"/>
                      <a:pt x="1867" y="32493"/>
                      <a:pt x="203" y="60247"/>
                    </a:cubicBezTo>
                    <a:cubicBezTo>
                      <a:pt x="148" y="61221"/>
                      <a:pt x="0" y="62175"/>
                      <a:pt x="0" y="63160"/>
                    </a:cubicBezTo>
                    <a:cubicBezTo>
                      <a:pt x="0" y="84344"/>
                      <a:pt x="13711" y="103220"/>
                      <a:pt x="35109" y="115565"/>
                    </a:cubicBezTo>
                    <a:cubicBezTo>
                      <a:pt x="54338" y="110513"/>
                      <a:pt x="70624" y="101152"/>
                      <a:pt x="81633" y="89062"/>
                    </a:cubicBezTo>
                    <a:cubicBezTo>
                      <a:pt x="91236" y="78507"/>
                      <a:pt x="96870" y="65939"/>
                      <a:pt x="96870" y="52409"/>
                    </a:cubicBezTo>
                    <a:cubicBezTo>
                      <a:pt x="96870" y="31221"/>
                      <a:pt x="83159" y="12345"/>
                      <a:pt x="61762" y="0"/>
                    </a:cubicBezTo>
                    <a:close/>
                  </a:path>
                </a:pathLst>
              </a:custGeom>
              <a:solidFill>
                <a:srgbClr val="D1D1D1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51" name="Graphic 9" descr="A flower arrangement as ornament">
              <a:extLst>
                <a:ext uri="{FF2B5EF4-FFF2-40B4-BE49-F238E27FC236}">
                  <a16:creationId xmlns:a16="http://schemas.microsoft.com/office/drawing/2014/main" id="{DFFF8BBC-97DA-9C36-980E-A1341A5964C6}"/>
                </a:ext>
              </a:extLst>
            </p:cNvPr>
            <p:cNvGrpSpPr/>
            <p:nvPr/>
          </p:nvGrpSpPr>
          <p:grpSpPr>
            <a:xfrm>
              <a:off x="5249107" y="5826484"/>
              <a:ext cx="188319" cy="134636"/>
              <a:chOff x="5249107" y="5826484"/>
              <a:chExt cx="188319" cy="134636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BBC6471-D486-78F0-2469-70BE9F03646F}"/>
                  </a:ext>
                </a:extLst>
              </p:cNvPr>
              <p:cNvSpPr/>
              <p:nvPr/>
            </p:nvSpPr>
            <p:spPr>
              <a:xfrm>
                <a:off x="5250034" y="5826484"/>
                <a:ext cx="187027" cy="129554"/>
              </a:xfrm>
              <a:custGeom>
                <a:avLst/>
                <a:gdLst>
                  <a:gd name="connsiteX0" fmla="*/ 186856 w 187027"/>
                  <a:gd name="connsiteY0" fmla="*/ 60161 h 129554"/>
                  <a:gd name="connsiteX1" fmla="*/ 186856 w 187027"/>
                  <a:gd name="connsiteY1" fmla="*/ 60161 h 129554"/>
                  <a:gd name="connsiteX2" fmla="*/ 159841 w 187027"/>
                  <a:gd name="connsiteY2" fmla="*/ 19724 h 129554"/>
                  <a:gd name="connsiteX3" fmla="*/ 26616 w 187027"/>
                  <a:gd name="connsiteY3" fmla="*/ 19724 h 129554"/>
                  <a:gd name="connsiteX4" fmla="*/ 567 w 187027"/>
                  <a:gd name="connsiteY4" fmla="*/ 55384 h 129554"/>
                  <a:gd name="connsiteX5" fmla="*/ 93715 w 187027"/>
                  <a:gd name="connsiteY5" fmla="*/ 129554 h 129554"/>
                  <a:gd name="connsiteX6" fmla="*/ 186856 w 187027"/>
                  <a:gd name="connsiteY6" fmla="*/ 60161 h 129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027" h="129554">
                    <a:moveTo>
                      <a:pt x="186856" y="60161"/>
                    </a:moveTo>
                    <a:cubicBezTo>
                      <a:pt x="186856" y="60161"/>
                      <a:pt x="186862" y="60161"/>
                      <a:pt x="186856" y="60161"/>
                    </a:cubicBezTo>
                    <a:cubicBezTo>
                      <a:pt x="184655" y="45395"/>
                      <a:pt x="175682" y="31044"/>
                      <a:pt x="159841" y="19724"/>
                    </a:cubicBezTo>
                    <a:cubicBezTo>
                      <a:pt x="123052" y="-6575"/>
                      <a:pt x="63405" y="-6575"/>
                      <a:pt x="26616" y="19724"/>
                    </a:cubicBezTo>
                    <a:cubicBezTo>
                      <a:pt x="12499" y="29820"/>
                      <a:pt x="3845" y="42325"/>
                      <a:pt x="567" y="55384"/>
                    </a:cubicBezTo>
                    <a:cubicBezTo>
                      <a:pt x="-4699" y="76352"/>
                      <a:pt x="26726" y="129554"/>
                      <a:pt x="93715" y="129554"/>
                    </a:cubicBezTo>
                    <a:cubicBezTo>
                      <a:pt x="155212" y="129554"/>
                      <a:pt x="189772" y="79705"/>
                      <a:pt x="186856" y="6016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2D217A8-1512-F6C8-37AD-573A9F5E6E01}"/>
                  </a:ext>
                </a:extLst>
              </p:cNvPr>
              <p:cNvSpPr/>
              <p:nvPr/>
            </p:nvSpPr>
            <p:spPr>
              <a:xfrm>
                <a:off x="5249107" y="5880408"/>
                <a:ext cx="101658" cy="75461"/>
              </a:xfrm>
              <a:custGeom>
                <a:avLst/>
                <a:gdLst>
                  <a:gd name="connsiteX0" fmla="*/ 27543 w 101658"/>
                  <a:gd name="connsiteY0" fmla="*/ 61040 h 75461"/>
                  <a:gd name="connsiteX1" fmla="*/ 54629 w 101658"/>
                  <a:gd name="connsiteY1" fmla="*/ 74480 h 75461"/>
                  <a:gd name="connsiteX2" fmla="*/ 101230 w 101658"/>
                  <a:gd name="connsiteY2" fmla="*/ 51949 h 75461"/>
                  <a:gd name="connsiteX3" fmla="*/ 84664 w 101658"/>
                  <a:gd name="connsiteY3" fmla="*/ 17722 h 75461"/>
                  <a:gd name="connsiteX4" fmla="*/ 1494 w 101658"/>
                  <a:gd name="connsiteY4" fmla="*/ 1460 h 75461"/>
                  <a:gd name="connsiteX5" fmla="*/ 27543 w 101658"/>
                  <a:gd name="connsiteY5" fmla="*/ 61040 h 7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1658" h="75461">
                    <a:moveTo>
                      <a:pt x="27543" y="61040"/>
                    </a:moveTo>
                    <a:cubicBezTo>
                      <a:pt x="35620" y="66814"/>
                      <a:pt x="44833" y="71242"/>
                      <a:pt x="54629" y="74480"/>
                    </a:cubicBezTo>
                    <a:cubicBezTo>
                      <a:pt x="83110" y="79163"/>
                      <a:pt x="98666" y="66343"/>
                      <a:pt x="101230" y="51949"/>
                    </a:cubicBezTo>
                    <a:cubicBezTo>
                      <a:pt x="104239" y="35059"/>
                      <a:pt x="90616" y="21855"/>
                      <a:pt x="84664" y="17722"/>
                    </a:cubicBezTo>
                    <a:cubicBezTo>
                      <a:pt x="61515" y="2532"/>
                      <a:pt x="30381" y="-2909"/>
                      <a:pt x="1494" y="1460"/>
                    </a:cubicBezTo>
                    <a:cubicBezTo>
                      <a:pt x="-3772" y="22428"/>
                      <a:pt x="4876" y="44833"/>
                      <a:pt x="27543" y="61040"/>
                    </a:cubicBezTo>
                    <a:close/>
                  </a:path>
                </a:pathLst>
              </a:custGeom>
              <a:solidFill>
                <a:srgbClr val="505050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E70F05B-0063-1FF5-24A7-FFB49F5D32BC}"/>
                  </a:ext>
                </a:extLst>
              </p:cNvPr>
              <p:cNvSpPr/>
              <p:nvPr/>
            </p:nvSpPr>
            <p:spPr>
              <a:xfrm>
                <a:off x="5303200" y="5880435"/>
                <a:ext cx="134226" cy="80684"/>
              </a:xfrm>
              <a:custGeom>
                <a:avLst/>
                <a:gdLst>
                  <a:gd name="connsiteX0" fmla="*/ 133690 w 134226"/>
                  <a:gd name="connsiteY0" fmla="*/ 6210 h 80684"/>
                  <a:gd name="connsiteX1" fmla="*/ 30571 w 134226"/>
                  <a:gd name="connsiteY1" fmla="*/ 17695 h 80684"/>
                  <a:gd name="connsiteX2" fmla="*/ 27545 w 134226"/>
                  <a:gd name="connsiteY2" fmla="*/ 19650 h 80684"/>
                  <a:gd name="connsiteX3" fmla="*/ 536 w 134226"/>
                  <a:gd name="connsiteY3" fmla="*/ 74453 h 80684"/>
                  <a:gd name="connsiteX4" fmla="*/ 59656 w 134226"/>
                  <a:gd name="connsiteY4" fmla="*/ 79230 h 80684"/>
                  <a:gd name="connsiteX5" fmla="*/ 106686 w 134226"/>
                  <a:gd name="connsiteY5" fmla="*/ 61017 h 80684"/>
                  <a:gd name="connsiteX6" fmla="*/ 133690 w 134226"/>
                  <a:gd name="connsiteY6" fmla="*/ 6210 h 80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226" h="80684">
                    <a:moveTo>
                      <a:pt x="133690" y="6210"/>
                    </a:moveTo>
                    <a:cubicBezTo>
                      <a:pt x="100047" y="-4918"/>
                      <a:pt x="59200" y="-1091"/>
                      <a:pt x="30571" y="17695"/>
                    </a:cubicBezTo>
                    <a:cubicBezTo>
                      <a:pt x="29566" y="18354"/>
                      <a:pt x="28517" y="18955"/>
                      <a:pt x="27545" y="19650"/>
                    </a:cubicBezTo>
                    <a:cubicBezTo>
                      <a:pt x="6598" y="34628"/>
                      <a:pt x="-2380" y="54910"/>
                      <a:pt x="536" y="74453"/>
                    </a:cubicBezTo>
                    <a:cubicBezTo>
                      <a:pt x="19128" y="80604"/>
                      <a:pt x="39911" y="82213"/>
                      <a:pt x="59656" y="79230"/>
                    </a:cubicBezTo>
                    <a:cubicBezTo>
                      <a:pt x="76887" y="76624"/>
                      <a:pt x="93299" y="70583"/>
                      <a:pt x="106686" y="61017"/>
                    </a:cubicBezTo>
                    <a:cubicBezTo>
                      <a:pt x="127639" y="46035"/>
                      <a:pt x="136605" y="25753"/>
                      <a:pt x="133690" y="6210"/>
                    </a:cubicBezTo>
                    <a:close/>
                  </a:path>
                </a:pathLst>
              </a:custGeom>
              <a:solidFill>
                <a:srgbClr val="737373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55" name="Graphic 9" descr="A flower arrangement as ornament">
            <a:extLst>
              <a:ext uri="{FF2B5EF4-FFF2-40B4-BE49-F238E27FC236}">
                <a16:creationId xmlns:a16="http://schemas.microsoft.com/office/drawing/2014/main" id="{CE03880B-BBAA-19DA-F781-356A9B737B9E}"/>
              </a:ext>
            </a:extLst>
          </p:cNvPr>
          <p:cNvGrpSpPr/>
          <p:nvPr/>
        </p:nvGrpSpPr>
        <p:grpSpPr>
          <a:xfrm>
            <a:off x="5401597" y="5752400"/>
            <a:ext cx="974621" cy="713851"/>
            <a:chOff x="5401597" y="5752400"/>
            <a:chExt cx="974621" cy="713851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DB10E88-A7BE-6D49-B218-9445923F4DE6}"/>
                </a:ext>
              </a:extLst>
            </p:cNvPr>
            <p:cNvSpPr/>
            <p:nvPr/>
          </p:nvSpPr>
          <p:spPr>
            <a:xfrm>
              <a:off x="5401597" y="5752400"/>
              <a:ext cx="974621" cy="713851"/>
            </a:xfrm>
            <a:custGeom>
              <a:avLst/>
              <a:gdLst>
                <a:gd name="connsiteX0" fmla="*/ 82224 w 974621"/>
                <a:gd name="connsiteY0" fmla="*/ 356928 h 713851"/>
                <a:gd name="connsiteX1" fmla="*/ 432 w 974621"/>
                <a:gd name="connsiteY1" fmla="*/ 436342 h 713851"/>
                <a:gd name="connsiteX2" fmla="*/ 122230 w 974621"/>
                <a:gd name="connsiteY2" fmla="*/ 482580 h 713851"/>
                <a:gd name="connsiteX3" fmla="*/ 96950 w 974621"/>
                <a:gd name="connsiteY3" fmla="*/ 579489 h 713851"/>
                <a:gd name="connsiteX4" fmla="*/ 234761 w 974621"/>
                <a:gd name="connsiteY4" fmla="*/ 583355 h 713851"/>
                <a:gd name="connsiteX5" fmla="*/ 270605 w 974621"/>
                <a:gd name="connsiteY5" fmla="*/ 678564 h 713851"/>
                <a:gd name="connsiteX6" fmla="*/ 397098 w 974621"/>
                <a:gd name="connsiteY6" fmla="*/ 639308 h 713851"/>
                <a:gd name="connsiteX7" fmla="*/ 487308 w 974621"/>
                <a:gd name="connsiteY7" fmla="*/ 713851 h 713851"/>
                <a:gd name="connsiteX8" fmla="*/ 577518 w 974621"/>
                <a:gd name="connsiteY8" fmla="*/ 639308 h 713851"/>
                <a:gd name="connsiteX9" fmla="*/ 704017 w 974621"/>
                <a:gd name="connsiteY9" fmla="*/ 678564 h 713851"/>
                <a:gd name="connsiteX10" fmla="*/ 739861 w 974621"/>
                <a:gd name="connsiteY10" fmla="*/ 583355 h 713851"/>
                <a:gd name="connsiteX11" fmla="*/ 877671 w 974621"/>
                <a:gd name="connsiteY11" fmla="*/ 579485 h 713851"/>
                <a:gd name="connsiteX12" fmla="*/ 852391 w 974621"/>
                <a:gd name="connsiteY12" fmla="*/ 482576 h 713851"/>
                <a:gd name="connsiteX13" fmla="*/ 974190 w 974621"/>
                <a:gd name="connsiteY13" fmla="*/ 436338 h 713851"/>
                <a:gd name="connsiteX14" fmla="*/ 892398 w 974621"/>
                <a:gd name="connsiteY14" fmla="*/ 356924 h 713851"/>
                <a:gd name="connsiteX15" fmla="*/ 974190 w 974621"/>
                <a:gd name="connsiteY15" fmla="*/ 277510 h 713851"/>
                <a:gd name="connsiteX16" fmla="*/ 852391 w 974621"/>
                <a:gd name="connsiteY16" fmla="*/ 231271 h 713851"/>
                <a:gd name="connsiteX17" fmla="*/ 877671 w 974621"/>
                <a:gd name="connsiteY17" fmla="*/ 134363 h 713851"/>
                <a:gd name="connsiteX18" fmla="*/ 739861 w 974621"/>
                <a:gd name="connsiteY18" fmla="*/ 130496 h 713851"/>
                <a:gd name="connsiteX19" fmla="*/ 704017 w 974621"/>
                <a:gd name="connsiteY19" fmla="*/ 35287 h 713851"/>
                <a:gd name="connsiteX20" fmla="*/ 577523 w 974621"/>
                <a:gd name="connsiteY20" fmla="*/ 74543 h 713851"/>
                <a:gd name="connsiteX21" fmla="*/ 487314 w 974621"/>
                <a:gd name="connsiteY21" fmla="*/ 0 h 713851"/>
                <a:gd name="connsiteX22" fmla="*/ 397104 w 974621"/>
                <a:gd name="connsiteY22" fmla="*/ 74543 h 713851"/>
                <a:gd name="connsiteX23" fmla="*/ 270605 w 974621"/>
                <a:gd name="connsiteY23" fmla="*/ 35287 h 713851"/>
                <a:gd name="connsiteX24" fmla="*/ 234761 w 974621"/>
                <a:gd name="connsiteY24" fmla="*/ 130496 h 713851"/>
                <a:gd name="connsiteX25" fmla="*/ 96950 w 974621"/>
                <a:gd name="connsiteY25" fmla="*/ 134366 h 713851"/>
                <a:gd name="connsiteX26" fmla="*/ 122230 w 974621"/>
                <a:gd name="connsiteY26" fmla="*/ 231275 h 713851"/>
                <a:gd name="connsiteX27" fmla="*/ 432 w 974621"/>
                <a:gd name="connsiteY27" fmla="*/ 277514 h 713851"/>
                <a:gd name="connsiteX28" fmla="*/ 82224 w 974621"/>
                <a:gd name="connsiteY28" fmla="*/ 356928 h 71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974621" h="713851">
                  <a:moveTo>
                    <a:pt x="82224" y="356928"/>
                  </a:moveTo>
                  <a:cubicBezTo>
                    <a:pt x="82224" y="381656"/>
                    <a:pt x="-6926" y="413203"/>
                    <a:pt x="432" y="436342"/>
                  </a:cubicBezTo>
                  <a:cubicBezTo>
                    <a:pt x="8031" y="460234"/>
                    <a:pt x="107685" y="461023"/>
                    <a:pt x="122230" y="482580"/>
                  </a:cubicBezTo>
                  <a:cubicBezTo>
                    <a:pt x="137017" y="504490"/>
                    <a:pt x="75926" y="560668"/>
                    <a:pt x="96950" y="579489"/>
                  </a:cubicBezTo>
                  <a:cubicBezTo>
                    <a:pt x="118074" y="598400"/>
                    <a:pt x="208305" y="568255"/>
                    <a:pt x="234761" y="583355"/>
                  </a:cubicBezTo>
                  <a:cubicBezTo>
                    <a:pt x="261089" y="598385"/>
                    <a:pt x="239955" y="667994"/>
                    <a:pt x="270605" y="678564"/>
                  </a:cubicBezTo>
                  <a:cubicBezTo>
                    <a:pt x="300755" y="688962"/>
                    <a:pt x="363681" y="633880"/>
                    <a:pt x="397098" y="639308"/>
                  </a:cubicBezTo>
                  <a:cubicBezTo>
                    <a:pt x="429467" y="644568"/>
                    <a:pt x="452716" y="713851"/>
                    <a:pt x="487308" y="713851"/>
                  </a:cubicBezTo>
                  <a:cubicBezTo>
                    <a:pt x="521901" y="713851"/>
                    <a:pt x="545149" y="644568"/>
                    <a:pt x="577518" y="639308"/>
                  </a:cubicBezTo>
                  <a:cubicBezTo>
                    <a:pt x="610941" y="633876"/>
                    <a:pt x="673861" y="688962"/>
                    <a:pt x="704017" y="678564"/>
                  </a:cubicBezTo>
                  <a:cubicBezTo>
                    <a:pt x="734667" y="667994"/>
                    <a:pt x="713533" y="598385"/>
                    <a:pt x="739861" y="583355"/>
                  </a:cubicBezTo>
                  <a:cubicBezTo>
                    <a:pt x="766316" y="568255"/>
                    <a:pt x="856548" y="598396"/>
                    <a:pt x="877671" y="579485"/>
                  </a:cubicBezTo>
                  <a:cubicBezTo>
                    <a:pt x="898696" y="560664"/>
                    <a:pt x="837604" y="504487"/>
                    <a:pt x="852391" y="482576"/>
                  </a:cubicBezTo>
                  <a:cubicBezTo>
                    <a:pt x="866937" y="461023"/>
                    <a:pt x="966591" y="460230"/>
                    <a:pt x="974190" y="436338"/>
                  </a:cubicBezTo>
                  <a:cubicBezTo>
                    <a:pt x="981548" y="413199"/>
                    <a:pt x="892398" y="381656"/>
                    <a:pt x="892398" y="356924"/>
                  </a:cubicBezTo>
                  <a:cubicBezTo>
                    <a:pt x="892398" y="332195"/>
                    <a:pt x="981548" y="300649"/>
                    <a:pt x="974190" y="277510"/>
                  </a:cubicBezTo>
                  <a:cubicBezTo>
                    <a:pt x="966591" y="253617"/>
                    <a:pt x="866937" y="252828"/>
                    <a:pt x="852391" y="231271"/>
                  </a:cubicBezTo>
                  <a:cubicBezTo>
                    <a:pt x="837604" y="209361"/>
                    <a:pt x="898696" y="153184"/>
                    <a:pt x="877671" y="134363"/>
                  </a:cubicBezTo>
                  <a:cubicBezTo>
                    <a:pt x="856548" y="115451"/>
                    <a:pt x="766316" y="145596"/>
                    <a:pt x="739861" y="130496"/>
                  </a:cubicBezTo>
                  <a:cubicBezTo>
                    <a:pt x="713533" y="115467"/>
                    <a:pt x="734667" y="45858"/>
                    <a:pt x="704017" y="35287"/>
                  </a:cubicBezTo>
                  <a:cubicBezTo>
                    <a:pt x="673866" y="24889"/>
                    <a:pt x="610941" y="79971"/>
                    <a:pt x="577523" y="74543"/>
                  </a:cubicBezTo>
                  <a:cubicBezTo>
                    <a:pt x="545155" y="69283"/>
                    <a:pt x="521906" y="0"/>
                    <a:pt x="487314" y="0"/>
                  </a:cubicBezTo>
                  <a:cubicBezTo>
                    <a:pt x="452721" y="0"/>
                    <a:pt x="429473" y="69283"/>
                    <a:pt x="397104" y="74543"/>
                  </a:cubicBezTo>
                  <a:cubicBezTo>
                    <a:pt x="363681" y="79975"/>
                    <a:pt x="300761" y="24889"/>
                    <a:pt x="270605" y="35287"/>
                  </a:cubicBezTo>
                  <a:cubicBezTo>
                    <a:pt x="239955" y="45858"/>
                    <a:pt x="261089" y="115467"/>
                    <a:pt x="234761" y="130496"/>
                  </a:cubicBezTo>
                  <a:cubicBezTo>
                    <a:pt x="208305" y="145596"/>
                    <a:pt x="118074" y="115455"/>
                    <a:pt x="96950" y="134366"/>
                  </a:cubicBezTo>
                  <a:cubicBezTo>
                    <a:pt x="75926" y="153188"/>
                    <a:pt x="137017" y="209365"/>
                    <a:pt x="122230" y="231275"/>
                  </a:cubicBezTo>
                  <a:cubicBezTo>
                    <a:pt x="107685" y="252828"/>
                    <a:pt x="8031" y="253621"/>
                    <a:pt x="432" y="277514"/>
                  </a:cubicBezTo>
                  <a:cubicBezTo>
                    <a:pt x="-6926" y="300652"/>
                    <a:pt x="82224" y="332199"/>
                    <a:pt x="82224" y="356928"/>
                  </a:cubicBezTo>
                  <a:close/>
                </a:path>
              </a:pathLst>
            </a:custGeom>
            <a:solidFill>
              <a:schemeClr val="accent4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07549DE-1A3B-9F6F-2A08-50FBA89CAAFF}"/>
                </a:ext>
              </a:extLst>
            </p:cNvPr>
            <p:cNvSpPr/>
            <p:nvPr/>
          </p:nvSpPr>
          <p:spPr>
            <a:xfrm>
              <a:off x="5645251" y="5930866"/>
              <a:ext cx="487313" cy="356927"/>
            </a:xfrm>
            <a:custGeom>
              <a:avLst/>
              <a:gdLst>
                <a:gd name="connsiteX0" fmla="*/ 41112 w 487313"/>
                <a:gd name="connsiteY0" fmla="*/ 178462 h 356927"/>
                <a:gd name="connsiteX1" fmla="*/ 216 w 487313"/>
                <a:gd name="connsiteY1" fmla="*/ 218169 h 356927"/>
                <a:gd name="connsiteX2" fmla="*/ 61115 w 487313"/>
                <a:gd name="connsiteY2" fmla="*/ 241288 h 356927"/>
                <a:gd name="connsiteX3" fmla="*/ 48475 w 487313"/>
                <a:gd name="connsiteY3" fmla="*/ 289744 h 356927"/>
                <a:gd name="connsiteX4" fmla="*/ 117380 w 487313"/>
                <a:gd name="connsiteY4" fmla="*/ 291680 h 356927"/>
                <a:gd name="connsiteX5" fmla="*/ 135302 w 487313"/>
                <a:gd name="connsiteY5" fmla="*/ 339284 h 356927"/>
                <a:gd name="connsiteX6" fmla="*/ 198546 w 487313"/>
                <a:gd name="connsiteY6" fmla="*/ 319654 h 356927"/>
                <a:gd name="connsiteX7" fmla="*/ 243654 w 487313"/>
                <a:gd name="connsiteY7" fmla="*/ 356928 h 356927"/>
                <a:gd name="connsiteX8" fmla="*/ 288762 w 487313"/>
                <a:gd name="connsiteY8" fmla="*/ 319654 h 356927"/>
                <a:gd name="connsiteX9" fmla="*/ 352011 w 487313"/>
                <a:gd name="connsiteY9" fmla="*/ 339280 h 356927"/>
                <a:gd name="connsiteX10" fmla="*/ 369933 w 487313"/>
                <a:gd name="connsiteY10" fmla="*/ 291676 h 356927"/>
                <a:gd name="connsiteX11" fmla="*/ 438838 w 487313"/>
                <a:gd name="connsiteY11" fmla="*/ 289741 h 356927"/>
                <a:gd name="connsiteX12" fmla="*/ 426198 w 487313"/>
                <a:gd name="connsiteY12" fmla="*/ 241288 h 356927"/>
                <a:gd name="connsiteX13" fmla="*/ 487098 w 487313"/>
                <a:gd name="connsiteY13" fmla="*/ 218169 h 356927"/>
                <a:gd name="connsiteX14" fmla="*/ 446202 w 487313"/>
                <a:gd name="connsiteY14" fmla="*/ 178462 h 356927"/>
                <a:gd name="connsiteX15" fmla="*/ 487098 w 487313"/>
                <a:gd name="connsiteY15" fmla="*/ 138755 h 356927"/>
                <a:gd name="connsiteX16" fmla="*/ 426198 w 487313"/>
                <a:gd name="connsiteY16" fmla="*/ 115636 h 356927"/>
                <a:gd name="connsiteX17" fmla="*/ 438838 w 487313"/>
                <a:gd name="connsiteY17" fmla="*/ 67179 h 356927"/>
                <a:gd name="connsiteX18" fmla="*/ 369933 w 487313"/>
                <a:gd name="connsiteY18" fmla="*/ 65244 h 356927"/>
                <a:gd name="connsiteX19" fmla="*/ 352011 w 487313"/>
                <a:gd name="connsiteY19" fmla="*/ 17640 h 356927"/>
                <a:gd name="connsiteX20" fmla="*/ 288767 w 487313"/>
                <a:gd name="connsiteY20" fmla="*/ 37269 h 356927"/>
                <a:gd name="connsiteX21" fmla="*/ 243660 w 487313"/>
                <a:gd name="connsiteY21" fmla="*/ 0 h 356927"/>
                <a:gd name="connsiteX22" fmla="*/ 198552 w 487313"/>
                <a:gd name="connsiteY22" fmla="*/ 37269 h 356927"/>
                <a:gd name="connsiteX23" fmla="*/ 135302 w 487313"/>
                <a:gd name="connsiteY23" fmla="*/ 17644 h 356927"/>
                <a:gd name="connsiteX24" fmla="*/ 117380 w 487313"/>
                <a:gd name="connsiteY24" fmla="*/ 65248 h 356927"/>
                <a:gd name="connsiteX25" fmla="*/ 48475 w 487313"/>
                <a:gd name="connsiteY25" fmla="*/ 67183 h 356927"/>
                <a:gd name="connsiteX26" fmla="*/ 61115 w 487313"/>
                <a:gd name="connsiteY26" fmla="*/ 115636 h 356927"/>
                <a:gd name="connsiteX27" fmla="*/ 216 w 487313"/>
                <a:gd name="connsiteY27" fmla="*/ 138755 h 356927"/>
                <a:gd name="connsiteX28" fmla="*/ 41112 w 487313"/>
                <a:gd name="connsiteY28" fmla="*/ 178462 h 35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87313" h="356927">
                  <a:moveTo>
                    <a:pt x="41112" y="178462"/>
                  </a:moveTo>
                  <a:cubicBezTo>
                    <a:pt x="41112" y="190826"/>
                    <a:pt x="-3463" y="206601"/>
                    <a:pt x="216" y="218169"/>
                  </a:cubicBezTo>
                  <a:cubicBezTo>
                    <a:pt x="4015" y="230113"/>
                    <a:pt x="53840" y="230510"/>
                    <a:pt x="61115" y="241288"/>
                  </a:cubicBezTo>
                  <a:cubicBezTo>
                    <a:pt x="68511" y="252243"/>
                    <a:pt x="37966" y="280332"/>
                    <a:pt x="48475" y="289744"/>
                  </a:cubicBezTo>
                  <a:cubicBezTo>
                    <a:pt x="59040" y="299200"/>
                    <a:pt x="104153" y="284128"/>
                    <a:pt x="117380" y="291680"/>
                  </a:cubicBezTo>
                  <a:cubicBezTo>
                    <a:pt x="130542" y="299192"/>
                    <a:pt x="119977" y="333997"/>
                    <a:pt x="135302" y="339284"/>
                  </a:cubicBezTo>
                  <a:cubicBezTo>
                    <a:pt x="150380" y="344485"/>
                    <a:pt x="181838" y="316942"/>
                    <a:pt x="198546" y="319654"/>
                  </a:cubicBezTo>
                  <a:cubicBezTo>
                    <a:pt x="214728" y="322284"/>
                    <a:pt x="226352" y="356928"/>
                    <a:pt x="243654" y="356928"/>
                  </a:cubicBezTo>
                  <a:cubicBezTo>
                    <a:pt x="260956" y="356928"/>
                    <a:pt x="272575" y="322284"/>
                    <a:pt x="288762" y="319654"/>
                  </a:cubicBezTo>
                  <a:cubicBezTo>
                    <a:pt x="305470" y="316938"/>
                    <a:pt x="336933" y="344481"/>
                    <a:pt x="352011" y="339280"/>
                  </a:cubicBezTo>
                  <a:cubicBezTo>
                    <a:pt x="367336" y="333993"/>
                    <a:pt x="356772" y="299188"/>
                    <a:pt x="369933" y="291676"/>
                  </a:cubicBezTo>
                  <a:cubicBezTo>
                    <a:pt x="383161" y="284124"/>
                    <a:pt x="428279" y="299196"/>
                    <a:pt x="438838" y="289741"/>
                  </a:cubicBezTo>
                  <a:cubicBezTo>
                    <a:pt x="449348" y="280332"/>
                    <a:pt x="418802" y="252243"/>
                    <a:pt x="426198" y="241288"/>
                  </a:cubicBezTo>
                  <a:cubicBezTo>
                    <a:pt x="433474" y="230510"/>
                    <a:pt x="483298" y="230117"/>
                    <a:pt x="487098" y="218169"/>
                  </a:cubicBezTo>
                  <a:cubicBezTo>
                    <a:pt x="490777" y="206601"/>
                    <a:pt x="446202" y="190826"/>
                    <a:pt x="446202" y="178462"/>
                  </a:cubicBezTo>
                  <a:cubicBezTo>
                    <a:pt x="446202" y="166098"/>
                    <a:pt x="490777" y="150322"/>
                    <a:pt x="487098" y="138755"/>
                  </a:cubicBezTo>
                  <a:cubicBezTo>
                    <a:pt x="483298" y="126811"/>
                    <a:pt x="433474" y="126414"/>
                    <a:pt x="426198" y="115636"/>
                  </a:cubicBezTo>
                  <a:cubicBezTo>
                    <a:pt x="418802" y="104680"/>
                    <a:pt x="449348" y="76592"/>
                    <a:pt x="438838" y="67179"/>
                  </a:cubicBezTo>
                  <a:cubicBezTo>
                    <a:pt x="428274" y="57724"/>
                    <a:pt x="383161" y="72796"/>
                    <a:pt x="369933" y="65244"/>
                  </a:cubicBezTo>
                  <a:cubicBezTo>
                    <a:pt x="356772" y="57731"/>
                    <a:pt x="367336" y="22927"/>
                    <a:pt x="352011" y="17640"/>
                  </a:cubicBezTo>
                  <a:cubicBezTo>
                    <a:pt x="336933" y="12439"/>
                    <a:pt x="305476" y="39982"/>
                    <a:pt x="288767" y="37269"/>
                  </a:cubicBezTo>
                  <a:cubicBezTo>
                    <a:pt x="272586" y="34640"/>
                    <a:pt x="260961" y="0"/>
                    <a:pt x="243660" y="0"/>
                  </a:cubicBezTo>
                  <a:cubicBezTo>
                    <a:pt x="226363" y="0"/>
                    <a:pt x="214739" y="34644"/>
                    <a:pt x="198552" y="37269"/>
                  </a:cubicBezTo>
                  <a:cubicBezTo>
                    <a:pt x="181843" y="39986"/>
                    <a:pt x="150380" y="12443"/>
                    <a:pt x="135302" y="17644"/>
                  </a:cubicBezTo>
                  <a:cubicBezTo>
                    <a:pt x="119977" y="22931"/>
                    <a:pt x="130542" y="57735"/>
                    <a:pt x="117380" y="65248"/>
                  </a:cubicBezTo>
                  <a:cubicBezTo>
                    <a:pt x="104153" y="72800"/>
                    <a:pt x="59034" y="57728"/>
                    <a:pt x="48475" y="67183"/>
                  </a:cubicBezTo>
                  <a:cubicBezTo>
                    <a:pt x="37966" y="76592"/>
                    <a:pt x="68511" y="104680"/>
                    <a:pt x="61115" y="115636"/>
                  </a:cubicBezTo>
                  <a:cubicBezTo>
                    <a:pt x="53840" y="126414"/>
                    <a:pt x="4015" y="126807"/>
                    <a:pt x="216" y="138755"/>
                  </a:cubicBezTo>
                  <a:cubicBezTo>
                    <a:pt x="-3463" y="150326"/>
                    <a:pt x="41112" y="166098"/>
                    <a:pt x="41112" y="178462"/>
                  </a:cubicBezTo>
                  <a:close/>
                </a:path>
              </a:pathLst>
            </a:custGeom>
            <a:solidFill>
              <a:srgbClr val="FFFFFF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58" name="Graphic 9" descr="A flower arrangement as ornament">
              <a:extLst>
                <a:ext uri="{FF2B5EF4-FFF2-40B4-BE49-F238E27FC236}">
                  <a16:creationId xmlns:a16="http://schemas.microsoft.com/office/drawing/2014/main" id="{F8EC8E66-FBB2-DC91-0764-DDF7686D5A33}"/>
                </a:ext>
              </a:extLst>
            </p:cNvPr>
            <p:cNvGrpSpPr/>
            <p:nvPr/>
          </p:nvGrpSpPr>
          <p:grpSpPr>
            <a:xfrm>
              <a:off x="5728758" y="5994842"/>
              <a:ext cx="320305" cy="228970"/>
              <a:chOff x="5728758" y="5994842"/>
              <a:chExt cx="320305" cy="228970"/>
            </a:xfrm>
            <a:solidFill>
              <a:schemeClr val="accent4"/>
            </a:solidFill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957A700-D660-1E56-E586-930AA131CC58}"/>
                  </a:ext>
                </a:extLst>
              </p:cNvPr>
              <p:cNvSpPr/>
              <p:nvPr/>
            </p:nvSpPr>
            <p:spPr>
              <a:xfrm>
                <a:off x="5853406" y="5994842"/>
                <a:ext cx="82604" cy="59050"/>
              </a:xfrm>
              <a:custGeom>
                <a:avLst/>
                <a:gdLst>
                  <a:gd name="connsiteX0" fmla="*/ 82605 w 82604"/>
                  <a:gd name="connsiteY0" fmla="*/ 29525 h 59050"/>
                  <a:gd name="connsiteX1" fmla="*/ 41302 w 82604"/>
                  <a:gd name="connsiteY1" fmla="*/ 59050 h 59050"/>
                  <a:gd name="connsiteX2" fmla="*/ 0 w 82604"/>
                  <a:gd name="connsiteY2" fmla="*/ 29525 h 59050"/>
                  <a:gd name="connsiteX3" fmla="*/ 41302 w 82604"/>
                  <a:gd name="connsiteY3" fmla="*/ 0 h 59050"/>
                  <a:gd name="connsiteX4" fmla="*/ 82605 w 82604"/>
                  <a:gd name="connsiteY4" fmla="*/ 29525 h 5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604" h="59050">
                    <a:moveTo>
                      <a:pt x="82605" y="29525"/>
                    </a:moveTo>
                    <a:cubicBezTo>
                      <a:pt x="82605" y="45832"/>
                      <a:pt x="64113" y="59050"/>
                      <a:pt x="41302" y="59050"/>
                    </a:cubicBezTo>
                    <a:cubicBezTo>
                      <a:pt x="18492" y="59050"/>
                      <a:pt x="0" y="45832"/>
                      <a:pt x="0" y="29525"/>
                    </a:cubicBezTo>
                    <a:cubicBezTo>
                      <a:pt x="0" y="13219"/>
                      <a:pt x="18492" y="0"/>
                      <a:pt x="41302" y="0"/>
                    </a:cubicBezTo>
                    <a:cubicBezTo>
                      <a:pt x="64113" y="0"/>
                      <a:pt x="82605" y="13219"/>
                      <a:pt x="82605" y="2952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DC89C6A-D8B9-962B-637F-D3FBFBF0B4E2}"/>
                  </a:ext>
                </a:extLst>
              </p:cNvPr>
              <p:cNvSpPr/>
              <p:nvPr/>
            </p:nvSpPr>
            <p:spPr>
              <a:xfrm>
                <a:off x="5767672" y="6016796"/>
                <a:ext cx="82604" cy="59050"/>
              </a:xfrm>
              <a:custGeom>
                <a:avLst/>
                <a:gdLst>
                  <a:gd name="connsiteX0" fmla="*/ 82605 w 82604"/>
                  <a:gd name="connsiteY0" fmla="*/ 29525 h 59050"/>
                  <a:gd name="connsiteX1" fmla="*/ 41302 w 82604"/>
                  <a:gd name="connsiteY1" fmla="*/ 59050 h 59050"/>
                  <a:gd name="connsiteX2" fmla="*/ 0 w 82604"/>
                  <a:gd name="connsiteY2" fmla="*/ 29525 h 59050"/>
                  <a:gd name="connsiteX3" fmla="*/ 41302 w 82604"/>
                  <a:gd name="connsiteY3" fmla="*/ 0 h 59050"/>
                  <a:gd name="connsiteX4" fmla="*/ 82605 w 82604"/>
                  <a:gd name="connsiteY4" fmla="*/ 29525 h 5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604" h="59050">
                    <a:moveTo>
                      <a:pt x="82605" y="29525"/>
                    </a:moveTo>
                    <a:cubicBezTo>
                      <a:pt x="82605" y="45831"/>
                      <a:pt x="64113" y="59050"/>
                      <a:pt x="41302" y="59050"/>
                    </a:cubicBezTo>
                    <a:cubicBezTo>
                      <a:pt x="18492" y="59050"/>
                      <a:pt x="0" y="45831"/>
                      <a:pt x="0" y="29525"/>
                    </a:cubicBezTo>
                    <a:cubicBezTo>
                      <a:pt x="0" y="13219"/>
                      <a:pt x="18492" y="0"/>
                      <a:pt x="41302" y="0"/>
                    </a:cubicBezTo>
                    <a:cubicBezTo>
                      <a:pt x="64113" y="0"/>
                      <a:pt x="82605" y="13219"/>
                      <a:pt x="82605" y="2952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B0813AA-6186-D175-00CC-C1E431359FA4}"/>
                  </a:ext>
                </a:extLst>
              </p:cNvPr>
              <p:cNvSpPr/>
              <p:nvPr/>
            </p:nvSpPr>
            <p:spPr>
              <a:xfrm>
                <a:off x="5728758" y="6075658"/>
                <a:ext cx="82604" cy="59050"/>
              </a:xfrm>
              <a:custGeom>
                <a:avLst/>
                <a:gdLst>
                  <a:gd name="connsiteX0" fmla="*/ 82605 w 82604"/>
                  <a:gd name="connsiteY0" fmla="*/ 29525 h 59050"/>
                  <a:gd name="connsiteX1" fmla="*/ 41302 w 82604"/>
                  <a:gd name="connsiteY1" fmla="*/ 59050 h 59050"/>
                  <a:gd name="connsiteX2" fmla="*/ 0 w 82604"/>
                  <a:gd name="connsiteY2" fmla="*/ 29525 h 59050"/>
                  <a:gd name="connsiteX3" fmla="*/ 41302 w 82604"/>
                  <a:gd name="connsiteY3" fmla="*/ 0 h 59050"/>
                  <a:gd name="connsiteX4" fmla="*/ 82605 w 82604"/>
                  <a:gd name="connsiteY4" fmla="*/ 29525 h 5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604" h="59050">
                    <a:moveTo>
                      <a:pt x="82605" y="29525"/>
                    </a:moveTo>
                    <a:cubicBezTo>
                      <a:pt x="82605" y="45831"/>
                      <a:pt x="64113" y="59050"/>
                      <a:pt x="41302" y="59050"/>
                    </a:cubicBezTo>
                    <a:cubicBezTo>
                      <a:pt x="18492" y="59050"/>
                      <a:pt x="0" y="45831"/>
                      <a:pt x="0" y="29525"/>
                    </a:cubicBezTo>
                    <a:cubicBezTo>
                      <a:pt x="0" y="13219"/>
                      <a:pt x="18492" y="0"/>
                      <a:pt x="41302" y="0"/>
                    </a:cubicBezTo>
                    <a:cubicBezTo>
                      <a:pt x="64113" y="0"/>
                      <a:pt x="82605" y="13219"/>
                      <a:pt x="82605" y="2952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FE905F4-6878-F14E-4337-DD6BBDE61657}"/>
                  </a:ext>
                </a:extLst>
              </p:cNvPr>
              <p:cNvSpPr/>
              <p:nvPr/>
            </p:nvSpPr>
            <p:spPr>
              <a:xfrm>
                <a:off x="5759463" y="6136945"/>
                <a:ext cx="82604" cy="59050"/>
              </a:xfrm>
              <a:custGeom>
                <a:avLst/>
                <a:gdLst>
                  <a:gd name="connsiteX0" fmla="*/ 82605 w 82604"/>
                  <a:gd name="connsiteY0" fmla="*/ 29525 h 59050"/>
                  <a:gd name="connsiteX1" fmla="*/ 41302 w 82604"/>
                  <a:gd name="connsiteY1" fmla="*/ 59050 h 59050"/>
                  <a:gd name="connsiteX2" fmla="*/ 0 w 82604"/>
                  <a:gd name="connsiteY2" fmla="*/ 29525 h 59050"/>
                  <a:gd name="connsiteX3" fmla="*/ 41302 w 82604"/>
                  <a:gd name="connsiteY3" fmla="*/ 0 h 59050"/>
                  <a:gd name="connsiteX4" fmla="*/ 82605 w 82604"/>
                  <a:gd name="connsiteY4" fmla="*/ 29525 h 5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604" h="59050">
                    <a:moveTo>
                      <a:pt x="82605" y="29525"/>
                    </a:moveTo>
                    <a:cubicBezTo>
                      <a:pt x="82605" y="45832"/>
                      <a:pt x="64113" y="59050"/>
                      <a:pt x="41302" y="59050"/>
                    </a:cubicBezTo>
                    <a:cubicBezTo>
                      <a:pt x="18492" y="59050"/>
                      <a:pt x="0" y="45832"/>
                      <a:pt x="0" y="29525"/>
                    </a:cubicBezTo>
                    <a:cubicBezTo>
                      <a:pt x="0" y="13219"/>
                      <a:pt x="18492" y="0"/>
                      <a:pt x="41302" y="0"/>
                    </a:cubicBezTo>
                    <a:cubicBezTo>
                      <a:pt x="64113" y="0"/>
                      <a:pt x="82605" y="13219"/>
                      <a:pt x="82605" y="2952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CD7410E-F1F6-B5F8-CF6F-79BB5BBB6B6A}"/>
                  </a:ext>
                </a:extLst>
              </p:cNvPr>
              <p:cNvSpPr/>
              <p:nvPr/>
            </p:nvSpPr>
            <p:spPr>
              <a:xfrm>
                <a:off x="5841804" y="6164763"/>
                <a:ext cx="82604" cy="59050"/>
              </a:xfrm>
              <a:custGeom>
                <a:avLst/>
                <a:gdLst>
                  <a:gd name="connsiteX0" fmla="*/ 82605 w 82604"/>
                  <a:gd name="connsiteY0" fmla="*/ 29525 h 59050"/>
                  <a:gd name="connsiteX1" fmla="*/ 41302 w 82604"/>
                  <a:gd name="connsiteY1" fmla="*/ 59050 h 59050"/>
                  <a:gd name="connsiteX2" fmla="*/ 0 w 82604"/>
                  <a:gd name="connsiteY2" fmla="*/ 29525 h 59050"/>
                  <a:gd name="connsiteX3" fmla="*/ 41302 w 82604"/>
                  <a:gd name="connsiteY3" fmla="*/ 0 h 59050"/>
                  <a:gd name="connsiteX4" fmla="*/ 82605 w 82604"/>
                  <a:gd name="connsiteY4" fmla="*/ 29525 h 5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604" h="59050">
                    <a:moveTo>
                      <a:pt x="82605" y="29525"/>
                    </a:moveTo>
                    <a:cubicBezTo>
                      <a:pt x="82605" y="45831"/>
                      <a:pt x="64113" y="59050"/>
                      <a:pt x="41302" y="59050"/>
                    </a:cubicBezTo>
                    <a:cubicBezTo>
                      <a:pt x="18492" y="59050"/>
                      <a:pt x="0" y="45831"/>
                      <a:pt x="0" y="29525"/>
                    </a:cubicBezTo>
                    <a:cubicBezTo>
                      <a:pt x="0" y="13219"/>
                      <a:pt x="18492" y="0"/>
                      <a:pt x="41302" y="0"/>
                    </a:cubicBezTo>
                    <a:cubicBezTo>
                      <a:pt x="64113" y="0"/>
                      <a:pt x="82605" y="13219"/>
                      <a:pt x="82605" y="2952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3603DFD-3756-196A-BDB1-D782FC1DA413}"/>
                  </a:ext>
                </a:extLst>
              </p:cNvPr>
              <p:cNvSpPr/>
              <p:nvPr/>
            </p:nvSpPr>
            <p:spPr>
              <a:xfrm>
                <a:off x="5927544" y="6142814"/>
                <a:ext cx="82604" cy="59050"/>
              </a:xfrm>
              <a:custGeom>
                <a:avLst/>
                <a:gdLst>
                  <a:gd name="connsiteX0" fmla="*/ 82605 w 82604"/>
                  <a:gd name="connsiteY0" fmla="*/ 29525 h 59050"/>
                  <a:gd name="connsiteX1" fmla="*/ 41302 w 82604"/>
                  <a:gd name="connsiteY1" fmla="*/ 59050 h 59050"/>
                  <a:gd name="connsiteX2" fmla="*/ 0 w 82604"/>
                  <a:gd name="connsiteY2" fmla="*/ 29525 h 59050"/>
                  <a:gd name="connsiteX3" fmla="*/ 41302 w 82604"/>
                  <a:gd name="connsiteY3" fmla="*/ 0 h 59050"/>
                  <a:gd name="connsiteX4" fmla="*/ 82605 w 82604"/>
                  <a:gd name="connsiteY4" fmla="*/ 29525 h 5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604" h="59050">
                    <a:moveTo>
                      <a:pt x="82605" y="29525"/>
                    </a:moveTo>
                    <a:cubicBezTo>
                      <a:pt x="82605" y="45831"/>
                      <a:pt x="64113" y="59050"/>
                      <a:pt x="41302" y="59050"/>
                    </a:cubicBezTo>
                    <a:cubicBezTo>
                      <a:pt x="18492" y="59050"/>
                      <a:pt x="0" y="45831"/>
                      <a:pt x="0" y="29525"/>
                    </a:cubicBezTo>
                    <a:cubicBezTo>
                      <a:pt x="0" y="13219"/>
                      <a:pt x="18492" y="0"/>
                      <a:pt x="41302" y="0"/>
                    </a:cubicBezTo>
                    <a:cubicBezTo>
                      <a:pt x="64113" y="0"/>
                      <a:pt x="82605" y="13219"/>
                      <a:pt x="82605" y="2952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87ED0C60-3694-0120-A238-DB9D830A6363}"/>
                  </a:ext>
                </a:extLst>
              </p:cNvPr>
              <p:cNvSpPr/>
              <p:nvPr/>
            </p:nvSpPr>
            <p:spPr>
              <a:xfrm>
                <a:off x="5966458" y="6083952"/>
                <a:ext cx="82604" cy="59050"/>
              </a:xfrm>
              <a:custGeom>
                <a:avLst/>
                <a:gdLst>
                  <a:gd name="connsiteX0" fmla="*/ 82605 w 82604"/>
                  <a:gd name="connsiteY0" fmla="*/ 29525 h 59050"/>
                  <a:gd name="connsiteX1" fmla="*/ 41302 w 82604"/>
                  <a:gd name="connsiteY1" fmla="*/ 59050 h 59050"/>
                  <a:gd name="connsiteX2" fmla="*/ 0 w 82604"/>
                  <a:gd name="connsiteY2" fmla="*/ 29525 h 59050"/>
                  <a:gd name="connsiteX3" fmla="*/ 41302 w 82604"/>
                  <a:gd name="connsiteY3" fmla="*/ 0 h 59050"/>
                  <a:gd name="connsiteX4" fmla="*/ 82605 w 82604"/>
                  <a:gd name="connsiteY4" fmla="*/ 29525 h 5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604" h="59050">
                    <a:moveTo>
                      <a:pt x="82605" y="29525"/>
                    </a:moveTo>
                    <a:cubicBezTo>
                      <a:pt x="82605" y="45831"/>
                      <a:pt x="64113" y="59050"/>
                      <a:pt x="41302" y="59050"/>
                    </a:cubicBezTo>
                    <a:cubicBezTo>
                      <a:pt x="18492" y="59050"/>
                      <a:pt x="0" y="45831"/>
                      <a:pt x="0" y="29525"/>
                    </a:cubicBezTo>
                    <a:cubicBezTo>
                      <a:pt x="0" y="13219"/>
                      <a:pt x="18492" y="0"/>
                      <a:pt x="41302" y="0"/>
                    </a:cubicBezTo>
                    <a:cubicBezTo>
                      <a:pt x="64113" y="0"/>
                      <a:pt x="82605" y="13219"/>
                      <a:pt x="82605" y="2952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AFC8CE7-81C3-8318-BE34-77E83A4E2832}"/>
                  </a:ext>
                </a:extLst>
              </p:cNvPr>
              <p:cNvSpPr/>
              <p:nvPr/>
            </p:nvSpPr>
            <p:spPr>
              <a:xfrm>
                <a:off x="5935748" y="6022660"/>
                <a:ext cx="82604" cy="59050"/>
              </a:xfrm>
              <a:custGeom>
                <a:avLst/>
                <a:gdLst>
                  <a:gd name="connsiteX0" fmla="*/ 82605 w 82604"/>
                  <a:gd name="connsiteY0" fmla="*/ 29525 h 59050"/>
                  <a:gd name="connsiteX1" fmla="*/ 41302 w 82604"/>
                  <a:gd name="connsiteY1" fmla="*/ 59050 h 59050"/>
                  <a:gd name="connsiteX2" fmla="*/ 0 w 82604"/>
                  <a:gd name="connsiteY2" fmla="*/ 29525 h 59050"/>
                  <a:gd name="connsiteX3" fmla="*/ 41302 w 82604"/>
                  <a:gd name="connsiteY3" fmla="*/ 0 h 59050"/>
                  <a:gd name="connsiteX4" fmla="*/ 82605 w 82604"/>
                  <a:gd name="connsiteY4" fmla="*/ 29525 h 5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604" h="59050">
                    <a:moveTo>
                      <a:pt x="82605" y="29525"/>
                    </a:moveTo>
                    <a:cubicBezTo>
                      <a:pt x="82605" y="45832"/>
                      <a:pt x="64113" y="59050"/>
                      <a:pt x="41302" y="59050"/>
                    </a:cubicBezTo>
                    <a:cubicBezTo>
                      <a:pt x="18492" y="59050"/>
                      <a:pt x="0" y="45832"/>
                      <a:pt x="0" y="29525"/>
                    </a:cubicBezTo>
                    <a:cubicBezTo>
                      <a:pt x="0" y="13219"/>
                      <a:pt x="18492" y="0"/>
                      <a:pt x="41302" y="0"/>
                    </a:cubicBezTo>
                    <a:cubicBezTo>
                      <a:pt x="64113" y="0"/>
                      <a:pt x="82605" y="13219"/>
                      <a:pt x="82605" y="2952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67" name="Graphic 9" descr="A flower arrangement as ornament">
            <a:extLst>
              <a:ext uri="{FF2B5EF4-FFF2-40B4-BE49-F238E27FC236}">
                <a16:creationId xmlns:a16="http://schemas.microsoft.com/office/drawing/2014/main" id="{F1ACC673-52DD-BE63-8C42-E5B90992701A}"/>
              </a:ext>
            </a:extLst>
          </p:cNvPr>
          <p:cNvGrpSpPr/>
          <p:nvPr/>
        </p:nvGrpSpPr>
        <p:grpSpPr>
          <a:xfrm>
            <a:off x="5794006" y="6150970"/>
            <a:ext cx="909114" cy="649882"/>
            <a:chOff x="5794006" y="6150970"/>
            <a:chExt cx="909114" cy="649882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63D90C1-7A72-5E89-F793-431AE03734BC}"/>
                </a:ext>
              </a:extLst>
            </p:cNvPr>
            <p:cNvSpPr/>
            <p:nvPr/>
          </p:nvSpPr>
          <p:spPr>
            <a:xfrm>
              <a:off x="5794006" y="6150970"/>
              <a:ext cx="909114" cy="649882"/>
            </a:xfrm>
            <a:custGeom>
              <a:avLst/>
              <a:gdLst>
                <a:gd name="connsiteX0" fmla="*/ 909114 w 909114"/>
                <a:gd name="connsiteY0" fmla="*/ 324941 h 649882"/>
                <a:gd name="connsiteX1" fmla="*/ 807429 w 909114"/>
                <a:gd name="connsiteY1" fmla="*/ 220457 h 649882"/>
                <a:gd name="connsiteX2" fmla="*/ 775977 w 909114"/>
                <a:gd name="connsiteY2" fmla="*/ 95174 h 649882"/>
                <a:gd name="connsiteX3" fmla="*/ 600719 w 909114"/>
                <a:gd name="connsiteY3" fmla="*/ 72690 h 649882"/>
                <a:gd name="connsiteX4" fmla="*/ 454557 w 909114"/>
                <a:gd name="connsiteY4" fmla="*/ 0 h 649882"/>
                <a:gd name="connsiteX5" fmla="*/ 308395 w 909114"/>
                <a:gd name="connsiteY5" fmla="*/ 72690 h 649882"/>
                <a:gd name="connsiteX6" fmla="*/ 133137 w 909114"/>
                <a:gd name="connsiteY6" fmla="*/ 95174 h 649882"/>
                <a:gd name="connsiteX7" fmla="*/ 101686 w 909114"/>
                <a:gd name="connsiteY7" fmla="*/ 220457 h 649882"/>
                <a:gd name="connsiteX8" fmla="*/ 0 w 909114"/>
                <a:gd name="connsiteY8" fmla="*/ 324941 h 649882"/>
                <a:gd name="connsiteX9" fmla="*/ 101686 w 909114"/>
                <a:gd name="connsiteY9" fmla="*/ 429426 h 649882"/>
                <a:gd name="connsiteX10" fmla="*/ 133137 w 909114"/>
                <a:gd name="connsiteY10" fmla="*/ 554709 h 649882"/>
                <a:gd name="connsiteX11" fmla="*/ 308395 w 909114"/>
                <a:gd name="connsiteY11" fmla="*/ 577193 h 649882"/>
                <a:gd name="connsiteX12" fmla="*/ 454557 w 909114"/>
                <a:gd name="connsiteY12" fmla="*/ 649883 h 649882"/>
                <a:gd name="connsiteX13" fmla="*/ 600719 w 909114"/>
                <a:gd name="connsiteY13" fmla="*/ 577193 h 649882"/>
                <a:gd name="connsiteX14" fmla="*/ 775977 w 909114"/>
                <a:gd name="connsiteY14" fmla="*/ 554709 h 649882"/>
                <a:gd name="connsiteX15" fmla="*/ 807429 w 909114"/>
                <a:gd name="connsiteY15" fmla="*/ 429426 h 649882"/>
                <a:gd name="connsiteX16" fmla="*/ 909114 w 909114"/>
                <a:gd name="connsiteY16" fmla="*/ 324941 h 64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9114" h="649882">
                  <a:moveTo>
                    <a:pt x="909114" y="324941"/>
                  </a:moveTo>
                  <a:cubicBezTo>
                    <a:pt x="909114" y="277027"/>
                    <a:pt x="866796" y="236189"/>
                    <a:pt x="807429" y="220457"/>
                  </a:cubicBezTo>
                  <a:cubicBezTo>
                    <a:pt x="833846" y="179321"/>
                    <a:pt x="823374" y="129056"/>
                    <a:pt x="775977" y="95174"/>
                  </a:cubicBezTo>
                  <a:cubicBezTo>
                    <a:pt x="728585" y="61295"/>
                    <a:pt x="658263" y="53806"/>
                    <a:pt x="600719" y="72690"/>
                  </a:cubicBezTo>
                  <a:cubicBezTo>
                    <a:pt x="578712" y="30251"/>
                    <a:pt x="521579" y="0"/>
                    <a:pt x="454557" y="0"/>
                  </a:cubicBezTo>
                  <a:cubicBezTo>
                    <a:pt x="387530" y="0"/>
                    <a:pt x="330403" y="30251"/>
                    <a:pt x="308395" y="72690"/>
                  </a:cubicBezTo>
                  <a:cubicBezTo>
                    <a:pt x="250851" y="53806"/>
                    <a:pt x="180535" y="61292"/>
                    <a:pt x="133137" y="95174"/>
                  </a:cubicBezTo>
                  <a:cubicBezTo>
                    <a:pt x="85746" y="129052"/>
                    <a:pt x="75269" y="179321"/>
                    <a:pt x="101686" y="220457"/>
                  </a:cubicBezTo>
                  <a:cubicBezTo>
                    <a:pt x="42318" y="236189"/>
                    <a:pt x="0" y="277031"/>
                    <a:pt x="0" y="324941"/>
                  </a:cubicBezTo>
                  <a:cubicBezTo>
                    <a:pt x="0" y="372856"/>
                    <a:pt x="42318" y="413693"/>
                    <a:pt x="101686" y="429426"/>
                  </a:cubicBezTo>
                  <a:cubicBezTo>
                    <a:pt x="75269" y="470561"/>
                    <a:pt x="85740" y="520827"/>
                    <a:pt x="133137" y="554709"/>
                  </a:cubicBezTo>
                  <a:cubicBezTo>
                    <a:pt x="180529" y="588587"/>
                    <a:pt x="250851" y="596077"/>
                    <a:pt x="308395" y="577193"/>
                  </a:cubicBezTo>
                  <a:cubicBezTo>
                    <a:pt x="330403" y="619632"/>
                    <a:pt x="387536" y="649883"/>
                    <a:pt x="454557" y="649883"/>
                  </a:cubicBezTo>
                  <a:cubicBezTo>
                    <a:pt x="521584" y="649883"/>
                    <a:pt x="578712" y="619632"/>
                    <a:pt x="600719" y="577193"/>
                  </a:cubicBezTo>
                  <a:cubicBezTo>
                    <a:pt x="658263" y="596077"/>
                    <a:pt x="728580" y="588591"/>
                    <a:pt x="775977" y="554709"/>
                  </a:cubicBezTo>
                  <a:cubicBezTo>
                    <a:pt x="823369" y="520831"/>
                    <a:pt x="833846" y="470561"/>
                    <a:pt x="807429" y="429426"/>
                  </a:cubicBezTo>
                  <a:cubicBezTo>
                    <a:pt x="866796" y="413693"/>
                    <a:pt x="909114" y="372856"/>
                    <a:pt x="909114" y="324941"/>
                  </a:cubicBezTo>
                  <a:close/>
                </a:path>
              </a:pathLst>
            </a:custGeom>
            <a:solidFill>
              <a:srgbClr val="737373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65A18C8-1695-B9E9-C4E1-2E1F08EE9CB5}"/>
                </a:ext>
              </a:extLst>
            </p:cNvPr>
            <p:cNvSpPr/>
            <p:nvPr/>
          </p:nvSpPr>
          <p:spPr>
            <a:xfrm rot="-2020546">
              <a:off x="6066801" y="6345894"/>
              <a:ext cx="363655" cy="259959"/>
            </a:xfrm>
            <a:custGeom>
              <a:avLst/>
              <a:gdLst>
                <a:gd name="connsiteX0" fmla="*/ 363655 w 363655"/>
                <a:gd name="connsiteY0" fmla="*/ 129980 h 259959"/>
                <a:gd name="connsiteX1" fmla="*/ 181827 w 363655"/>
                <a:gd name="connsiteY1" fmla="*/ 259960 h 259959"/>
                <a:gd name="connsiteX2" fmla="*/ 0 w 363655"/>
                <a:gd name="connsiteY2" fmla="*/ 129980 h 259959"/>
                <a:gd name="connsiteX3" fmla="*/ 181827 w 363655"/>
                <a:gd name="connsiteY3" fmla="*/ 0 h 259959"/>
                <a:gd name="connsiteX4" fmla="*/ 363655 w 363655"/>
                <a:gd name="connsiteY4" fmla="*/ 129980 h 25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655" h="259959">
                  <a:moveTo>
                    <a:pt x="363655" y="129980"/>
                  </a:moveTo>
                  <a:cubicBezTo>
                    <a:pt x="363655" y="201766"/>
                    <a:pt x="282248" y="259960"/>
                    <a:pt x="181827" y="259960"/>
                  </a:cubicBezTo>
                  <a:cubicBezTo>
                    <a:pt x="81407" y="259960"/>
                    <a:pt x="0" y="201766"/>
                    <a:pt x="0" y="129980"/>
                  </a:cubicBezTo>
                  <a:cubicBezTo>
                    <a:pt x="0" y="58194"/>
                    <a:pt x="81407" y="0"/>
                    <a:pt x="181827" y="0"/>
                  </a:cubicBezTo>
                  <a:cubicBezTo>
                    <a:pt x="282248" y="0"/>
                    <a:pt x="363655" y="58194"/>
                    <a:pt x="363655" y="129980"/>
                  </a:cubicBezTo>
                  <a:close/>
                </a:path>
              </a:pathLst>
            </a:custGeom>
            <a:solidFill>
              <a:srgbClr val="D1D1D1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70" name="Graphic 9" descr="A flower arrangement as ornament">
              <a:extLst>
                <a:ext uri="{FF2B5EF4-FFF2-40B4-BE49-F238E27FC236}">
                  <a16:creationId xmlns:a16="http://schemas.microsoft.com/office/drawing/2014/main" id="{18011BC1-CB1B-F91C-A692-1160D874E9E1}"/>
                </a:ext>
              </a:extLst>
            </p:cNvPr>
            <p:cNvGrpSpPr/>
            <p:nvPr/>
          </p:nvGrpSpPr>
          <p:grpSpPr>
            <a:xfrm>
              <a:off x="5928727" y="6248241"/>
              <a:ext cx="632534" cy="452168"/>
              <a:chOff x="5928727" y="6248241"/>
              <a:chExt cx="632534" cy="452168"/>
            </a:xfrm>
            <a:solidFill>
              <a:srgbClr val="E5E5E5"/>
            </a:solidFill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C3D04951-C2E8-3788-B148-896CAA586902}"/>
                  </a:ext>
                </a:extLst>
              </p:cNvPr>
              <p:cNvSpPr/>
              <p:nvPr/>
            </p:nvSpPr>
            <p:spPr>
              <a:xfrm>
                <a:off x="6010977" y="6307042"/>
                <a:ext cx="193945" cy="138646"/>
              </a:xfrm>
              <a:custGeom>
                <a:avLst/>
                <a:gdLst>
                  <a:gd name="connsiteX0" fmla="*/ 183045 w 193945"/>
                  <a:gd name="connsiteY0" fmla="*/ 137052 h 138646"/>
                  <a:gd name="connsiteX1" fmla="*/ 151176 w 193945"/>
                  <a:gd name="connsiteY1" fmla="*/ 112218 h 138646"/>
                  <a:gd name="connsiteX2" fmla="*/ 117457 w 193945"/>
                  <a:gd name="connsiteY2" fmla="*/ 88706 h 138646"/>
                  <a:gd name="connsiteX3" fmla="*/ 82397 w 193945"/>
                  <a:gd name="connsiteY3" fmla="*/ 66148 h 138646"/>
                  <a:gd name="connsiteX4" fmla="*/ 73436 w 193945"/>
                  <a:gd name="connsiteY4" fmla="*/ 60649 h 138646"/>
                  <a:gd name="connsiteX5" fmla="*/ 64189 w 193945"/>
                  <a:gd name="connsiteY5" fmla="*/ 55354 h 138646"/>
                  <a:gd name="connsiteX6" fmla="*/ 37504 w 193945"/>
                  <a:gd name="connsiteY6" fmla="*/ 50620 h 138646"/>
                  <a:gd name="connsiteX7" fmla="*/ 61 w 193945"/>
                  <a:gd name="connsiteY7" fmla="*/ 26810 h 138646"/>
                  <a:gd name="connsiteX8" fmla="*/ 33369 w 193945"/>
                  <a:gd name="connsiteY8" fmla="*/ 44 h 138646"/>
                  <a:gd name="connsiteX9" fmla="*/ 70811 w 193945"/>
                  <a:gd name="connsiteY9" fmla="*/ 23854 h 138646"/>
                  <a:gd name="connsiteX10" fmla="*/ 70811 w 193945"/>
                  <a:gd name="connsiteY10" fmla="*/ 26814 h 138646"/>
                  <a:gd name="connsiteX11" fmla="*/ 77434 w 193945"/>
                  <a:gd name="connsiteY11" fmla="*/ 45890 h 138646"/>
                  <a:gd name="connsiteX12" fmla="*/ 84841 w 193945"/>
                  <a:gd name="connsiteY12" fmla="*/ 52500 h 138646"/>
                  <a:gd name="connsiteX13" fmla="*/ 92533 w 193945"/>
                  <a:gd name="connsiteY13" fmla="*/ 58906 h 138646"/>
                  <a:gd name="connsiteX14" fmla="*/ 124089 w 193945"/>
                  <a:gd name="connsiteY14" fmla="*/ 83968 h 138646"/>
                  <a:gd name="connsiteX15" fmla="*/ 156980 w 193945"/>
                  <a:gd name="connsiteY15" fmla="*/ 108073 h 138646"/>
                  <a:gd name="connsiteX16" fmla="*/ 191721 w 193945"/>
                  <a:gd name="connsiteY16" fmla="*/ 130854 h 138646"/>
                  <a:gd name="connsiteX17" fmla="*/ 192522 w 193945"/>
                  <a:gd name="connsiteY17" fmla="*/ 137056 h 138646"/>
                  <a:gd name="connsiteX18" fmla="*/ 183847 w 193945"/>
                  <a:gd name="connsiteY18" fmla="*/ 137629 h 138646"/>
                  <a:gd name="connsiteX19" fmla="*/ 183045 w 193945"/>
                  <a:gd name="connsiteY19" fmla="*/ 137052 h 13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3945" h="138646">
                    <a:moveTo>
                      <a:pt x="183045" y="137052"/>
                    </a:moveTo>
                    <a:cubicBezTo>
                      <a:pt x="172969" y="128381"/>
                      <a:pt x="162158" y="120237"/>
                      <a:pt x="151176" y="112218"/>
                    </a:cubicBezTo>
                    <a:cubicBezTo>
                      <a:pt x="140200" y="104191"/>
                      <a:pt x="128943" y="96364"/>
                      <a:pt x="117457" y="88706"/>
                    </a:cubicBezTo>
                    <a:cubicBezTo>
                      <a:pt x="106008" y="81016"/>
                      <a:pt x="94230" y="73562"/>
                      <a:pt x="82397" y="66148"/>
                    </a:cubicBezTo>
                    <a:lnTo>
                      <a:pt x="73436" y="60649"/>
                    </a:lnTo>
                    <a:cubicBezTo>
                      <a:pt x="70416" y="58839"/>
                      <a:pt x="67588" y="56892"/>
                      <a:pt x="64189" y="55354"/>
                    </a:cubicBezTo>
                    <a:cubicBezTo>
                      <a:pt x="57315" y="52331"/>
                      <a:pt x="49293" y="50129"/>
                      <a:pt x="37504" y="50620"/>
                    </a:cubicBezTo>
                    <a:cubicBezTo>
                      <a:pt x="17967" y="51436"/>
                      <a:pt x="1203" y="40775"/>
                      <a:pt x="61" y="26810"/>
                    </a:cubicBezTo>
                    <a:cubicBezTo>
                      <a:pt x="-1081" y="12844"/>
                      <a:pt x="13833" y="860"/>
                      <a:pt x="33369" y="44"/>
                    </a:cubicBezTo>
                    <a:cubicBezTo>
                      <a:pt x="52906" y="-772"/>
                      <a:pt x="69669" y="9888"/>
                      <a:pt x="70811" y="23854"/>
                    </a:cubicBezTo>
                    <a:cubicBezTo>
                      <a:pt x="70888" y="24800"/>
                      <a:pt x="70877" y="25887"/>
                      <a:pt x="70811" y="26814"/>
                    </a:cubicBezTo>
                    <a:cubicBezTo>
                      <a:pt x="70120" y="35245"/>
                      <a:pt x="73205" y="40976"/>
                      <a:pt x="77434" y="45890"/>
                    </a:cubicBezTo>
                    <a:cubicBezTo>
                      <a:pt x="79586" y="48320"/>
                      <a:pt x="82309" y="50341"/>
                      <a:pt x="84841" y="52500"/>
                    </a:cubicBezTo>
                    <a:lnTo>
                      <a:pt x="92533" y="58906"/>
                    </a:lnTo>
                    <a:cubicBezTo>
                      <a:pt x="102906" y="67365"/>
                      <a:pt x="113338" y="75780"/>
                      <a:pt x="124089" y="83968"/>
                    </a:cubicBezTo>
                    <a:cubicBezTo>
                      <a:pt x="134808" y="92180"/>
                      <a:pt x="145751" y="100230"/>
                      <a:pt x="156980" y="108073"/>
                    </a:cubicBezTo>
                    <a:cubicBezTo>
                      <a:pt x="168198" y="115927"/>
                      <a:pt x="179597" y="123652"/>
                      <a:pt x="191721" y="130854"/>
                    </a:cubicBezTo>
                    <a:cubicBezTo>
                      <a:pt x="194340" y="132409"/>
                      <a:pt x="194697" y="135188"/>
                      <a:pt x="192522" y="137056"/>
                    </a:cubicBezTo>
                    <a:cubicBezTo>
                      <a:pt x="190348" y="138928"/>
                      <a:pt x="186460" y="139184"/>
                      <a:pt x="183847" y="137629"/>
                    </a:cubicBezTo>
                    <a:cubicBezTo>
                      <a:pt x="183561" y="137456"/>
                      <a:pt x="183281" y="137252"/>
                      <a:pt x="183045" y="137052"/>
                    </a:cubicBezTo>
                    <a:close/>
                  </a:path>
                </a:pathLst>
              </a:custGeom>
              <a:solidFill>
                <a:srgbClr val="E5E5E5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DD3D7D1-9474-5F13-D189-AAD086070A04}"/>
                  </a:ext>
                </a:extLst>
              </p:cNvPr>
              <p:cNvSpPr/>
              <p:nvPr/>
            </p:nvSpPr>
            <p:spPr>
              <a:xfrm>
                <a:off x="5928727" y="6448998"/>
                <a:ext cx="257052" cy="50662"/>
              </a:xfrm>
              <a:custGeom>
                <a:avLst/>
                <a:gdLst>
                  <a:gd name="connsiteX0" fmla="*/ 250322 w 257052"/>
                  <a:gd name="connsiteY0" fmla="*/ 29716 h 50662"/>
                  <a:gd name="connsiteX1" fmla="*/ 203221 w 257052"/>
                  <a:gd name="connsiteY1" fmla="*/ 28264 h 50662"/>
                  <a:gd name="connsiteX2" fmla="*/ 156120 w 257052"/>
                  <a:gd name="connsiteY2" fmla="*/ 28684 h 50662"/>
                  <a:gd name="connsiteX3" fmla="*/ 109019 w 257052"/>
                  <a:gd name="connsiteY3" fmla="*/ 30454 h 50662"/>
                  <a:gd name="connsiteX4" fmla="*/ 97241 w 257052"/>
                  <a:gd name="connsiteY4" fmla="*/ 31094 h 50662"/>
                  <a:gd name="connsiteX5" fmla="*/ 85463 w 257052"/>
                  <a:gd name="connsiteY5" fmla="*/ 32024 h 50662"/>
                  <a:gd name="connsiteX6" fmla="*/ 61913 w 257052"/>
                  <a:gd name="connsiteY6" fmla="*/ 42167 h 50662"/>
                  <a:gd name="connsiteX7" fmla="*/ 11885 w 257052"/>
                  <a:gd name="connsiteY7" fmla="*/ 44259 h 50662"/>
                  <a:gd name="connsiteX8" fmla="*/ 8959 w 257052"/>
                  <a:gd name="connsiteY8" fmla="*/ 8496 h 50662"/>
                  <a:gd name="connsiteX9" fmla="*/ 58986 w 257052"/>
                  <a:gd name="connsiteY9" fmla="*/ 6404 h 50662"/>
                  <a:gd name="connsiteX10" fmla="*/ 61913 w 257052"/>
                  <a:gd name="connsiteY10" fmla="*/ 8496 h 50662"/>
                  <a:gd name="connsiteX11" fmla="*/ 85463 w 257052"/>
                  <a:gd name="connsiteY11" fmla="*/ 18639 h 50662"/>
                  <a:gd name="connsiteX12" fmla="*/ 97241 w 257052"/>
                  <a:gd name="connsiteY12" fmla="*/ 19569 h 50662"/>
                  <a:gd name="connsiteX13" fmla="*/ 109019 w 257052"/>
                  <a:gd name="connsiteY13" fmla="*/ 20209 h 50662"/>
                  <a:gd name="connsiteX14" fmla="*/ 156120 w 257052"/>
                  <a:gd name="connsiteY14" fmla="*/ 21979 h 50662"/>
                  <a:gd name="connsiteX15" fmla="*/ 203221 w 257052"/>
                  <a:gd name="connsiteY15" fmla="*/ 22399 h 50662"/>
                  <a:gd name="connsiteX16" fmla="*/ 250322 w 257052"/>
                  <a:gd name="connsiteY16" fmla="*/ 20947 h 50662"/>
                  <a:gd name="connsiteX17" fmla="*/ 257026 w 257052"/>
                  <a:gd name="connsiteY17" fmla="*/ 24927 h 50662"/>
                  <a:gd name="connsiteX18" fmla="*/ 251458 w 257052"/>
                  <a:gd name="connsiteY18" fmla="*/ 29720 h 50662"/>
                  <a:gd name="connsiteX19" fmla="*/ 250322 w 257052"/>
                  <a:gd name="connsiteY19" fmla="*/ 29716 h 5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7052" h="50662">
                    <a:moveTo>
                      <a:pt x="250322" y="29716"/>
                    </a:moveTo>
                    <a:cubicBezTo>
                      <a:pt x="234623" y="28680"/>
                      <a:pt x="218919" y="28381"/>
                      <a:pt x="203221" y="28264"/>
                    </a:cubicBezTo>
                    <a:cubicBezTo>
                      <a:pt x="187522" y="28134"/>
                      <a:pt x="171818" y="28295"/>
                      <a:pt x="156120" y="28684"/>
                    </a:cubicBezTo>
                    <a:cubicBezTo>
                      <a:pt x="140422" y="29037"/>
                      <a:pt x="124718" y="29716"/>
                      <a:pt x="109019" y="30454"/>
                    </a:cubicBezTo>
                    <a:lnTo>
                      <a:pt x="97241" y="31094"/>
                    </a:lnTo>
                    <a:cubicBezTo>
                      <a:pt x="93315" y="31337"/>
                      <a:pt x="89389" y="31392"/>
                      <a:pt x="85463" y="32024"/>
                    </a:cubicBezTo>
                    <a:cubicBezTo>
                      <a:pt x="77611" y="33362"/>
                      <a:pt x="69765" y="35859"/>
                      <a:pt x="61913" y="42167"/>
                    </a:cubicBezTo>
                    <a:cubicBezTo>
                      <a:pt x="48905" y="52619"/>
                      <a:pt x="26508" y="53557"/>
                      <a:pt x="11885" y="44259"/>
                    </a:cubicBezTo>
                    <a:cubicBezTo>
                      <a:pt x="-2737" y="34960"/>
                      <a:pt x="-4049" y="18949"/>
                      <a:pt x="8959" y="8496"/>
                    </a:cubicBezTo>
                    <a:cubicBezTo>
                      <a:pt x="21967" y="-1956"/>
                      <a:pt x="44364" y="-2894"/>
                      <a:pt x="58986" y="6404"/>
                    </a:cubicBezTo>
                    <a:cubicBezTo>
                      <a:pt x="59980" y="7036"/>
                      <a:pt x="61045" y="7806"/>
                      <a:pt x="61913" y="8496"/>
                    </a:cubicBezTo>
                    <a:cubicBezTo>
                      <a:pt x="69765" y="14804"/>
                      <a:pt x="77611" y="17301"/>
                      <a:pt x="85463" y="18639"/>
                    </a:cubicBezTo>
                    <a:cubicBezTo>
                      <a:pt x="89389" y="19271"/>
                      <a:pt x="93315" y="19322"/>
                      <a:pt x="97241" y="19569"/>
                    </a:cubicBezTo>
                    <a:lnTo>
                      <a:pt x="109019" y="20209"/>
                    </a:lnTo>
                    <a:cubicBezTo>
                      <a:pt x="124718" y="20947"/>
                      <a:pt x="140422" y="21626"/>
                      <a:pt x="156120" y="21979"/>
                    </a:cubicBezTo>
                    <a:cubicBezTo>
                      <a:pt x="171818" y="22368"/>
                      <a:pt x="187522" y="22529"/>
                      <a:pt x="203221" y="22399"/>
                    </a:cubicBezTo>
                    <a:cubicBezTo>
                      <a:pt x="218919" y="22282"/>
                      <a:pt x="234623" y="21983"/>
                      <a:pt x="250322" y="20947"/>
                    </a:cubicBezTo>
                    <a:cubicBezTo>
                      <a:pt x="253709" y="20723"/>
                      <a:pt x="256713" y="22505"/>
                      <a:pt x="257026" y="24927"/>
                    </a:cubicBezTo>
                    <a:cubicBezTo>
                      <a:pt x="257339" y="27349"/>
                      <a:pt x="254846" y="29496"/>
                      <a:pt x="251458" y="29720"/>
                    </a:cubicBezTo>
                    <a:cubicBezTo>
                      <a:pt x="251085" y="29739"/>
                      <a:pt x="250684" y="29736"/>
                      <a:pt x="250322" y="29716"/>
                    </a:cubicBezTo>
                    <a:close/>
                  </a:path>
                </a:pathLst>
              </a:custGeom>
              <a:solidFill>
                <a:srgbClr val="E5E5E5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CF7EE48-0118-13EE-8DD1-FE464D1F0DDA}"/>
                  </a:ext>
                </a:extLst>
              </p:cNvPr>
              <p:cNvSpPr/>
              <p:nvPr/>
            </p:nvSpPr>
            <p:spPr>
              <a:xfrm>
                <a:off x="6010983" y="6502971"/>
                <a:ext cx="193950" cy="138642"/>
              </a:xfrm>
              <a:custGeom>
                <a:avLst/>
                <a:gdLst>
                  <a:gd name="connsiteX0" fmla="*/ 191721 w 193950"/>
                  <a:gd name="connsiteY0" fmla="*/ 7792 h 138642"/>
                  <a:gd name="connsiteX1" fmla="*/ 156980 w 193950"/>
                  <a:gd name="connsiteY1" fmla="*/ 30574 h 138642"/>
                  <a:gd name="connsiteX2" fmla="*/ 124089 w 193950"/>
                  <a:gd name="connsiteY2" fmla="*/ 54678 h 138642"/>
                  <a:gd name="connsiteX3" fmla="*/ 92533 w 193950"/>
                  <a:gd name="connsiteY3" fmla="*/ 79741 h 138642"/>
                  <a:gd name="connsiteX4" fmla="*/ 84841 w 193950"/>
                  <a:gd name="connsiteY4" fmla="*/ 86146 h 138642"/>
                  <a:gd name="connsiteX5" fmla="*/ 77433 w 193950"/>
                  <a:gd name="connsiteY5" fmla="*/ 92756 h 138642"/>
                  <a:gd name="connsiteX6" fmla="*/ 70811 w 193950"/>
                  <a:gd name="connsiteY6" fmla="*/ 111833 h 138642"/>
                  <a:gd name="connsiteX7" fmla="*/ 37504 w 193950"/>
                  <a:gd name="connsiteY7" fmla="*/ 138598 h 138642"/>
                  <a:gd name="connsiteX8" fmla="*/ 61 w 193950"/>
                  <a:gd name="connsiteY8" fmla="*/ 114788 h 138642"/>
                  <a:gd name="connsiteX9" fmla="*/ 33369 w 193950"/>
                  <a:gd name="connsiteY9" fmla="*/ 88023 h 138642"/>
                  <a:gd name="connsiteX10" fmla="*/ 37509 w 193950"/>
                  <a:gd name="connsiteY10" fmla="*/ 88023 h 138642"/>
                  <a:gd name="connsiteX11" fmla="*/ 64195 w 193950"/>
                  <a:gd name="connsiteY11" fmla="*/ 83289 h 138642"/>
                  <a:gd name="connsiteX12" fmla="*/ 73442 w 193950"/>
                  <a:gd name="connsiteY12" fmla="*/ 77994 h 138642"/>
                  <a:gd name="connsiteX13" fmla="*/ 82403 w 193950"/>
                  <a:gd name="connsiteY13" fmla="*/ 72495 h 138642"/>
                  <a:gd name="connsiteX14" fmla="*/ 117462 w 193950"/>
                  <a:gd name="connsiteY14" fmla="*/ 49937 h 138642"/>
                  <a:gd name="connsiteX15" fmla="*/ 151181 w 193950"/>
                  <a:gd name="connsiteY15" fmla="*/ 26425 h 138642"/>
                  <a:gd name="connsiteX16" fmla="*/ 183051 w 193950"/>
                  <a:gd name="connsiteY16" fmla="*/ 1590 h 138642"/>
                  <a:gd name="connsiteX17" fmla="*/ 191726 w 193950"/>
                  <a:gd name="connsiteY17" fmla="*/ 1017 h 138642"/>
                  <a:gd name="connsiteX18" fmla="*/ 192528 w 193950"/>
                  <a:gd name="connsiteY18" fmla="*/ 7219 h 138642"/>
                  <a:gd name="connsiteX19" fmla="*/ 191721 w 193950"/>
                  <a:gd name="connsiteY19" fmla="*/ 7792 h 13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3950" h="138642">
                    <a:moveTo>
                      <a:pt x="191721" y="7792"/>
                    </a:moveTo>
                    <a:cubicBezTo>
                      <a:pt x="179591" y="14995"/>
                      <a:pt x="168198" y="22723"/>
                      <a:pt x="156980" y="30574"/>
                    </a:cubicBezTo>
                    <a:cubicBezTo>
                      <a:pt x="145751" y="38420"/>
                      <a:pt x="134802" y="46467"/>
                      <a:pt x="124089" y="54678"/>
                    </a:cubicBezTo>
                    <a:cubicBezTo>
                      <a:pt x="113333" y="62862"/>
                      <a:pt x="102906" y="71282"/>
                      <a:pt x="92533" y="79741"/>
                    </a:cubicBezTo>
                    <a:lnTo>
                      <a:pt x="84841" y="86146"/>
                    </a:lnTo>
                    <a:cubicBezTo>
                      <a:pt x="82309" y="88305"/>
                      <a:pt x="79586" y="90327"/>
                      <a:pt x="77433" y="92756"/>
                    </a:cubicBezTo>
                    <a:cubicBezTo>
                      <a:pt x="73205" y="97671"/>
                      <a:pt x="70125" y="103405"/>
                      <a:pt x="70811" y="111833"/>
                    </a:cubicBezTo>
                    <a:cubicBezTo>
                      <a:pt x="71954" y="125799"/>
                      <a:pt x="57040" y="137782"/>
                      <a:pt x="37504" y="138598"/>
                    </a:cubicBezTo>
                    <a:cubicBezTo>
                      <a:pt x="17967" y="139415"/>
                      <a:pt x="1203" y="128754"/>
                      <a:pt x="61" y="114788"/>
                    </a:cubicBezTo>
                    <a:cubicBezTo>
                      <a:pt x="-1081" y="100823"/>
                      <a:pt x="13833" y="88839"/>
                      <a:pt x="33369" y="88023"/>
                    </a:cubicBezTo>
                    <a:cubicBezTo>
                      <a:pt x="34692" y="87968"/>
                      <a:pt x="36213" y="87975"/>
                      <a:pt x="37509" y="88023"/>
                    </a:cubicBezTo>
                    <a:cubicBezTo>
                      <a:pt x="49304" y="88517"/>
                      <a:pt x="57320" y="86311"/>
                      <a:pt x="64195" y="83289"/>
                    </a:cubicBezTo>
                    <a:cubicBezTo>
                      <a:pt x="67594" y="81750"/>
                      <a:pt x="70422" y="79803"/>
                      <a:pt x="73442" y="77994"/>
                    </a:cubicBezTo>
                    <a:lnTo>
                      <a:pt x="82403" y="72495"/>
                    </a:lnTo>
                    <a:cubicBezTo>
                      <a:pt x="94235" y="65080"/>
                      <a:pt x="106008" y="57622"/>
                      <a:pt x="117462" y="49937"/>
                    </a:cubicBezTo>
                    <a:cubicBezTo>
                      <a:pt x="128949" y="42275"/>
                      <a:pt x="140211" y="34452"/>
                      <a:pt x="151181" y="26425"/>
                    </a:cubicBezTo>
                    <a:cubicBezTo>
                      <a:pt x="162169" y="18406"/>
                      <a:pt x="172975" y="10257"/>
                      <a:pt x="183051" y="1590"/>
                    </a:cubicBezTo>
                    <a:cubicBezTo>
                      <a:pt x="185225" y="-282"/>
                      <a:pt x="189113" y="-537"/>
                      <a:pt x="191726" y="1017"/>
                    </a:cubicBezTo>
                    <a:cubicBezTo>
                      <a:pt x="194345" y="2572"/>
                      <a:pt x="194702" y="5351"/>
                      <a:pt x="192528" y="7219"/>
                    </a:cubicBezTo>
                    <a:cubicBezTo>
                      <a:pt x="192281" y="7423"/>
                      <a:pt x="191995" y="7623"/>
                      <a:pt x="191721" y="7792"/>
                    </a:cubicBezTo>
                    <a:close/>
                  </a:path>
                </a:pathLst>
              </a:custGeom>
              <a:solidFill>
                <a:srgbClr val="E5E5E5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9353378-54EF-52C0-FB52-15E44BBEC1E1}"/>
                  </a:ext>
                </a:extLst>
              </p:cNvPr>
              <p:cNvSpPr/>
              <p:nvPr/>
            </p:nvSpPr>
            <p:spPr>
              <a:xfrm>
                <a:off x="6209558" y="6516655"/>
                <a:ext cx="70871" cy="183754"/>
              </a:xfrm>
              <a:custGeom>
                <a:avLst/>
                <a:gdLst>
                  <a:gd name="connsiteX0" fmla="*/ 41569 w 70871"/>
                  <a:gd name="connsiteY0" fmla="*/ 4812 h 183754"/>
                  <a:gd name="connsiteX1" fmla="*/ 39538 w 70871"/>
                  <a:gd name="connsiteY1" fmla="*/ 38482 h 183754"/>
                  <a:gd name="connsiteX2" fmla="*/ 40125 w 70871"/>
                  <a:gd name="connsiteY2" fmla="*/ 72152 h 183754"/>
                  <a:gd name="connsiteX3" fmla="*/ 42602 w 70871"/>
                  <a:gd name="connsiteY3" fmla="*/ 105822 h 183754"/>
                  <a:gd name="connsiteX4" fmla="*/ 43496 w 70871"/>
                  <a:gd name="connsiteY4" fmla="*/ 114242 h 183754"/>
                  <a:gd name="connsiteX5" fmla="*/ 44798 w 70871"/>
                  <a:gd name="connsiteY5" fmla="*/ 122661 h 183754"/>
                  <a:gd name="connsiteX6" fmla="*/ 58986 w 70871"/>
                  <a:gd name="connsiteY6" fmla="*/ 139496 h 183754"/>
                  <a:gd name="connsiteX7" fmla="*/ 61913 w 70871"/>
                  <a:gd name="connsiteY7" fmla="*/ 175258 h 183754"/>
                  <a:gd name="connsiteX8" fmla="*/ 11886 w 70871"/>
                  <a:gd name="connsiteY8" fmla="*/ 177351 h 183754"/>
                  <a:gd name="connsiteX9" fmla="*/ 8959 w 70871"/>
                  <a:gd name="connsiteY9" fmla="*/ 141588 h 183754"/>
                  <a:gd name="connsiteX10" fmla="*/ 11886 w 70871"/>
                  <a:gd name="connsiteY10" fmla="*/ 139496 h 183754"/>
                  <a:gd name="connsiteX11" fmla="*/ 26074 w 70871"/>
                  <a:gd name="connsiteY11" fmla="*/ 122661 h 183754"/>
                  <a:gd name="connsiteX12" fmla="*/ 27375 w 70871"/>
                  <a:gd name="connsiteY12" fmla="*/ 114242 h 183754"/>
                  <a:gd name="connsiteX13" fmla="*/ 28270 w 70871"/>
                  <a:gd name="connsiteY13" fmla="*/ 105822 h 183754"/>
                  <a:gd name="connsiteX14" fmla="*/ 30747 w 70871"/>
                  <a:gd name="connsiteY14" fmla="*/ 72152 h 183754"/>
                  <a:gd name="connsiteX15" fmla="*/ 31334 w 70871"/>
                  <a:gd name="connsiteY15" fmla="*/ 38482 h 183754"/>
                  <a:gd name="connsiteX16" fmla="*/ 29303 w 70871"/>
                  <a:gd name="connsiteY16" fmla="*/ 4812 h 183754"/>
                  <a:gd name="connsiteX17" fmla="*/ 34870 w 70871"/>
                  <a:gd name="connsiteY17" fmla="*/ 19 h 183754"/>
                  <a:gd name="connsiteX18" fmla="*/ 41575 w 70871"/>
                  <a:gd name="connsiteY18" fmla="*/ 3999 h 183754"/>
                  <a:gd name="connsiteX19" fmla="*/ 41569 w 70871"/>
                  <a:gd name="connsiteY19" fmla="*/ 4812 h 183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0871" h="183754">
                    <a:moveTo>
                      <a:pt x="41569" y="4812"/>
                    </a:moveTo>
                    <a:cubicBezTo>
                      <a:pt x="40120" y="16034"/>
                      <a:pt x="39702" y="27260"/>
                      <a:pt x="39538" y="38482"/>
                    </a:cubicBezTo>
                    <a:cubicBezTo>
                      <a:pt x="39356" y="49704"/>
                      <a:pt x="39582" y="60930"/>
                      <a:pt x="40125" y="72152"/>
                    </a:cubicBezTo>
                    <a:cubicBezTo>
                      <a:pt x="40619" y="83374"/>
                      <a:pt x="41569" y="94600"/>
                      <a:pt x="42602" y="105822"/>
                    </a:cubicBezTo>
                    <a:lnTo>
                      <a:pt x="43496" y="114242"/>
                    </a:lnTo>
                    <a:cubicBezTo>
                      <a:pt x="43837" y="117048"/>
                      <a:pt x="43914" y="119855"/>
                      <a:pt x="44798" y="122661"/>
                    </a:cubicBezTo>
                    <a:cubicBezTo>
                      <a:pt x="46670" y="128274"/>
                      <a:pt x="50162" y="133883"/>
                      <a:pt x="58986" y="139496"/>
                    </a:cubicBezTo>
                    <a:cubicBezTo>
                      <a:pt x="73608" y="148795"/>
                      <a:pt x="74921" y="164806"/>
                      <a:pt x="61913" y="175258"/>
                    </a:cubicBezTo>
                    <a:cubicBezTo>
                      <a:pt x="48905" y="185711"/>
                      <a:pt x="26508" y="186649"/>
                      <a:pt x="11886" y="177351"/>
                    </a:cubicBezTo>
                    <a:cubicBezTo>
                      <a:pt x="-2737" y="168052"/>
                      <a:pt x="-4049" y="152041"/>
                      <a:pt x="8959" y="141588"/>
                    </a:cubicBezTo>
                    <a:cubicBezTo>
                      <a:pt x="9843" y="140878"/>
                      <a:pt x="10919" y="140116"/>
                      <a:pt x="11886" y="139496"/>
                    </a:cubicBezTo>
                    <a:cubicBezTo>
                      <a:pt x="20709" y="133883"/>
                      <a:pt x="24201" y="128274"/>
                      <a:pt x="26074" y="122661"/>
                    </a:cubicBezTo>
                    <a:cubicBezTo>
                      <a:pt x="26958" y="119855"/>
                      <a:pt x="27029" y="117048"/>
                      <a:pt x="27375" y="114242"/>
                    </a:cubicBezTo>
                    <a:lnTo>
                      <a:pt x="28270" y="105822"/>
                    </a:lnTo>
                    <a:cubicBezTo>
                      <a:pt x="29303" y="94600"/>
                      <a:pt x="30253" y="83374"/>
                      <a:pt x="30747" y="72152"/>
                    </a:cubicBezTo>
                    <a:cubicBezTo>
                      <a:pt x="31290" y="60930"/>
                      <a:pt x="31515" y="49704"/>
                      <a:pt x="31334" y="38482"/>
                    </a:cubicBezTo>
                    <a:cubicBezTo>
                      <a:pt x="31169" y="27260"/>
                      <a:pt x="30752" y="16034"/>
                      <a:pt x="29303" y="4812"/>
                    </a:cubicBezTo>
                    <a:cubicBezTo>
                      <a:pt x="28990" y="2390"/>
                      <a:pt x="31483" y="243"/>
                      <a:pt x="34870" y="19"/>
                    </a:cubicBezTo>
                    <a:cubicBezTo>
                      <a:pt x="38258" y="-205"/>
                      <a:pt x="41262" y="1577"/>
                      <a:pt x="41575" y="3999"/>
                    </a:cubicBezTo>
                    <a:cubicBezTo>
                      <a:pt x="41608" y="4270"/>
                      <a:pt x="41602" y="4556"/>
                      <a:pt x="41569" y="4812"/>
                    </a:cubicBezTo>
                    <a:close/>
                  </a:path>
                </a:pathLst>
              </a:custGeom>
              <a:solidFill>
                <a:srgbClr val="E5E5E5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FE1CE58-03EF-9341-1EBE-28213B8A22B4}"/>
                  </a:ext>
                </a:extLst>
              </p:cNvPr>
              <p:cNvSpPr/>
              <p:nvPr/>
            </p:nvSpPr>
            <p:spPr>
              <a:xfrm>
                <a:off x="6285060" y="6502963"/>
                <a:ext cx="193945" cy="138646"/>
              </a:xfrm>
              <a:custGeom>
                <a:avLst/>
                <a:gdLst>
                  <a:gd name="connsiteX0" fmla="*/ 10900 w 193945"/>
                  <a:gd name="connsiteY0" fmla="*/ 1594 h 138646"/>
                  <a:gd name="connsiteX1" fmla="*/ 42769 w 193945"/>
                  <a:gd name="connsiteY1" fmla="*/ 26429 h 138646"/>
                  <a:gd name="connsiteX2" fmla="*/ 76489 w 193945"/>
                  <a:gd name="connsiteY2" fmla="*/ 49941 h 138646"/>
                  <a:gd name="connsiteX3" fmla="*/ 111548 w 193945"/>
                  <a:gd name="connsiteY3" fmla="*/ 72498 h 138646"/>
                  <a:gd name="connsiteX4" fmla="*/ 120509 w 193945"/>
                  <a:gd name="connsiteY4" fmla="*/ 77998 h 138646"/>
                  <a:gd name="connsiteX5" fmla="*/ 129756 w 193945"/>
                  <a:gd name="connsiteY5" fmla="*/ 83293 h 138646"/>
                  <a:gd name="connsiteX6" fmla="*/ 156441 w 193945"/>
                  <a:gd name="connsiteY6" fmla="*/ 88027 h 138646"/>
                  <a:gd name="connsiteX7" fmla="*/ 193884 w 193945"/>
                  <a:gd name="connsiteY7" fmla="*/ 111837 h 138646"/>
                  <a:gd name="connsiteX8" fmla="*/ 160576 w 193945"/>
                  <a:gd name="connsiteY8" fmla="*/ 138602 h 138646"/>
                  <a:gd name="connsiteX9" fmla="*/ 123134 w 193945"/>
                  <a:gd name="connsiteY9" fmla="*/ 114792 h 138646"/>
                  <a:gd name="connsiteX10" fmla="*/ 123134 w 193945"/>
                  <a:gd name="connsiteY10" fmla="*/ 111833 h 138646"/>
                  <a:gd name="connsiteX11" fmla="*/ 116512 w 193945"/>
                  <a:gd name="connsiteY11" fmla="*/ 92756 h 138646"/>
                  <a:gd name="connsiteX12" fmla="*/ 109105 w 193945"/>
                  <a:gd name="connsiteY12" fmla="*/ 86146 h 138646"/>
                  <a:gd name="connsiteX13" fmla="*/ 101412 w 193945"/>
                  <a:gd name="connsiteY13" fmla="*/ 79741 h 138646"/>
                  <a:gd name="connsiteX14" fmla="*/ 69856 w 193945"/>
                  <a:gd name="connsiteY14" fmla="*/ 54678 h 138646"/>
                  <a:gd name="connsiteX15" fmla="*/ 36966 w 193945"/>
                  <a:gd name="connsiteY15" fmla="*/ 30574 h 138646"/>
                  <a:gd name="connsiteX16" fmla="*/ 2225 w 193945"/>
                  <a:gd name="connsiteY16" fmla="*/ 7792 h 138646"/>
                  <a:gd name="connsiteX17" fmla="*/ 1423 w 193945"/>
                  <a:gd name="connsiteY17" fmla="*/ 1590 h 138646"/>
                  <a:gd name="connsiteX18" fmla="*/ 10099 w 193945"/>
                  <a:gd name="connsiteY18" fmla="*/ 1017 h 138646"/>
                  <a:gd name="connsiteX19" fmla="*/ 10900 w 193945"/>
                  <a:gd name="connsiteY19" fmla="*/ 1594 h 138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3945" h="138646">
                    <a:moveTo>
                      <a:pt x="10900" y="1594"/>
                    </a:moveTo>
                    <a:cubicBezTo>
                      <a:pt x="20976" y="10265"/>
                      <a:pt x="31788" y="18410"/>
                      <a:pt x="42769" y="26429"/>
                    </a:cubicBezTo>
                    <a:cubicBezTo>
                      <a:pt x="53745" y="34456"/>
                      <a:pt x="65002" y="42282"/>
                      <a:pt x="76489" y="49941"/>
                    </a:cubicBezTo>
                    <a:cubicBezTo>
                      <a:pt x="87937" y="57630"/>
                      <a:pt x="99715" y="65084"/>
                      <a:pt x="111548" y="72498"/>
                    </a:cubicBezTo>
                    <a:lnTo>
                      <a:pt x="120509" y="77998"/>
                    </a:lnTo>
                    <a:cubicBezTo>
                      <a:pt x="123529" y="79807"/>
                      <a:pt x="126357" y="81754"/>
                      <a:pt x="129756" y="83293"/>
                    </a:cubicBezTo>
                    <a:cubicBezTo>
                      <a:pt x="136631" y="86315"/>
                      <a:pt x="144653" y="88517"/>
                      <a:pt x="156441" y="88027"/>
                    </a:cubicBezTo>
                    <a:cubicBezTo>
                      <a:pt x="175978" y="87210"/>
                      <a:pt x="192742" y="97871"/>
                      <a:pt x="193884" y="111837"/>
                    </a:cubicBezTo>
                    <a:cubicBezTo>
                      <a:pt x="195026" y="125802"/>
                      <a:pt x="180113" y="137786"/>
                      <a:pt x="160576" y="138602"/>
                    </a:cubicBezTo>
                    <a:cubicBezTo>
                      <a:pt x="141040" y="139419"/>
                      <a:pt x="124276" y="128758"/>
                      <a:pt x="123134" y="114792"/>
                    </a:cubicBezTo>
                    <a:cubicBezTo>
                      <a:pt x="123057" y="113846"/>
                      <a:pt x="123068" y="112759"/>
                      <a:pt x="123134" y="111833"/>
                    </a:cubicBezTo>
                    <a:cubicBezTo>
                      <a:pt x="123826" y="103402"/>
                      <a:pt x="120740" y="97671"/>
                      <a:pt x="116512" y="92756"/>
                    </a:cubicBezTo>
                    <a:cubicBezTo>
                      <a:pt x="114359" y="90327"/>
                      <a:pt x="111636" y="88305"/>
                      <a:pt x="109105" y="86146"/>
                    </a:cubicBezTo>
                    <a:lnTo>
                      <a:pt x="101412" y="79741"/>
                    </a:lnTo>
                    <a:cubicBezTo>
                      <a:pt x="91040" y="71282"/>
                      <a:pt x="80607" y="62866"/>
                      <a:pt x="69856" y="54678"/>
                    </a:cubicBezTo>
                    <a:cubicBezTo>
                      <a:pt x="59138" y="46467"/>
                      <a:pt x="48194" y="38416"/>
                      <a:pt x="36966" y="30574"/>
                    </a:cubicBezTo>
                    <a:cubicBezTo>
                      <a:pt x="25747" y="22720"/>
                      <a:pt x="14348" y="14995"/>
                      <a:pt x="2225" y="7792"/>
                    </a:cubicBezTo>
                    <a:cubicBezTo>
                      <a:pt x="-395" y="6238"/>
                      <a:pt x="-751" y="3459"/>
                      <a:pt x="1423" y="1590"/>
                    </a:cubicBezTo>
                    <a:cubicBezTo>
                      <a:pt x="3597" y="-282"/>
                      <a:pt x="7485" y="-537"/>
                      <a:pt x="10099" y="1017"/>
                    </a:cubicBezTo>
                    <a:cubicBezTo>
                      <a:pt x="10390" y="1194"/>
                      <a:pt x="10670" y="1398"/>
                      <a:pt x="10900" y="1594"/>
                    </a:cubicBezTo>
                    <a:close/>
                  </a:path>
                </a:pathLst>
              </a:custGeom>
              <a:solidFill>
                <a:srgbClr val="E5E5E5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EAB5C7F-ADF3-322B-30F5-85482A81674E}"/>
                  </a:ext>
                </a:extLst>
              </p:cNvPr>
              <p:cNvSpPr/>
              <p:nvPr/>
            </p:nvSpPr>
            <p:spPr>
              <a:xfrm>
                <a:off x="6304209" y="6448994"/>
                <a:ext cx="257052" cy="50662"/>
              </a:xfrm>
              <a:custGeom>
                <a:avLst/>
                <a:gdLst>
                  <a:gd name="connsiteX0" fmla="*/ 6731 w 257052"/>
                  <a:gd name="connsiteY0" fmla="*/ 20947 h 50662"/>
                  <a:gd name="connsiteX1" fmla="*/ 53832 w 257052"/>
                  <a:gd name="connsiteY1" fmla="*/ 22399 h 50662"/>
                  <a:gd name="connsiteX2" fmla="*/ 100933 w 257052"/>
                  <a:gd name="connsiteY2" fmla="*/ 21979 h 50662"/>
                  <a:gd name="connsiteX3" fmla="*/ 148033 w 257052"/>
                  <a:gd name="connsiteY3" fmla="*/ 20209 h 50662"/>
                  <a:gd name="connsiteX4" fmla="*/ 159811 w 257052"/>
                  <a:gd name="connsiteY4" fmla="*/ 19569 h 50662"/>
                  <a:gd name="connsiteX5" fmla="*/ 171589 w 257052"/>
                  <a:gd name="connsiteY5" fmla="*/ 18639 h 50662"/>
                  <a:gd name="connsiteX6" fmla="*/ 195140 w 257052"/>
                  <a:gd name="connsiteY6" fmla="*/ 8496 h 50662"/>
                  <a:gd name="connsiteX7" fmla="*/ 245167 w 257052"/>
                  <a:gd name="connsiteY7" fmla="*/ 6404 h 50662"/>
                  <a:gd name="connsiteX8" fmla="*/ 248094 w 257052"/>
                  <a:gd name="connsiteY8" fmla="*/ 42166 h 50662"/>
                  <a:gd name="connsiteX9" fmla="*/ 198066 w 257052"/>
                  <a:gd name="connsiteY9" fmla="*/ 44259 h 50662"/>
                  <a:gd name="connsiteX10" fmla="*/ 195140 w 257052"/>
                  <a:gd name="connsiteY10" fmla="*/ 42166 h 50662"/>
                  <a:gd name="connsiteX11" fmla="*/ 171589 w 257052"/>
                  <a:gd name="connsiteY11" fmla="*/ 32024 h 50662"/>
                  <a:gd name="connsiteX12" fmla="*/ 159811 w 257052"/>
                  <a:gd name="connsiteY12" fmla="*/ 31094 h 50662"/>
                  <a:gd name="connsiteX13" fmla="*/ 148033 w 257052"/>
                  <a:gd name="connsiteY13" fmla="*/ 30454 h 50662"/>
                  <a:gd name="connsiteX14" fmla="*/ 100933 w 257052"/>
                  <a:gd name="connsiteY14" fmla="*/ 28683 h 50662"/>
                  <a:gd name="connsiteX15" fmla="*/ 53832 w 257052"/>
                  <a:gd name="connsiteY15" fmla="*/ 28264 h 50662"/>
                  <a:gd name="connsiteX16" fmla="*/ 6731 w 257052"/>
                  <a:gd name="connsiteY16" fmla="*/ 29716 h 50662"/>
                  <a:gd name="connsiteX17" fmla="*/ 27 w 257052"/>
                  <a:gd name="connsiteY17" fmla="*/ 25736 h 50662"/>
                  <a:gd name="connsiteX18" fmla="*/ 5594 w 257052"/>
                  <a:gd name="connsiteY18" fmla="*/ 20943 h 50662"/>
                  <a:gd name="connsiteX19" fmla="*/ 6731 w 257052"/>
                  <a:gd name="connsiteY19" fmla="*/ 20947 h 50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7052" h="50662">
                    <a:moveTo>
                      <a:pt x="6731" y="20947"/>
                    </a:moveTo>
                    <a:cubicBezTo>
                      <a:pt x="22429" y="21983"/>
                      <a:pt x="38133" y="22282"/>
                      <a:pt x="53832" y="22399"/>
                    </a:cubicBezTo>
                    <a:cubicBezTo>
                      <a:pt x="69530" y="22529"/>
                      <a:pt x="85234" y="22368"/>
                      <a:pt x="100933" y="21979"/>
                    </a:cubicBezTo>
                    <a:cubicBezTo>
                      <a:pt x="116631" y="21626"/>
                      <a:pt x="132335" y="20947"/>
                      <a:pt x="148033" y="20209"/>
                    </a:cubicBezTo>
                    <a:lnTo>
                      <a:pt x="159811" y="19569"/>
                    </a:lnTo>
                    <a:cubicBezTo>
                      <a:pt x="163737" y="19326"/>
                      <a:pt x="167663" y="19271"/>
                      <a:pt x="171589" y="18639"/>
                    </a:cubicBezTo>
                    <a:cubicBezTo>
                      <a:pt x="179441" y="17301"/>
                      <a:pt x="187288" y="14804"/>
                      <a:pt x="195140" y="8496"/>
                    </a:cubicBezTo>
                    <a:cubicBezTo>
                      <a:pt x="208148" y="-1956"/>
                      <a:pt x="230545" y="-2894"/>
                      <a:pt x="245167" y="6404"/>
                    </a:cubicBezTo>
                    <a:cubicBezTo>
                      <a:pt x="259789" y="15703"/>
                      <a:pt x="261102" y="31714"/>
                      <a:pt x="248094" y="42166"/>
                    </a:cubicBezTo>
                    <a:cubicBezTo>
                      <a:pt x="235086" y="52619"/>
                      <a:pt x="212688" y="53557"/>
                      <a:pt x="198066" y="44259"/>
                    </a:cubicBezTo>
                    <a:cubicBezTo>
                      <a:pt x="197072" y="43627"/>
                      <a:pt x="196007" y="42857"/>
                      <a:pt x="195140" y="42166"/>
                    </a:cubicBezTo>
                    <a:cubicBezTo>
                      <a:pt x="187288" y="35859"/>
                      <a:pt x="179441" y="33362"/>
                      <a:pt x="171589" y="32024"/>
                    </a:cubicBezTo>
                    <a:cubicBezTo>
                      <a:pt x="167663" y="31392"/>
                      <a:pt x="163737" y="31341"/>
                      <a:pt x="159811" y="31094"/>
                    </a:cubicBezTo>
                    <a:lnTo>
                      <a:pt x="148033" y="30454"/>
                    </a:lnTo>
                    <a:cubicBezTo>
                      <a:pt x="132335" y="29716"/>
                      <a:pt x="116631" y="29037"/>
                      <a:pt x="100933" y="28683"/>
                    </a:cubicBezTo>
                    <a:cubicBezTo>
                      <a:pt x="85234" y="28295"/>
                      <a:pt x="69530" y="28134"/>
                      <a:pt x="53832" y="28264"/>
                    </a:cubicBezTo>
                    <a:cubicBezTo>
                      <a:pt x="38133" y="28381"/>
                      <a:pt x="22429" y="28680"/>
                      <a:pt x="6731" y="29716"/>
                    </a:cubicBezTo>
                    <a:cubicBezTo>
                      <a:pt x="3343" y="29940"/>
                      <a:pt x="340" y="28158"/>
                      <a:pt x="27" y="25736"/>
                    </a:cubicBezTo>
                    <a:cubicBezTo>
                      <a:pt x="-286" y="23314"/>
                      <a:pt x="2206" y="21167"/>
                      <a:pt x="5594" y="20943"/>
                    </a:cubicBezTo>
                    <a:cubicBezTo>
                      <a:pt x="5968" y="20920"/>
                      <a:pt x="6368" y="20923"/>
                      <a:pt x="6731" y="20947"/>
                    </a:cubicBezTo>
                    <a:close/>
                  </a:path>
                </a:pathLst>
              </a:custGeom>
              <a:solidFill>
                <a:srgbClr val="E5E5E5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A6791E9-96BC-7B49-7AC1-1C5B7DEE2AA5}"/>
                  </a:ext>
                </a:extLst>
              </p:cNvPr>
              <p:cNvSpPr/>
              <p:nvPr/>
            </p:nvSpPr>
            <p:spPr>
              <a:xfrm>
                <a:off x="6285062" y="6307042"/>
                <a:ext cx="193943" cy="138642"/>
              </a:xfrm>
              <a:custGeom>
                <a:avLst/>
                <a:gdLst>
                  <a:gd name="connsiteX0" fmla="*/ 2223 w 193943"/>
                  <a:gd name="connsiteY0" fmla="*/ 130850 h 138642"/>
                  <a:gd name="connsiteX1" fmla="*/ 36964 w 193943"/>
                  <a:gd name="connsiteY1" fmla="*/ 108069 h 138642"/>
                  <a:gd name="connsiteX2" fmla="*/ 69854 w 193943"/>
                  <a:gd name="connsiteY2" fmla="*/ 83964 h 138642"/>
                  <a:gd name="connsiteX3" fmla="*/ 101410 w 193943"/>
                  <a:gd name="connsiteY3" fmla="*/ 58902 h 138642"/>
                  <a:gd name="connsiteX4" fmla="*/ 109103 w 193943"/>
                  <a:gd name="connsiteY4" fmla="*/ 52496 h 138642"/>
                  <a:gd name="connsiteX5" fmla="*/ 116510 w 193943"/>
                  <a:gd name="connsiteY5" fmla="*/ 45886 h 138642"/>
                  <a:gd name="connsiteX6" fmla="*/ 123132 w 193943"/>
                  <a:gd name="connsiteY6" fmla="*/ 26810 h 138642"/>
                  <a:gd name="connsiteX7" fmla="*/ 156440 w 193943"/>
                  <a:gd name="connsiteY7" fmla="*/ 44 h 138642"/>
                  <a:gd name="connsiteX8" fmla="*/ 193882 w 193943"/>
                  <a:gd name="connsiteY8" fmla="*/ 23854 h 138642"/>
                  <a:gd name="connsiteX9" fmla="*/ 160575 w 193943"/>
                  <a:gd name="connsiteY9" fmla="*/ 50620 h 138642"/>
                  <a:gd name="connsiteX10" fmla="*/ 156440 w 193943"/>
                  <a:gd name="connsiteY10" fmla="*/ 50620 h 138642"/>
                  <a:gd name="connsiteX11" fmla="*/ 129754 w 193943"/>
                  <a:gd name="connsiteY11" fmla="*/ 55354 h 138642"/>
                  <a:gd name="connsiteX12" fmla="*/ 120508 w 193943"/>
                  <a:gd name="connsiteY12" fmla="*/ 60649 h 138642"/>
                  <a:gd name="connsiteX13" fmla="*/ 111546 w 193943"/>
                  <a:gd name="connsiteY13" fmla="*/ 66148 h 138642"/>
                  <a:gd name="connsiteX14" fmla="*/ 76487 w 193943"/>
                  <a:gd name="connsiteY14" fmla="*/ 88706 h 138642"/>
                  <a:gd name="connsiteX15" fmla="*/ 42768 w 193943"/>
                  <a:gd name="connsiteY15" fmla="*/ 112218 h 138642"/>
                  <a:gd name="connsiteX16" fmla="*/ 10898 w 193943"/>
                  <a:gd name="connsiteY16" fmla="*/ 137052 h 138642"/>
                  <a:gd name="connsiteX17" fmla="*/ 2223 w 193943"/>
                  <a:gd name="connsiteY17" fmla="*/ 137625 h 138642"/>
                  <a:gd name="connsiteX18" fmla="*/ 1421 w 193943"/>
                  <a:gd name="connsiteY18" fmla="*/ 131423 h 138642"/>
                  <a:gd name="connsiteX19" fmla="*/ 2223 w 193943"/>
                  <a:gd name="connsiteY19" fmla="*/ 130850 h 138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3943" h="138642">
                    <a:moveTo>
                      <a:pt x="2223" y="130850"/>
                    </a:moveTo>
                    <a:cubicBezTo>
                      <a:pt x="14352" y="123648"/>
                      <a:pt x="25746" y="115919"/>
                      <a:pt x="36964" y="108069"/>
                    </a:cubicBezTo>
                    <a:cubicBezTo>
                      <a:pt x="48192" y="100222"/>
                      <a:pt x="59141" y="92176"/>
                      <a:pt x="69854" y="83964"/>
                    </a:cubicBezTo>
                    <a:cubicBezTo>
                      <a:pt x="80605" y="75780"/>
                      <a:pt x="91038" y="67361"/>
                      <a:pt x="101410" y="58902"/>
                    </a:cubicBezTo>
                    <a:lnTo>
                      <a:pt x="109103" y="52496"/>
                    </a:lnTo>
                    <a:cubicBezTo>
                      <a:pt x="111634" y="50337"/>
                      <a:pt x="114358" y="48316"/>
                      <a:pt x="116510" y="45886"/>
                    </a:cubicBezTo>
                    <a:cubicBezTo>
                      <a:pt x="120738" y="40972"/>
                      <a:pt x="123818" y="35237"/>
                      <a:pt x="123132" y="26810"/>
                    </a:cubicBezTo>
                    <a:cubicBezTo>
                      <a:pt x="121990" y="12844"/>
                      <a:pt x="136903" y="860"/>
                      <a:pt x="156440" y="44"/>
                    </a:cubicBezTo>
                    <a:cubicBezTo>
                      <a:pt x="175976" y="-772"/>
                      <a:pt x="192740" y="9888"/>
                      <a:pt x="193882" y="23854"/>
                    </a:cubicBezTo>
                    <a:cubicBezTo>
                      <a:pt x="195024" y="37820"/>
                      <a:pt x="180111" y="49803"/>
                      <a:pt x="160575" y="50620"/>
                    </a:cubicBezTo>
                    <a:cubicBezTo>
                      <a:pt x="159251" y="50675"/>
                      <a:pt x="157730" y="50667"/>
                      <a:pt x="156440" y="50620"/>
                    </a:cubicBezTo>
                    <a:cubicBezTo>
                      <a:pt x="144645" y="50125"/>
                      <a:pt x="136629" y="52331"/>
                      <a:pt x="129754" y="55354"/>
                    </a:cubicBezTo>
                    <a:cubicBezTo>
                      <a:pt x="126355" y="56892"/>
                      <a:pt x="123528" y="58839"/>
                      <a:pt x="120508" y="60649"/>
                    </a:cubicBezTo>
                    <a:lnTo>
                      <a:pt x="111546" y="66148"/>
                    </a:lnTo>
                    <a:cubicBezTo>
                      <a:pt x="99713" y="73562"/>
                      <a:pt x="87941" y="81020"/>
                      <a:pt x="76487" y="88706"/>
                    </a:cubicBezTo>
                    <a:cubicBezTo>
                      <a:pt x="65000" y="96368"/>
                      <a:pt x="53738" y="104191"/>
                      <a:pt x="42768" y="112218"/>
                    </a:cubicBezTo>
                    <a:cubicBezTo>
                      <a:pt x="31780" y="120237"/>
                      <a:pt x="20974" y="128385"/>
                      <a:pt x="10898" y="137052"/>
                    </a:cubicBezTo>
                    <a:cubicBezTo>
                      <a:pt x="8724" y="138924"/>
                      <a:pt x="4836" y="139180"/>
                      <a:pt x="2223" y="137625"/>
                    </a:cubicBezTo>
                    <a:cubicBezTo>
                      <a:pt x="-391" y="136071"/>
                      <a:pt x="-753" y="133292"/>
                      <a:pt x="1421" y="131423"/>
                    </a:cubicBezTo>
                    <a:cubicBezTo>
                      <a:pt x="1657" y="131215"/>
                      <a:pt x="1948" y="131015"/>
                      <a:pt x="2223" y="130850"/>
                    </a:cubicBezTo>
                    <a:close/>
                  </a:path>
                </a:pathLst>
              </a:custGeom>
              <a:solidFill>
                <a:srgbClr val="E5E5E5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DB266AC-6296-BE7A-4FB1-748ACDA2B16E}"/>
                  </a:ext>
                </a:extLst>
              </p:cNvPr>
              <p:cNvSpPr/>
              <p:nvPr/>
            </p:nvSpPr>
            <p:spPr>
              <a:xfrm>
                <a:off x="6209553" y="6248241"/>
                <a:ext cx="70871" cy="183754"/>
              </a:xfrm>
              <a:custGeom>
                <a:avLst/>
                <a:gdLst>
                  <a:gd name="connsiteX0" fmla="*/ 29303 w 70871"/>
                  <a:gd name="connsiteY0" fmla="*/ 178943 h 183754"/>
                  <a:gd name="connsiteX1" fmla="*/ 31334 w 70871"/>
                  <a:gd name="connsiteY1" fmla="*/ 145273 h 183754"/>
                  <a:gd name="connsiteX2" fmla="*/ 30747 w 70871"/>
                  <a:gd name="connsiteY2" fmla="*/ 111603 h 183754"/>
                  <a:gd name="connsiteX3" fmla="*/ 28270 w 70871"/>
                  <a:gd name="connsiteY3" fmla="*/ 77933 h 183754"/>
                  <a:gd name="connsiteX4" fmla="*/ 27375 w 70871"/>
                  <a:gd name="connsiteY4" fmla="*/ 69513 h 183754"/>
                  <a:gd name="connsiteX5" fmla="*/ 26074 w 70871"/>
                  <a:gd name="connsiteY5" fmla="*/ 61094 h 183754"/>
                  <a:gd name="connsiteX6" fmla="*/ 11886 w 70871"/>
                  <a:gd name="connsiteY6" fmla="*/ 44259 h 183754"/>
                  <a:gd name="connsiteX7" fmla="*/ 8959 w 70871"/>
                  <a:gd name="connsiteY7" fmla="*/ 8496 h 183754"/>
                  <a:gd name="connsiteX8" fmla="*/ 58986 w 70871"/>
                  <a:gd name="connsiteY8" fmla="*/ 6404 h 183754"/>
                  <a:gd name="connsiteX9" fmla="*/ 61913 w 70871"/>
                  <a:gd name="connsiteY9" fmla="*/ 42166 h 183754"/>
                  <a:gd name="connsiteX10" fmla="*/ 58986 w 70871"/>
                  <a:gd name="connsiteY10" fmla="*/ 44259 h 183754"/>
                  <a:gd name="connsiteX11" fmla="*/ 44798 w 70871"/>
                  <a:gd name="connsiteY11" fmla="*/ 61094 h 183754"/>
                  <a:gd name="connsiteX12" fmla="*/ 43496 w 70871"/>
                  <a:gd name="connsiteY12" fmla="*/ 69513 h 183754"/>
                  <a:gd name="connsiteX13" fmla="*/ 42601 w 70871"/>
                  <a:gd name="connsiteY13" fmla="*/ 77933 h 183754"/>
                  <a:gd name="connsiteX14" fmla="*/ 40125 w 70871"/>
                  <a:gd name="connsiteY14" fmla="*/ 111603 h 183754"/>
                  <a:gd name="connsiteX15" fmla="*/ 39538 w 70871"/>
                  <a:gd name="connsiteY15" fmla="*/ 145273 h 183754"/>
                  <a:gd name="connsiteX16" fmla="*/ 41569 w 70871"/>
                  <a:gd name="connsiteY16" fmla="*/ 178943 h 183754"/>
                  <a:gd name="connsiteX17" fmla="*/ 36001 w 70871"/>
                  <a:gd name="connsiteY17" fmla="*/ 183736 h 183754"/>
                  <a:gd name="connsiteX18" fmla="*/ 29297 w 70871"/>
                  <a:gd name="connsiteY18" fmla="*/ 179756 h 183754"/>
                  <a:gd name="connsiteX19" fmla="*/ 29303 w 70871"/>
                  <a:gd name="connsiteY19" fmla="*/ 178943 h 183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0871" h="183754">
                    <a:moveTo>
                      <a:pt x="29303" y="178943"/>
                    </a:moveTo>
                    <a:cubicBezTo>
                      <a:pt x="30752" y="167721"/>
                      <a:pt x="31169" y="156495"/>
                      <a:pt x="31334" y="145273"/>
                    </a:cubicBezTo>
                    <a:cubicBezTo>
                      <a:pt x="31515" y="134051"/>
                      <a:pt x="31290" y="122825"/>
                      <a:pt x="30747" y="111603"/>
                    </a:cubicBezTo>
                    <a:cubicBezTo>
                      <a:pt x="30253" y="100381"/>
                      <a:pt x="29303" y="89155"/>
                      <a:pt x="28270" y="77933"/>
                    </a:cubicBezTo>
                    <a:lnTo>
                      <a:pt x="27375" y="69513"/>
                    </a:lnTo>
                    <a:cubicBezTo>
                      <a:pt x="27035" y="66707"/>
                      <a:pt x="26958" y="63900"/>
                      <a:pt x="26074" y="61094"/>
                    </a:cubicBezTo>
                    <a:cubicBezTo>
                      <a:pt x="24202" y="55481"/>
                      <a:pt x="20709" y="49872"/>
                      <a:pt x="11886" y="44259"/>
                    </a:cubicBezTo>
                    <a:cubicBezTo>
                      <a:pt x="-2737" y="34960"/>
                      <a:pt x="-4049" y="18949"/>
                      <a:pt x="8959" y="8496"/>
                    </a:cubicBezTo>
                    <a:cubicBezTo>
                      <a:pt x="21967" y="-1956"/>
                      <a:pt x="44364" y="-2894"/>
                      <a:pt x="58986" y="6404"/>
                    </a:cubicBezTo>
                    <a:cubicBezTo>
                      <a:pt x="73609" y="15703"/>
                      <a:pt x="74921" y="31714"/>
                      <a:pt x="61913" y="42166"/>
                    </a:cubicBezTo>
                    <a:cubicBezTo>
                      <a:pt x="61029" y="42877"/>
                      <a:pt x="59953" y="43638"/>
                      <a:pt x="58986" y="44259"/>
                    </a:cubicBezTo>
                    <a:cubicBezTo>
                      <a:pt x="50163" y="49872"/>
                      <a:pt x="46670" y="55481"/>
                      <a:pt x="44798" y="61094"/>
                    </a:cubicBezTo>
                    <a:cubicBezTo>
                      <a:pt x="43914" y="63900"/>
                      <a:pt x="43843" y="66707"/>
                      <a:pt x="43496" y="69513"/>
                    </a:cubicBezTo>
                    <a:lnTo>
                      <a:pt x="42601" y="77933"/>
                    </a:lnTo>
                    <a:cubicBezTo>
                      <a:pt x="41569" y="89155"/>
                      <a:pt x="40619" y="100381"/>
                      <a:pt x="40125" y="111603"/>
                    </a:cubicBezTo>
                    <a:cubicBezTo>
                      <a:pt x="39582" y="122825"/>
                      <a:pt x="39356" y="134051"/>
                      <a:pt x="39538" y="145273"/>
                    </a:cubicBezTo>
                    <a:cubicBezTo>
                      <a:pt x="39702" y="156495"/>
                      <a:pt x="40120" y="167721"/>
                      <a:pt x="41569" y="178943"/>
                    </a:cubicBezTo>
                    <a:cubicBezTo>
                      <a:pt x="41882" y="181365"/>
                      <a:pt x="39389" y="183512"/>
                      <a:pt x="36001" y="183736"/>
                    </a:cubicBezTo>
                    <a:cubicBezTo>
                      <a:pt x="32614" y="183959"/>
                      <a:pt x="29610" y="182177"/>
                      <a:pt x="29297" y="179756"/>
                    </a:cubicBezTo>
                    <a:cubicBezTo>
                      <a:pt x="29270" y="179489"/>
                      <a:pt x="29275" y="179202"/>
                      <a:pt x="29303" y="178943"/>
                    </a:cubicBezTo>
                    <a:close/>
                  </a:path>
                </a:pathLst>
              </a:custGeom>
              <a:solidFill>
                <a:srgbClr val="E5E5E5"/>
              </a:solidFill>
              <a:ln w="54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79" name="Graphic 9" descr="A flower arrangement as ornament">
            <a:extLst>
              <a:ext uri="{FF2B5EF4-FFF2-40B4-BE49-F238E27FC236}">
                <a16:creationId xmlns:a16="http://schemas.microsoft.com/office/drawing/2014/main" id="{7D86FAC2-4AFC-01C2-5118-AC8507F32CCC}"/>
              </a:ext>
            </a:extLst>
          </p:cNvPr>
          <p:cNvGrpSpPr/>
          <p:nvPr/>
        </p:nvGrpSpPr>
        <p:grpSpPr>
          <a:xfrm>
            <a:off x="6353647" y="5777882"/>
            <a:ext cx="674340" cy="486515"/>
            <a:chOff x="6353647" y="5777882"/>
            <a:chExt cx="674340" cy="486515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18B500E-CE25-6651-4CE2-DD11781026A4}"/>
                </a:ext>
              </a:extLst>
            </p:cNvPr>
            <p:cNvSpPr/>
            <p:nvPr/>
          </p:nvSpPr>
          <p:spPr>
            <a:xfrm>
              <a:off x="6353647" y="5810854"/>
              <a:ext cx="635520" cy="453543"/>
            </a:xfrm>
            <a:custGeom>
              <a:avLst/>
              <a:gdLst>
                <a:gd name="connsiteX0" fmla="*/ 635345 w 635520"/>
                <a:gd name="connsiteY0" fmla="*/ 258528 h 453543"/>
                <a:gd name="connsiteX1" fmla="*/ 410724 w 635520"/>
                <a:gd name="connsiteY1" fmla="*/ 243483 h 453543"/>
                <a:gd name="connsiteX2" fmla="*/ 362239 w 635520"/>
                <a:gd name="connsiteY2" fmla="*/ 249971 h 453543"/>
                <a:gd name="connsiteX3" fmla="*/ 362195 w 635520"/>
                <a:gd name="connsiteY3" fmla="*/ 249908 h 453543"/>
                <a:gd name="connsiteX4" fmla="*/ 396217 w 635520"/>
                <a:gd name="connsiteY4" fmla="*/ 226950 h 453543"/>
                <a:gd name="connsiteX5" fmla="*/ 511701 w 635520"/>
                <a:gd name="connsiteY5" fmla="*/ 88407 h 453543"/>
                <a:gd name="connsiteX6" fmla="*/ 317609 w 635520"/>
                <a:gd name="connsiteY6" fmla="*/ 170620 h 453543"/>
                <a:gd name="connsiteX7" fmla="*/ 287530 w 635520"/>
                <a:gd name="connsiteY7" fmla="*/ 193190 h 453543"/>
                <a:gd name="connsiteX8" fmla="*/ 287442 w 635520"/>
                <a:gd name="connsiteY8" fmla="*/ 193158 h 453543"/>
                <a:gd name="connsiteX9" fmla="*/ 295953 w 635520"/>
                <a:gd name="connsiteY9" fmla="*/ 160736 h 453543"/>
                <a:gd name="connsiteX10" fmla="*/ 275467 w 635520"/>
                <a:gd name="connsiteY10" fmla="*/ 130 h 453543"/>
                <a:gd name="connsiteX11" fmla="*/ 186042 w 635520"/>
                <a:gd name="connsiteY11" fmla="*/ 148191 h 453543"/>
                <a:gd name="connsiteX12" fmla="*/ 180266 w 635520"/>
                <a:gd name="connsiteY12" fmla="*/ 179086 h 453543"/>
                <a:gd name="connsiteX13" fmla="*/ 180167 w 635520"/>
                <a:gd name="connsiteY13" fmla="*/ 179098 h 453543"/>
                <a:gd name="connsiteX14" fmla="*/ 160394 w 635520"/>
                <a:gd name="connsiteY14" fmla="*/ 149294 h 453543"/>
                <a:gd name="connsiteX15" fmla="*/ 11762 w 635520"/>
                <a:gd name="connsiteY15" fmla="*/ 27967 h 453543"/>
                <a:gd name="connsiteX16" fmla="*/ 61158 w 635520"/>
                <a:gd name="connsiteY16" fmla="*/ 185327 h 453543"/>
                <a:gd name="connsiteX17" fmla="*/ 104184 w 635520"/>
                <a:gd name="connsiteY17" fmla="*/ 238792 h 453543"/>
                <a:gd name="connsiteX18" fmla="*/ 231045 w 635520"/>
                <a:gd name="connsiteY18" fmla="*/ 282436 h 453543"/>
                <a:gd name="connsiteX19" fmla="*/ 286564 w 635520"/>
                <a:gd name="connsiteY19" fmla="*/ 372680 h 453543"/>
                <a:gd name="connsiteX20" fmla="*/ 372738 w 635520"/>
                <a:gd name="connsiteY20" fmla="*/ 409490 h 453543"/>
                <a:gd name="connsiteX21" fmla="*/ 592747 w 635520"/>
                <a:gd name="connsiteY21" fmla="*/ 445193 h 453543"/>
                <a:gd name="connsiteX22" fmla="*/ 423391 w 635520"/>
                <a:gd name="connsiteY22" fmla="*/ 338641 h 453543"/>
                <a:gd name="connsiteX23" fmla="*/ 386800 w 635520"/>
                <a:gd name="connsiteY23" fmla="*/ 326053 h 453543"/>
                <a:gd name="connsiteX24" fmla="*/ 386816 w 635520"/>
                <a:gd name="connsiteY24" fmla="*/ 325982 h 453543"/>
                <a:gd name="connsiteX25" fmla="*/ 428003 w 635520"/>
                <a:gd name="connsiteY25" fmla="*/ 322092 h 453543"/>
                <a:gd name="connsiteX26" fmla="*/ 635345 w 635520"/>
                <a:gd name="connsiteY26" fmla="*/ 258528 h 45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5520" h="453543">
                  <a:moveTo>
                    <a:pt x="635345" y="258528"/>
                  </a:moveTo>
                  <a:cubicBezTo>
                    <a:pt x="630573" y="236822"/>
                    <a:pt x="530008" y="230086"/>
                    <a:pt x="410724" y="243483"/>
                  </a:cubicBezTo>
                  <a:cubicBezTo>
                    <a:pt x="393966" y="245367"/>
                    <a:pt x="377756" y="247553"/>
                    <a:pt x="362239" y="249971"/>
                  </a:cubicBezTo>
                  <a:cubicBezTo>
                    <a:pt x="362184" y="249979"/>
                    <a:pt x="362151" y="249932"/>
                    <a:pt x="362195" y="249908"/>
                  </a:cubicBezTo>
                  <a:cubicBezTo>
                    <a:pt x="373457" y="242721"/>
                    <a:pt x="384845" y="235059"/>
                    <a:pt x="396217" y="226950"/>
                  </a:cubicBezTo>
                  <a:cubicBezTo>
                    <a:pt x="481704" y="165992"/>
                    <a:pt x="533407" y="103963"/>
                    <a:pt x="511701" y="88407"/>
                  </a:cubicBezTo>
                  <a:cubicBezTo>
                    <a:pt x="489996" y="72852"/>
                    <a:pt x="403097" y="109658"/>
                    <a:pt x="317609" y="170620"/>
                  </a:cubicBezTo>
                  <a:cubicBezTo>
                    <a:pt x="307039" y="178156"/>
                    <a:pt x="296991" y="185708"/>
                    <a:pt x="287530" y="193190"/>
                  </a:cubicBezTo>
                  <a:cubicBezTo>
                    <a:pt x="287492" y="193217"/>
                    <a:pt x="287432" y="193193"/>
                    <a:pt x="287442" y="193158"/>
                  </a:cubicBezTo>
                  <a:cubicBezTo>
                    <a:pt x="290589" y="182749"/>
                    <a:pt x="293455" y="171911"/>
                    <a:pt x="295953" y="160736"/>
                  </a:cubicBezTo>
                  <a:cubicBezTo>
                    <a:pt x="314990" y="75497"/>
                    <a:pt x="305821" y="3592"/>
                    <a:pt x="275467" y="130"/>
                  </a:cubicBezTo>
                  <a:cubicBezTo>
                    <a:pt x="245113" y="-3336"/>
                    <a:pt x="205079" y="62956"/>
                    <a:pt x="186042" y="148191"/>
                  </a:cubicBezTo>
                  <a:cubicBezTo>
                    <a:pt x="183687" y="158730"/>
                    <a:pt x="181770" y="169061"/>
                    <a:pt x="180266" y="179086"/>
                  </a:cubicBezTo>
                  <a:cubicBezTo>
                    <a:pt x="180260" y="179126"/>
                    <a:pt x="180189" y="179134"/>
                    <a:pt x="180167" y="179098"/>
                  </a:cubicBezTo>
                  <a:cubicBezTo>
                    <a:pt x="174155" y="169356"/>
                    <a:pt x="167565" y="159382"/>
                    <a:pt x="160394" y="149294"/>
                  </a:cubicBezTo>
                  <a:cubicBezTo>
                    <a:pt x="105711" y="72337"/>
                    <a:pt x="39167" y="18017"/>
                    <a:pt x="11762" y="27967"/>
                  </a:cubicBezTo>
                  <a:cubicBezTo>
                    <a:pt x="-15643" y="37918"/>
                    <a:pt x="6474" y="108370"/>
                    <a:pt x="61158" y="185327"/>
                  </a:cubicBezTo>
                  <a:cubicBezTo>
                    <a:pt x="75017" y="204832"/>
                    <a:pt x="89414" y="222982"/>
                    <a:pt x="104184" y="238792"/>
                  </a:cubicBezTo>
                  <a:cubicBezTo>
                    <a:pt x="111894" y="247043"/>
                    <a:pt x="201944" y="261633"/>
                    <a:pt x="231045" y="282436"/>
                  </a:cubicBezTo>
                  <a:cubicBezTo>
                    <a:pt x="260147" y="303240"/>
                    <a:pt x="278130" y="368527"/>
                    <a:pt x="286564" y="372680"/>
                  </a:cubicBezTo>
                  <a:cubicBezTo>
                    <a:pt x="311509" y="384950"/>
                    <a:pt x="340561" y="397734"/>
                    <a:pt x="372738" y="409490"/>
                  </a:cubicBezTo>
                  <a:cubicBezTo>
                    <a:pt x="480255" y="448773"/>
                    <a:pt x="578756" y="464756"/>
                    <a:pt x="592747" y="445193"/>
                  </a:cubicBezTo>
                  <a:cubicBezTo>
                    <a:pt x="606732" y="425630"/>
                    <a:pt x="530914" y="377924"/>
                    <a:pt x="423391" y="338641"/>
                  </a:cubicBezTo>
                  <a:cubicBezTo>
                    <a:pt x="411037" y="334127"/>
                    <a:pt x="398809" y="329935"/>
                    <a:pt x="386800" y="326053"/>
                  </a:cubicBezTo>
                  <a:cubicBezTo>
                    <a:pt x="386750" y="326037"/>
                    <a:pt x="386761" y="325986"/>
                    <a:pt x="386816" y="325982"/>
                  </a:cubicBezTo>
                  <a:cubicBezTo>
                    <a:pt x="400209" y="324954"/>
                    <a:pt x="413969" y="323666"/>
                    <a:pt x="428003" y="322092"/>
                  </a:cubicBezTo>
                  <a:cubicBezTo>
                    <a:pt x="547282" y="308692"/>
                    <a:pt x="640116" y="280234"/>
                    <a:pt x="635345" y="258528"/>
                  </a:cubicBezTo>
                  <a:close/>
                </a:path>
              </a:pathLst>
            </a:custGeom>
            <a:solidFill>
              <a:schemeClr val="accent4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88DB4F4-4C31-885F-3B7B-B83BE10A0D2E}"/>
                </a:ext>
              </a:extLst>
            </p:cNvPr>
            <p:cNvSpPr/>
            <p:nvPr/>
          </p:nvSpPr>
          <p:spPr>
            <a:xfrm>
              <a:off x="6440823" y="6029551"/>
              <a:ext cx="231585" cy="165449"/>
            </a:xfrm>
            <a:custGeom>
              <a:avLst/>
              <a:gdLst>
                <a:gd name="connsiteX0" fmla="*/ 199729 w 231585"/>
                <a:gd name="connsiteY0" fmla="*/ 154170 h 165449"/>
                <a:gd name="connsiteX1" fmla="*/ 193184 w 231585"/>
                <a:gd name="connsiteY1" fmla="*/ 31360 h 165449"/>
                <a:gd name="connsiteX2" fmla="*/ 16526 w 231585"/>
                <a:gd name="connsiteY2" fmla="*/ 19922 h 165449"/>
                <a:gd name="connsiteX3" fmla="*/ 41366 w 231585"/>
                <a:gd name="connsiteY3" fmla="*/ 46263 h 165449"/>
                <a:gd name="connsiteX4" fmla="*/ 22945 w 231585"/>
                <a:gd name="connsiteY4" fmla="*/ 122290 h 165449"/>
                <a:gd name="connsiteX5" fmla="*/ 9421 w 231585"/>
                <a:gd name="connsiteY5" fmla="*/ 130780 h 165449"/>
                <a:gd name="connsiteX6" fmla="*/ 7872 w 231585"/>
                <a:gd name="connsiteY6" fmla="*/ 159477 h 165449"/>
                <a:gd name="connsiteX7" fmla="*/ 7872 w 231585"/>
                <a:gd name="connsiteY7" fmla="*/ 159477 h 165449"/>
                <a:gd name="connsiteX8" fmla="*/ 46116 w 231585"/>
                <a:gd name="connsiteY8" fmla="*/ 160431 h 165449"/>
                <a:gd name="connsiteX9" fmla="*/ 67256 w 231585"/>
                <a:gd name="connsiteY9" fmla="*/ 146964 h 165449"/>
                <a:gd name="connsiteX10" fmla="*/ 163506 w 231585"/>
                <a:gd name="connsiteY10" fmla="*/ 135757 h 165449"/>
                <a:gd name="connsiteX11" fmla="*/ 199729 w 231585"/>
                <a:gd name="connsiteY11" fmla="*/ 154170 h 16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1585" h="165449">
                  <a:moveTo>
                    <a:pt x="199729" y="154170"/>
                  </a:moveTo>
                  <a:cubicBezTo>
                    <a:pt x="246874" y="121293"/>
                    <a:pt x="239175" y="65061"/>
                    <a:pt x="193184" y="31360"/>
                  </a:cubicBezTo>
                  <a:cubicBezTo>
                    <a:pt x="147192" y="-2342"/>
                    <a:pt x="63670" y="-12956"/>
                    <a:pt x="16526" y="19922"/>
                  </a:cubicBezTo>
                  <a:lnTo>
                    <a:pt x="41366" y="46263"/>
                  </a:lnTo>
                  <a:cubicBezTo>
                    <a:pt x="71764" y="76676"/>
                    <a:pt x="59085" y="97083"/>
                    <a:pt x="22945" y="122290"/>
                  </a:cubicBezTo>
                  <a:lnTo>
                    <a:pt x="9421" y="130780"/>
                  </a:lnTo>
                  <a:cubicBezTo>
                    <a:pt x="-2500" y="138262"/>
                    <a:pt x="-3208" y="151360"/>
                    <a:pt x="7872" y="159477"/>
                  </a:cubicBezTo>
                  <a:lnTo>
                    <a:pt x="7872" y="159477"/>
                  </a:lnTo>
                  <a:cubicBezTo>
                    <a:pt x="18211" y="167053"/>
                    <a:pt x="35063" y="167477"/>
                    <a:pt x="46116" y="160431"/>
                  </a:cubicBezTo>
                  <a:lnTo>
                    <a:pt x="67256" y="146964"/>
                  </a:lnTo>
                  <a:cubicBezTo>
                    <a:pt x="100393" y="123856"/>
                    <a:pt x="121660" y="117301"/>
                    <a:pt x="163506" y="135757"/>
                  </a:cubicBezTo>
                  <a:lnTo>
                    <a:pt x="199729" y="154170"/>
                  </a:lnTo>
                  <a:close/>
                </a:path>
              </a:pathLst>
            </a:custGeom>
            <a:solidFill>
              <a:srgbClr val="737373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34A2A49-C5AF-C417-7790-CE87CF2EC95C}"/>
                </a:ext>
              </a:extLst>
            </p:cNvPr>
            <p:cNvSpPr/>
            <p:nvPr/>
          </p:nvSpPr>
          <p:spPr>
            <a:xfrm>
              <a:off x="6679328" y="5777882"/>
              <a:ext cx="127779" cy="170907"/>
            </a:xfrm>
            <a:custGeom>
              <a:avLst/>
              <a:gdLst>
                <a:gd name="connsiteX0" fmla="*/ 764 w 127779"/>
                <a:gd name="connsiteY0" fmla="*/ 164375 h 170907"/>
                <a:gd name="connsiteX1" fmla="*/ 21465 w 127779"/>
                <a:gd name="connsiteY1" fmla="*/ 134096 h 170907"/>
                <a:gd name="connsiteX2" fmla="*/ 39766 w 127779"/>
                <a:gd name="connsiteY2" fmla="*/ 103068 h 170907"/>
                <a:gd name="connsiteX3" fmla="*/ 56337 w 127779"/>
                <a:gd name="connsiteY3" fmla="*/ 71497 h 170907"/>
                <a:gd name="connsiteX4" fmla="*/ 60225 w 127779"/>
                <a:gd name="connsiteY4" fmla="*/ 63525 h 170907"/>
                <a:gd name="connsiteX5" fmla="*/ 63744 w 127779"/>
                <a:gd name="connsiteY5" fmla="*/ 55440 h 170907"/>
                <a:gd name="connsiteX6" fmla="*/ 60159 w 127779"/>
                <a:gd name="connsiteY6" fmla="*/ 35951 h 170907"/>
                <a:gd name="connsiteX7" fmla="*/ 77488 w 127779"/>
                <a:gd name="connsiteY7" fmla="*/ 2336 h 170907"/>
                <a:gd name="connsiteX8" fmla="*/ 124512 w 127779"/>
                <a:gd name="connsiteY8" fmla="*/ 14724 h 170907"/>
                <a:gd name="connsiteX9" fmla="*/ 107183 w 127779"/>
                <a:gd name="connsiteY9" fmla="*/ 48339 h 170907"/>
                <a:gd name="connsiteX10" fmla="*/ 103334 w 127779"/>
                <a:gd name="connsiteY10" fmla="*/ 49418 h 170907"/>
                <a:gd name="connsiteX11" fmla="*/ 80909 w 127779"/>
                <a:gd name="connsiteY11" fmla="*/ 60793 h 170907"/>
                <a:gd name="connsiteX12" fmla="*/ 75006 w 127779"/>
                <a:gd name="connsiteY12" fmla="*/ 68137 h 170907"/>
                <a:gd name="connsiteX13" fmla="*/ 69477 w 127779"/>
                <a:gd name="connsiteY13" fmla="*/ 75595 h 170907"/>
                <a:gd name="connsiteX14" fmla="*/ 48370 w 127779"/>
                <a:gd name="connsiteY14" fmla="*/ 105748 h 170907"/>
                <a:gd name="connsiteX15" fmla="*/ 28993 w 127779"/>
                <a:gd name="connsiteY15" fmla="*/ 136443 h 170907"/>
                <a:gd name="connsiteX16" fmla="*/ 12015 w 127779"/>
                <a:gd name="connsiteY16" fmla="*/ 167884 h 170907"/>
                <a:gd name="connsiteX17" fmla="*/ 4229 w 127779"/>
                <a:gd name="connsiteY17" fmla="*/ 170683 h 170907"/>
                <a:gd name="connsiteX18" fmla="*/ 314 w 127779"/>
                <a:gd name="connsiteY18" fmla="*/ 165117 h 170907"/>
                <a:gd name="connsiteX19" fmla="*/ 764 w 127779"/>
                <a:gd name="connsiteY19" fmla="*/ 164375 h 170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7779" h="170907">
                  <a:moveTo>
                    <a:pt x="764" y="164375"/>
                  </a:moveTo>
                  <a:cubicBezTo>
                    <a:pt x="8374" y="154503"/>
                    <a:pt x="15035" y="144333"/>
                    <a:pt x="21465" y="134096"/>
                  </a:cubicBezTo>
                  <a:cubicBezTo>
                    <a:pt x="27911" y="123859"/>
                    <a:pt x="33990" y="113508"/>
                    <a:pt x="39766" y="103068"/>
                  </a:cubicBezTo>
                  <a:cubicBezTo>
                    <a:pt x="45597" y="92638"/>
                    <a:pt x="51006" y="82080"/>
                    <a:pt x="56337" y="71497"/>
                  </a:cubicBezTo>
                  <a:lnTo>
                    <a:pt x="60225" y="63525"/>
                  </a:lnTo>
                  <a:cubicBezTo>
                    <a:pt x="61482" y="60856"/>
                    <a:pt x="62981" y="58262"/>
                    <a:pt x="63744" y="55440"/>
                  </a:cubicBezTo>
                  <a:cubicBezTo>
                    <a:pt x="65167" y="49760"/>
                    <a:pt x="65112" y="43621"/>
                    <a:pt x="60159" y="35951"/>
                  </a:cubicBezTo>
                  <a:cubicBezTo>
                    <a:pt x="51961" y="23249"/>
                    <a:pt x="59720" y="8200"/>
                    <a:pt x="77488" y="2336"/>
                  </a:cubicBezTo>
                  <a:cubicBezTo>
                    <a:pt x="95257" y="-3524"/>
                    <a:pt x="116309" y="2022"/>
                    <a:pt x="124512" y="14724"/>
                  </a:cubicBezTo>
                  <a:cubicBezTo>
                    <a:pt x="132710" y="27426"/>
                    <a:pt x="124951" y="42475"/>
                    <a:pt x="107183" y="48339"/>
                  </a:cubicBezTo>
                  <a:cubicBezTo>
                    <a:pt x="105975" y="48735"/>
                    <a:pt x="104564" y="49124"/>
                    <a:pt x="103334" y="49418"/>
                  </a:cubicBezTo>
                  <a:cubicBezTo>
                    <a:pt x="92105" y="52036"/>
                    <a:pt x="85769" y="56185"/>
                    <a:pt x="80909" y="60793"/>
                  </a:cubicBezTo>
                  <a:cubicBezTo>
                    <a:pt x="78532" y="63113"/>
                    <a:pt x="76890" y="65665"/>
                    <a:pt x="75006" y="68137"/>
                  </a:cubicBezTo>
                  <a:lnTo>
                    <a:pt x="69477" y="75595"/>
                  </a:lnTo>
                  <a:cubicBezTo>
                    <a:pt x="62251" y="85589"/>
                    <a:pt x="55102" y="95602"/>
                    <a:pt x="48370" y="105748"/>
                  </a:cubicBezTo>
                  <a:cubicBezTo>
                    <a:pt x="41589" y="115879"/>
                    <a:pt x="35104" y="126104"/>
                    <a:pt x="28993" y="136443"/>
                  </a:cubicBezTo>
                  <a:cubicBezTo>
                    <a:pt x="22865" y="146778"/>
                    <a:pt x="16962" y="157184"/>
                    <a:pt x="12015" y="167884"/>
                  </a:cubicBezTo>
                  <a:cubicBezTo>
                    <a:pt x="10944" y="170192"/>
                    <a:pt x="7463" y="171448"/>
                    <a:pt x="4229" y="170683"/>
                  </a:cubicBezTo>
                  <a:cubicBezTo>
                    <a:pt x="1000" y="169917"/>
                    <a:pt x="-757" y="167429"/>
                    <a:pt x="314" y="165117"/>
                  </a:cubicBezTo>
                  <a:cubicBezTo>
                    <a:pt x="429" y="164866"/>
                    <a:pt x="594" y="164602"/>
                    <a:pt x="764" y="164375"/>
                  </a:cubicBezTo>
                  <a:close/>
                </a:path>
              </a:pathLst>
            </a:custGeom>
            <a:solidFill>
              <a:srgbClr val="E5E5E5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27E018F-3529-0FC6-5230-D95722293B09}"/>
                </a:ext>
              </a:extLst>
            </p:cNvPr>
            <p:cNvSpPr/>
            <p:nvPr/>
          </p:nvSpPr>
          <p:spPr>
            <a:xfrm>
              <a:off x="6791727" y="5940405"/>
              <a:ext cx="236261" cy="95773"/>
            </a:xfrm>
            <a:custGeom>
              <a:avLst/>
              <a:gdLst>
                <a:gd name="connsiteX0" fmla="*/ 4041 w 236261"/>
                <a:gd name="connsiteY0" fmla="*/ 87233 h 95773"/>
                <a:gd name="connsiteX1" fmla="*/ 47469 w 236261"/>
                <a:gd name="connsiteY1" fmla="*/ 74107 h 95773"/>
                <a:gd name="connsiteX2" fmla="*/ 89771 w 236261"/>
                <a:gd name="connsiteY2" fmla="*/ 59293 h 95773"/>
                <a:gd name="connsiteX3" fmla="*/ 131265 w 236261"/>
                <a:gd name="connsiteY3" fmla="*/ 43259 h 95773"/>
                <a:gd name="connsiteX4" fmla="*/ 141522 w 236261"/>
                <a:gd name="connsiteY4" fmla="*/ 39071 h 95773"/>
                <a:gd name="connsiteX5" fmla="*/ 151603 w 236261"/>
                <a:gd name="connsiteY5" fmla="*/ 34624 h 95773"/>
                <a:gd name="connsiteX6" fmla="*/ 166797 w 236261"/>
                <a:gd name="connsiteY6" fmla="*/ 18244 h 95773"/>
                <a:gd name="connsiteX7" fmla="*/ 210740 w 236261"/>
                <a:gd name="connsiteY7" fmla="*/ 1020 h 95773"/>
                <a:gd name="connsiteX8" fmla="*/ 234834 w 236261"/>
                <a:gd name="connsiteY8" fmla="*/ 32433 h 95773"/>
                <a:gd name="connsiteX9" fmla="*/ 190891 w 236261"/>
                <a:gd name="connsiteY9" fmla="*/ 49657 h 95773"/>
                <a:gd name="connsiteX10" fmla="*/ 186992 w 236261"/>
                <a:gd name="connsiteY10" fmla="*/ 48664 h 95773"/>
                <a:gd name="connsiteX11" fmla="*/ 159631 w 236261"/>
                <a:gd name="connsiteY11" fmla="*/ 46717 h 95773"/>
                <a:gd name="connsiteX12" fmla="*/ 148435 w 236261"/>
                <a:gd name="connsiteY12" fmla="*/ 49484 h 95773"/>
                <a:gd name="connsiteX13" fmla="*/ 137415 w 236261"/>
                <a:gd name="connsiteY13" fmla="*/ 52515 h 95773"/>
                <a:gd name="connsiteX14" fmla="*/ 93801 w 236261"/>
                <a:gd name="connsiteY14" fmla="*/ 65354 h 95773"/>
                <a:gd name="connsiteX15" fmla="*/ 50994 w 236261"/>
                <a:gd name="connsiteY15" fmla="*/ 79410 h 95773"/>
                <a:gd name="connsiteX16" fmla="*/ 9307 w 236261"/>
                <a:gd name="connsiteY16" fmla="*/ 95158 h 95773"/>
                <a:gd name="connsiteX17" fmla="*/ 862 w 236261"/>
                <a:gd name="connsiteY17" fmla="*/ 93615 h 95773"/>
                <a:gd name="connsiteX18" fmla="*/ 3020 w 236261"/>
                <a:gd name="connsiteY18" fmla="*/ 87578 h 95773"/>
                <a:gd name="connsiteX19" fmla="*/ 4041 w 236261"/>
                <a:gd name="connsiteY19" fmla="*/ 87233 h 9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6261" h="95773">
                  <a:moveTo>
                    <a:pt x="4041" y="87233"/>
                  </a:moveTo>
                  <a:cubicBezTo>
                    <a:pt x="18850" y="83358"/>
                    <a:pt x="33209" y="78813"/>
                    <a:pt x="47469" y="74107"/>
                  </a:cubicBezTo>
                  <a:cubicBezTo>
                    <a:pt x="61729" y="69412"/>
                    <a:pt x="75818" y="64455"/>
                    <a:pt x="89771" y="59293"/>
                  </a:cubicBezTo>
                  <a:cubicBezTo>
                    <a:pt x="103745" y="54163"/>
                    <a:pt x="117522" y="48738"/>
                    <a:pt x="131265" y="43259"/>
                  </a:cubicBezTo>
                  <a:lnTo>
                    <a:pt x="141522" y="39071"/>
                  </a:lnTo>
                  <a:cubicBezTo>
                    <a:pt x="144921" y="37646"/>
                    <a:pt x="148435" y="36394"/>
                    <a:pt x="151603" y="34624"/>
                  </a:cubicBezTo>
                  <a:cubicBezTo>
                    <a:pt x="157890" y="31008"/>
                    <a:pt x="163491" y="26349"/>
                    <a:pt x="166797" y="18244"/>
                  </a:cubicBezTo>
                  <a:cubicBezTo>
                    <a:pt x="172277" y="4812"/>
                    <a:pt x="191950" y="-2897"/>
                    <a:pt x="210740" y="1020"/>
                  </a:cubicBezTo>
                  <a:cubicBezTo>
                    <a:pt x="229530" y="4937"/>
                    <a:pt x="240314" y="19005"/>
                    <a:pt x="234834" y="32433"/>
                  </a:cubicBezTo>
                  <a:cubicBezTo>
                    <a:pt x="229354" y="45861"/>
                    <a:pt x="209680" y="53574"/>
                    <a:pt x="190891" y="49657"/>
                  </a:cubicBezTo>
                  <a:cubicBezTo>
                    <a:pt x="189617" y="49390"/>
                    <a:pt x="188189" y="49021"/>
                    <a:pt x="186992" y="48664"/>
                  </a:cubicBezTo>
                  <a:cubicBezTo>
                    <a:pt x="176115" y="45371"/>
                    <a:pt x="167527" y="45524"/>
                    <a:pt x="159631" y="46717"/>
                  </a:cubicBezTo>
                  <a:cubicBezTo>
                    <a:pt x="155705" y="47349"/>
                    <a:pt x="152130" y="48503"/>
                    <a:pt x="148435" y="49484"/>
                  </a:cubicBezTo>
                  <a:lnTo>
                    <a:pt x="137415" y="52515"/>
                  </a:lnTo>
                  <a:cubicBezTo>
                    <a:pt x="122787" y="56659"/>
                    <a:pt x="108198" y="60859"/>
                    <a:pt x="93801" y="65354"/>
                  </a:cubicBezTo>
                  <a:cubicBezTo>
                    <a:pt x="79382" y="69813"/>
                    <a:pt x="65100" y="74484"/>
                    <a:pt x="50994" y="79410"/>
                  </a:cubicBezTo>
                  <a:cubicBezTo>
                    <a:pt x="36882" y="84328"/>
                    <a:pt x="22875" y="89407"/>
                    <a:pt x="9307" y="95158"/>
                  </a:cubicBezTo>
                  <a:cubicBezTo>
                    <a:pt x="6380" y="96398"/>
                    <a:pt x="2597" y="95707"/>
                    <a:pt x="862" y="93615"/>
                  </a:cubicBezTo>
                  <a:cubicBezTo>
                    <a:pt x="-873" y="91523"/>
                    <a:pt x="94" y="88818"/>
                    <a:pt x="3020" y="87578"/>
                  </a:cubicBezTo>
                  <a:cubicBezTo>
                    <a:pt x="3339" y="87441"/>
                    <a:pt x="3701" y="87323"/>
                    <a:pt x="4041" y="87233"/>
                  </a:cubicBezTo>
                  <a:close/>
                </a:path>
              </a:pathLst>
            </a:custGeom>
            <a:solidFill>
              <a:srgbClr val="E5E5E5"/>
            </a:solidFill>
            <a:ln w="54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89" name="Graphic 88" descr="Bar graph with upward trend with solid fill">
            <a:extLst>
              <a:ext uri="{FF2B5EF4-FFF2-40B4-BE49-F238E27FC236}">
                <a16:creationId xmlns:a16="http://schemas.microsoft.com/office/drawing/2014/main" id="{A84B658A-253F-6309-9151-D9C0D07E0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1506" y="824755"/>
            <a:ext cx="818776" cy="81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14DFE-DFAA-3262-A9E3-F105C9F9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3379304" cy="4484637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189996-B714-C958-73A8-04F124365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05" y="0"/>
            <a:ext cx="4731025" cy="4478788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040962-9FC7-C0AF-F6F7-502C8F809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330" y="0"/>
            <a:ext cx="4081669" cy="6858000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370BB0-5D0B-AA9C-B1A3-4E3C28EA34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769" y="4484637"/>
            <a:ext cx="8151099" cy="237921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FFE32-DA26-C334-2C4D-56171C621A6D}"/>
              </a:ext>
            </a:extLst>
          </p:cNvPr>
          <p:cNvSpPr txBox="1"/>
          <p:nvPr/>
        </p:nvSpPr>
        <p:spPr>
          <a:xfrm>
            <a:off x="976525" y="739674"/>
            <a:ext cx="10238950" cy="5005626"/>
          </a:xfrm>
          <a:prstGeom prst="round2Diag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>
                <a:highlight>
                  <a:srgbClr val="543E35"/>
                </a:highlight>
              </a:rPr>
              <a:t>Analytical Queries (SQL Implementation)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Key Metrics Derived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Total Projects by Outcome, Location, and Category.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Successful Project KPIs: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/>
              <a:t>Amount Raised.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/>
              <a:t>Number of Backers.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2000" dirty="0"/>
              <a:t>Average Days for Success.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Percentage of Successful Projects by various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Challenges Faced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Complex joins and grouping in large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Optimizing query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Solutions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Indexed critical columns.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Used subqueries and CTEs for better readability.</a:t>
            </a:r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482" y="537882"/>
            <a:ext cx="7357035" cy="914400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4000" b="1" dirty="0"/>
              <a:t>CHALLENGES FACED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2B49BA8-9D3B-7144-84BC-EFC742537B9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29411" y="1800513"/>
            <a:ext cx="1121783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Faced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or inconsistent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Resolving circular dependencies in the data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and standardized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Reconfigured relationships to avoid ambiguity.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41E82C1-3E19-D0A7-73EE-A26467B9310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29411" y="3613394"/>
            <a:ext cx="912506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 to Natural Time Conversion.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Calendar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Currency Conversion.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Dashboard Visualizations.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Automated using formulas and Python scripts.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SQL/Power Query to dynamically generate columns.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static rates globally across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on user experience, interactivity,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0688F5-259B-EAA3-3072-E58A8AED8BED}"/>
              </a:ext>
            </a:extLst>
          </p:cNvPr>
          <p:cNvSpPr/>
          <p:nvPr/>
        </p:nvSpPr>
        <p:spPr>
          <a:xfrm>
            <a:off x="3731434" y="2084377"/>
            <a:ext cx="5044654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812670"/>
              </p:ext>
            </p:extLst>
          </p:nvPr>
        </p:nvGraphicFramePr>
        <p:xfrm>
          <a:off x="7775239" y="727311"/>
          <a:ext cx="3500486" cy="5216289"/>
        </p:xfrm>
        <a:graphic>
          <a:graphicData uri="http://schemas.openxmlformats.org/drawingml/2006/table">
            <a:tbl>
              <a:tblPr firstRow="1" bandRow="1"/>
              <a:tblGrid>
                <a:gridCol w="3500486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68141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81062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KEY OBJECTIVE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827169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DATA PREPARATION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79408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DATA MODEL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7078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DASHBOARD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n-lt"/>
                          <a:cs typeface="Gill Sans Light" panose="020B0302020104020203" pitchFamily="34" charset="-79"/>
                        </a:rPr>
                        <a:t>7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CHALLENGES FACED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+mn-lt"/>
                          <a:cs typeface="Gill Sans Light" panose="020B0302020104020203" pitchFamily="34" charset="-79"/>
                        </a:rPr>
                        <a:t>14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72E74E-8A3D-D722-8167-B9B86A55BC87}"/>
              </a:ext>
            </a:extLst>
          </p:cNvPr>
          <p:cNvCxnSpPr>
            <a:cxnSpLocks/>
          </p:cNvCxnSpPr>
          <p:nvPr/>
        </p:nvCxnSpPr>
        <p:spPr>
          <a:xfrm>
            <a:off x="7779482" y="4861655"/>
            <a:ext cx="3492000" cy="36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270"/>
            <a:ext cx="6792685" cy="1135900"/>
          </a:xfrm>
        </p:spPr>
        <p:txBody>
          <a:bodyPr/>
          <a:lstStyle/>
          <a:p>
            <a:r>
              <a:rPr lang="en-US" sz="4400" dirty="0"/>
              <a:t>What is Crowdfunding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ED1A7-FDC2-BB9D-F421-9B6110A5D899}"/>
              </a:ext>
            </a:extLst>
          </p:cNvPr>
          <p:cNvSpPr txBox="1"/>
          <p:nvPr/>
        </p:nvSpPr>
        <p:spPr>
          <a:xfrm>
            <a:off x="124948" y="1970788"/>
            <a:ext cx="65427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Crowdfunding is a method of raising money by collecting small contributions from a large number of people, typically via the Internet.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It is commonly used to fund creative projects, business ventures, charitable causes, or personal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Crowdfunding platforms like Kickstarter, Indiegogo, GoFundMe, and others act as intermediaries, allowing project creators to present their ideas and solicit funds directly from the public.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E2211-A5F6-CC72-8F9D-7DF9A0844719}"/>
              </a:ext>
            </a:extLst>
          </p:cNvPr>
          <p:cNvPicPr/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alphaModFix amt="70000"/>
          </a:blip>
          <a:stretch>
            <a:fillRect/>
          </a:stretch>
        </p:blipFill>
        <p:spPr>
          <a:xfrm>
            <a:off x="7292482" y="871409"/>
            <a:ext cx="4178222" cy="538416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AC81DC-77E5-12A7-F0FE-C66870143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55" y="665523"/>
            <a:ext cx="1249491" cy="118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 BI Interview Ready">
            <a:extLst>
              <a:ext uri="{FF2B5EF4-FFF2-40B4-BE49-F238E27FC236}">
                <a16:creationId xmlns:a16="http://schemas.microsoft.com/office/drawing/2014/main" id="{1720F13F-BE7D-7467-D82B-60102D5EF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5483" y="3746575"/>
            <a:ext cx="3241476" cy="17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bleau Logo, symbol, meaning, history, PNG, brand">
            <a:extLst>
              <a:ext uri="{FF2B5EF4-FFF2-40B4-BE49-F238E27FC236}">
                <a16:creationId xmlns:a16="http://schemas.microsoft.com/office/drawing/2014/main" id="{00D9F3E5-029C-6205-8366-0F49A78F7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1861"/>
            <a:ext cx="2165144" cy="121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Logo and symbol, meaning, history, sign.">
            <a:extLst>
              <a:ext uri="{FF2B5EF4-FFF2-40B4-BE49-F238E27FC236}">
                <a16:creationId xmlns:a16="http://schemas.microsoft.com/office/drawing/2014/main" id="{C7593059-A7FB-ED76-3178-4B922C963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969" y="5494594"/>
            <a:ext cx="2423833" cy="1363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F3838E-40D2-FB42-A024-C2B801E87DBC}"/>
              </a:ext>
            </a:extLst>
          </p:cNvPr>
          <p:cNvSpPr txBox="1"/>
          <p:nvPr/>
        </p:nvSpPr>
        <p:spPr>
          <a:xfrm>
            <a:off x="7410361" y="245036"/>
            <a:ext cx="4909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 </a:t>
            </a:r>
            <a:r>
              <a:rPr lang="en-US" sz="5400" b="1" i="1" dirty="0">
                <a:latin typeface="Algerian" panose="04020705040A02060702" pitchFamily="82" charset="0"/>
              </a:rPr>
              <a:t>Key Objective</a:t>
            </a:r>
            <a:endParaRPr lang="en-IN" sz="5400" b="1" i="1" dirty="0">
              <a:latin typeface="Algerian" panose="04020705040A02060702" pitchFamily="82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554DC46-448E-6851-0F7C-8E8C96E96CA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28969" y="1845887"/>
            <a:ext cx="753632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Convert Epoch Time to Natural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Build a Calendar Table and add custom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Create a data model using provided Excel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Perform data transformations like currency conversion.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Generate dashboards in Excel, Power BI, and Tableau.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Solve analytical queries using SQL.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sz="2000" dirty="0">
                <a:latin typeface="Sagona Book" panose="02020503050505020204" pitchFamily="18" charset="0"/>
                <a:cs typeface="Arial" panose="020B0604020202020204" pitchFamily="34" charset="0"/>
              </a:rPr>
            </a:br>
            <a:r>
              <a:rPr lang="en-US" sz="1800" dirty="0">
                <a:latin typeface="Sagona Book" panose="02020503050505020204" pitchFamily="18" charset="0"/>
                <a:cs typeface="Arial" panose="020B0604020202020204" pitchFamily="34" charset="0"/>
              </a:rPr>
              <a:t>We have completed a crowdfunding project and developed the project solution using various tools, including Power BI, SQL, Excel, and Tableau. </a:t>
            </a:r>
            <a:br>
              <a:rPr lang="en-US" sz="1800" dirty="0">
                <a:latin typeface="Sagona Book" panose="02020503050505020204" pitchFamily="18" charset="0"/>
                <a:cs typeface="Arial" panose="020B0604020202020204" pitchFamily="34" charset="0"/>
              </a:rPr>
            </a:br>
            <a:r>
              <a:rPr lang="en-US" sz="1800" dirty="0">
                <a:latin typeface="Sagona Book" panose="02020503050505020204" pitchFamily="18" charset="0"/>
                <a:cs typeface="Arial" panose="020B0604020202020204" pitchFamily="34" charset="0"/>
              </a:rPr>
              <a:t>The details and outcomes of this solution are presented in the subsequent slides</a:t>
            </a:r>
            <a:r>
              <a:rPr lang="en-US" sz="2000" dirty="0">
                <a:latin typeface="Sagona Book" panose="02020503050505020204" pitchFamily="18" charset="0"/>
                <a:cs typeface="Arial" panose="020B0604020202020204" pitchFamily="34" charset="0"/>
              </a:rPr>
              <a:t>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39C43-E036-E11A-A002-320BA64C9C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47113" y="1060862"/>
            <a:ext cx="7853082" cy="3998258"/>
          </a:xfrm>
          <a:prstGeom prst="round2Diag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dirty="0"/>
              <a:t>Data Preparation Steps</a:t>
            </a:r>
          </a:p>
          <a:p>
            <a:pPr marL="0" indent="0">
              <a:buNone/>
            </a:pPr>
            <a:r>
              <a:rPr lang="en-IN" b="1" dirty="0"/>
              <a:t>Step 1: Convert Epoch Time to Natural Time.</a:t>
            </a:r>
          </a:p>
          <a:p>
            <a:r>
              <a:rPr lang="en-IN" b="1" dirty="0"/>
              <a:t>Used the reference article and Epoch Converter tool.</a:t>
            </a:r>
          </a:p>
          <a:p>
            <a:r>
              <a:rPr lang="en-IN" b="1" dirty="0"/>
              <a:t>Applied formulas in Excel to transform timestamps.</a:t>
            </a:r>
          </a:p>
          <a:p>
            <a:pPr marL="0" indent="0">
              <a:buNone/>
            </a:pPr>
            <a:r>
              <a:rPr lang="en-IN" b="1" dirty="0"/>
              <a:t>Step 2: Build a Calendar Table.</a:t>
            </a:r>
          </a:p>
          <a:p>
            <a:r>
              <a:rPr lang="en-IN" b="1" dirty="0"/>
              <a:t>Used the Created Date column.</a:t>
            </a:r>
          </a:p>
          <a:p>
            <a:r>
              <a:rPr lang="en-IN" b="1" dirty="0"/>
              <a:t>Calculated custom fields like Year, Month Name, Financial Month, etc., using formulas.</a:t>
            </a:r>
          </a:p>
          <a:p>
            <a:pPr marL="0" indent="0">
              <a:buNone/>
            </a:pPr>
            <a:r>
              <a:rPr lang="en-IN" b="1" dirty="0"/>
              <a:t>Step 3: Currency Conversion.</a:t>
            </a:r>
          </a:p>
          <a:p>
            <a:r>
              <a:rPr lang="en-IN" b="1" dirty="0"/>
              <a:t>Converted Goal Amount to USD using a static exchange rate</a:t>
            </a:r>
          </a:p>
          <a:p>
            <a:r>
              <a:rPr lang="en-IN" b="1" dirty="0"/>
              <a:t>Applied transformations in Power Query .</a:t>
            </a:r>
          </a:p>
        </p:txBody>
      </p:sp>
      <p:pic>
        <p:nvPicPr>
          <p:cNvPr id="22" name="Graphic 21" descr="A collection of circles in various sizes and patterns">
            <a:extLst>
              <a:ext uri="{FF2B5EF4-FFF2-40B4-BE49-F238E27FC236}">
                <a16:creationId xmlns:a16="http://schemas.microsoft.com/office/drawing/2014/main" id="{A5DC2B52-047A-91C4-FB69-5327796FE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32797">
            <a:off x="-361844" y="-294646"/>
            <a:ext cx="2536289" cy="253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84444-FD47-0211-673E-8DADC5919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8A426-E6F2-0C4C-C8E0-0A74BD192F31}"/>
              </a:ext>
            </a:extLst>
          </p:cNvPr>
          <p:cNvSpPr txBox="1"/>
          <p:nvPr/>
        </p:nvSpPr>
        <p:spPr>
          <a:xfrm>
            <a:off x="2116470" y="1127878"/>
            <a:ext cx="7464611" cy="3908762"/>
          </a:xfrm>
          <a:prstGeom prst="round1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</a:rPr>
              <a:t>Data Model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Imported Excel files into Power BI, Tableau, and Excel.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Established relationships between tables (e.g., Projects, Calendar).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Ensured a star schema for optimal performance.</a:t>
            </a:r>
          </a:p>
          <a:p>
            <a:endParaRPr lang="en-IN" sz="2400" dirty="0"/>
          </a:p>
        </p:txBody>
      </p:sp>
      <p:pic>
        <p:nvPicPr>
          <p:cNvPr id="5" name="Graphic 4" descr="A collection of circles in various sizes and patterns">
            <a:extLst>
              <a:ext uri="{FF2B5EF4-FFF2-40B4-BE49-F238E27FC236}">
                <a16:creationId xmlns:a16="http://schemas.microsoft.com/office/drawing/2014/main" id="{77FEF84B-EE17-6E72-A590-ECC45CF57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932797">
            <a:off x="-371170" y="-283307"/>
            <a:ext cx="2429144" cy="242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0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362EC7-07FC-B611-963B-B8FE46AE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2" y="597646"/>
            <a:ext cx="12195242" cy="6260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F69BF1-FF65-40EB-D4EB-C1DE47EEC45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EXCEL DASHBOARD</a:t>
            </a:r>
            <a:endParaRPr lang="en-IN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AE62-03BA-5C82-75F3-91A1BB67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166FC-6DCF-F7D3-25D9-F8A1CE7A07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4088D-331E-451C-672F-4208646E3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989"/>
            <a:ext cx="12192000" cy="6259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50CE10-B6C0-DBF6-097F-2A770EE34C5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POWERBI DASHBOARD</a:t>
            </a:r>
            <a:endParaRPr lang="en-IN" sz="32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0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F46A-37C4-8AEB-3055-42A8559D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F7FBC-0148-9AE1-E640-BFE167C389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8B111D-3B15-E236-556F-61D4A74C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6392"/>
            <a:ext cx="10145895" cy="10975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9D8C44-AF7E-9E79-09D0-D67123A56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1146"/>
            <a:ext cx="10117744" cy="376457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26941B-FCD0-4AD2-1EE6-6914866FA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55722"/>
            <a:ext cx="10117744" cy="19859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5A0894F-4CF3-5926-3302-CCC78ED38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7744" y="1091146"/>
            <a:ext cx="2071208" cy="576685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7B53F99-DCC6-9EE4-EB9B-6439B7B5E8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45895" y="387350"/>
            <a:ext cx="2043057" cy="70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926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{D9FFA102-5340-4A29-AEA5-3996E6475664}tf11964407_win32</Template>
  <TotalTime>348</TotalTime>
  <Words>834</Words>
  <Application>Microsoft Office PowerPoint</Application>
  <PresentationFormat>Widescreen</PresentationFormat>
  <Paragraphs>118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Algerian</vt:lpstr>
      <vt:lpstr>Aptos Display</vt:lpstr>
      <vt:lpstr>Arial</vt:lpstr>
      <vt:lpstr>Calibri</vt:lpstr>
      <vt:lpstr>Courier New</vt:lpstr>
      <vt:lpstr>Gill Sans Nova Light</vt:lpstr>
      <vt:lpstr>Sagona Book</vt:lpstr>
      <vt:lpstr>Custom</vt:lpstr>
      <vt:lpstr>CROWDFUNDING  PROJECT</vt:lpstr>
      <vt:lpstr>index</vt:lpstr>
      <vt:lpstr>What is Crowdfunding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anujapawar1950@outlook.com</dc:creator>
  <cp:lastModifiedBy>Abhishek Prasad</cp:lastModifiedBy>
  <cp:revision>6</cp:revision>
  <dcterms:created xsi:type="dcterms:W3CDTF">2024-12-21T13:16:03Z</dcterms:created>
  <dcterms:modified xsi:type="dcterms:W3CDTF">2024-12-23T17:31:22Z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