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Roy" userId="a3c5d0c9d308fe51" providerId="LiveId" clId="{F0C288A2-FC66-4402-87D6-2B15CCED6EB0}"/>
    <pc:docChg chg="undo custSel addSld delSld modSld">
      <pc:chgData name="Abhishek Roy" userId="a3c5d0c9d308fe51" providerId="LiveId" clId="{F0C288A2-FC66-4402-87D6-2B15CCED6EB0}" dt="2023-05-31T06:57:01.813" v="7055" actId="20577"/>
      <pc:docMkLst>
        <pc:docMk/>
      </pc:docMkLst>
      <pc:sldChg chg="addSp modSp mod">
        <pc:chgData name="Abhishek Roy" userId="a3c5d0c9d308fe51" providerId="LiveId" clId="{F0C288A2-FC66-4402-87D6-2B15CCED6EB0}" dt="2023-05-30T05:19:35.248" v="76" actId="1076"/>
        <pc:sldMkLst>
          <pc:docMk/>
          <pc:sldMk cId="2938834783" sldId="256"/>
        </pc:sldMkLst>
        <pc:spChg chg="add mod">
          <ac:chgData name="Abhishek Roy" userId="a3c5d0c9d308fe51" providerId="LiveId" clId="{F0C288A2-FC66-4402-87D6-2B15CCED6EB0}" dt="2023-05-30T05:19:35.248" v="76" actId="1076"/>
          <ac:spMkLst>
            <pc:docMk/>
            <pc:sldMk cId="2938834783" sldId="256"/>
            <ac:spMk id="2" creationId="{E1588BB3-57A6-F678-5429-A9CE377844E0}"/>
          </ac:spMkLst>
        </pc:spChg>
      </pc:sldChg>
      <pc:sldChg chg="modSp mod">
        <pc:chgData name="Abhishek Roy" userId="a3c5d0c9d308fe51" providerId="LiveId" clId="{F0C288A2-FC66-4402-87D6-2B15CCED6EB0}" dt="2023-05-31T06:24:20.594" v="6920" actId="20577"/>
        <pc:sldMkLst>
          <pc:docMk/>
          <pc:sldMk cId="784570720" sldId="257"/>
        </pc:sldMkLst>
        <pc:spChg chg="mod">
          <ac:chgData name="Abhishek Roy" userId="a3c5d0c9d308fe51" providerId="LiveId" clId="{F0C288A2-FC66-4402-87D6-2B15CCED6EB0}" dt="2023-05-31T06:24:20.594" v="6920" actId="20577"/>
          <ac:spMkLst>
            <pc:docMk/>
            <pc:sldMk cId="784570720" sldId="257"/>
            <ac:spMk id="5" creationId="{36B0829E-7E16-AB73-64EC-5E26205FB82E}"/>
          </ac:spMkLst>
        </pc:spChg>
        <pc:cxnChg chg="mod">
          <ac:chgData name="Abhishek Roy" userId="a3c5d0c9d308fe51" providerId="LiveId" clId="{F0C288A2-FC66-4402-87D6-2B15CCED6EB0}" dt="2023-05-31T06:02:07.257" v="6508" actId="208"/>
          <ac:cxnSpMkLst>
            <pc:docMk/>
            <pc:sldMk cId="784570720" sldId="257"/>
            <ac:cxnSpMk id="4" creationId="{E320E9DF-3916-0158-623E-0F65ED775E46}"/>
          </ac:cxnSpMkLst>
        </pc:cxnChg>
      </pc:sldChg>
      <pc:sldChg chg="addSp modSp mod setBg">
        <pc:chgData name="Abhishek Roy" userId="a3c5d0c9d308fe51" providerId="LiveId" clId="{F0C288A2-FC66-4402-87D6-2B15CCED6EB0}" dt="2023-05-31T06:25:11.602" v="6926" actId="20577"/>
        <pc:sldMkLst>
          <pc:docMk/>
          <pc:sldMk cId="3810626042" sldId="258"/>
        </pc:sldMkLst>
        <pc:spChg chg="add mod">
          <ac:chgData name="Abhishek Roy" userId="a3c5d0c9d308fe51" providerId="LiveId" clId="{F0C288A2-FC66-4402-87D6-2B15CCED6EB0}" dt="2023-05-30T05:35:29.124" v="606" actId="1076"/>
          <ac:spMkLst>
            <pc:docMk/>
            <pc:sldMk cId="3810626042" sldId="258"/>
            <ac:spMk id="2" creationId="{4E699F10-9E5E-DFBE-ADEB-1436A168037C}"/>
          </ac:spMkLst>
        </pc:spChg>
        <pc:spChg chg="add mod">
          <ac:chgData name="Abhishek Roy" userId="a3c5d0c9d308fe51" providerId="LiveId" clId="{F0C288A2-FC66-4402-87D6-2B15CCED6EB0}" dt="2023-05-31T06:25:11.602" v="6926" actId="20577"/>
          <ac:spMkLst>
            <pc:docMk/>
            <pc:sldMk cId="3810626042" sldId="258"/>
            <ac:spMk id="3" creationId="{425556ED-6A14-0387-22F8-B0DCB38EB625}"/>
          </ac:spMkLst>
        </pc:spChg>
        <pc:picChg chg="add mod">
          <ac:chgData name="Abhishek Roy" userId="a3c5d0c9d308fe51" providerId="LiveId" clId="{F0C288A2-FC66-4402-87D6-2B15CCED6EB0}" dt="2023-05-30T08:12:11.519" v="1795" actId="14100"/>
          <ac:picMkLst>
            <pc:docMk/>
            <pc:sldMk cId="3810626042" sldId="258"/>
            <ac:picMk id="7" creationId="{44B60C4E-0733-0ED2-FF3C-DAE332BCE04B}"/>
          </ac:picMkLst>
        </pc:picChg>
        <pc:cxnChg chg="add mod">
          <ac:chgData name="Abhishek Roy" userId="a3c5d0c9d308fe51" providerId="LiveId" clId="{F0C288A2-FC66-4402-87D6-2B15CCED6EB0}" dt="2023-05-30T05:35:57.490" v="608" actId="208"/>
          <ac:cxnSpMkLst>
            <pc:docMk/>
            <pc:sldMk cId="3810626042" sldId="258"/>
            <ac:cxnSpMk id="5" creationId="{3B0C8567-D231-D5B5-4426-6CFC215C9A10}"/>
          </ac:cxnSpMkLst>
        </pc:cxnChg>
      </pc:sldChg>
      <pc:sldChg chg="addSp modSp new mod setBg">
        <pc:chgData name="Abhishek Roy" userId="a3c5d0c9d308fe51" providerId="LiveId" clId="{F0C288A2-FC66-4402-87D6-2B15CCED6EB0}" dt="2023-05-31T05:26:13.958" v="5655" actId="14100"/>
        <pc:sldMkLst>
          <pc:docMk/>
          <pc:sldMk cId="3194082700" sldId="259"/>
        </pc:sldMkLst>
        <pc:spChg chg="add mod">
          <ac:chgData name="Abhishek Roy" userId="a3c5d0c9d308fe51" providerId="LiveId" clId="{F0C288A2-FC66-4402-87D6-2B15CCED6EB0}" dt="2023-05-30T16:33:21.014" v="5269" actId="20577"/>
          <ac:spMkLst>
            <pc:docMk/>
            <pc:sldMk cId="3194082700" sldId="259"/>
            <ac:spMk id="2" creationId="{4D43AC6F-15FE-727D-7CDF-CC7CEAD442A8}"/>
          </ac:spMkLst>
        </pc:spChg>
        <pc:spChg chg="add mod">
          <ac:chgData name="Abhishek Roy" userId="a3c5d0c9d308fe51" providerId="LiveId" clId="{F0C288A2-FC66-4402-87D6-2B15CCED6EB0}" dt="2023-05-30T18:11:46.038" v="5642" actId="255"/>
          <ac:spMkLst>
            <pc:docMk/>
            <pc:sldMk cId="3194082700" sldId="259"/>
            <ac:spMk id="5" creationId="{73BB6E88-D6FF-190F-7D3A-7FAFDED08B6F}"/>
          </ac:spMkLst>
        </pc:spChg>
        <pc:picChg chg="add mod">
          <ac:chgData name="Abhishek Roy" userId="a3c5d0c9d308fe51" providerId="LiveId" clId="{F0C288A2-FC66-4402-87D6-2B15CCED6EB0}" dt="2023-05-30T06:16:44.484" v="669" actId="1076"/>
          <ac:picMkLst>
            <pc:docMk/>
            <pc:sldMk cId="3194082700" sldId="259"/>
            <ac:picMk id="4" creationId="{BB7087C1-3967-1D7B-2898-86B74F47DB92}"/>
          </ac:picMkLst>
        </pc:picChg>
        <pc:cxnChg chg="add mod">
          <ac:chgData name="Abhishek Roy" userId="a3c5d0c9d308fe51" providerId="LiveId" clId="{F0C288A2-FC66-4402-87D6-2B15CCED6EB0}" dt="2023-05-31T05:26:13.958" v="5655" actId="14100"/>
          <ac:cxnSpMkLst>
            <pc:docMk/>
            <pc:sldMk cId="3194082700" sldId="259"/>
            <ac:cxnSpMk id="7" creationId="{3056C3C9-200A-0419-175D-8C0FBDE0DAFE}"/>
          </ac:cxnSpMkLst>
        </pc:cxnChg>
      </pc:sldChg>
      <pc:sldChg chg="addSp modSp new mod setBg">
        <pc:chgData name="Abhishek Roy" userId="a3c5d0c9d308fe51" providerId="LiveId" clId="{F0C288A2-FC66-4402-87D6-2B15CCED6EB0}" dt="2023-05-30T16:32:20.018" v="5222" actId="20577"/>
        <pc:sldMkLst>
          <pc:docMk/>
          <pc:sldMk cId="1051373011" sldId="260"/>
        </pc:sldMkLst>
        <pc:spChg chg="add mod">
          <ac:chgData name="Abhishek Roy" userId="a3c5d0c9d308fe51" providerId="LiveId" clId="{F0C288A2-FC66-4402-87D6-2B15CCED6EB0}" dt="2023-05-30T06:23:04.022" v="1088" actId="20577"/>
          <ac:spMkLst>
            <pc:docMk/>
            <pc:sldMk cId="1051373011" sldId="260"/>
            <ac:spMk id="2" creationId="{9B01CE56-1268-55EC-6D33-85102AC4B108}"/>
          </ac:spMkLst>
        </pc:spChg>
        <pc:spChg chg="add mod">
          <ac:chgData name="Abhishek Roy" userId="a3c5d0c9d308fe51" providerId="LiveId" clId="{F0C288A2-FC66-4402-87D6-2B15CCED6EB0}" dt="2023-05-30T06:25:51.809" v="1308" actId="20577"/>
          <ac:spMkLst>
            <pc:docMk/>
            <pc:sldMk cId="1051373011" sldId="260"/>
            <ac:spMk id="6" creationId="{5F8B0515-DB37-0253-6596-4D11B6C66446}"/>
          </ac:spMkLst>
        </pc:spChg>
        <pc:spChg chg="add mod">
          <ac:chgData name="Abhishek Roy" userId="a3c5d0c9d308fe51" providerId="LiveId" clId="{F0C288A2-FC66-4402-87D6-2B15CCED6EB0}" dt="2023-05-30T16:32:20.018" v="5222" actId="20577"/>
          <ac:spMkLst>
            <pc:docMk/>
            <pc:sldMk cId="1051373011" sldId="260"/>
            <ac:spMk id="7" creationId="{210F8705-E39B-1AC6-9844-AF9625243C56}"/>
          </ac:spMkLst>
        </pc:spChg>
        <pc:spChg chg="add mod">
          <ac:chgData name="Abhishek Roy" userId="a3c5d0c9d308fe51" providerId="LiveId" clId="{F0C288A2-FC66-4402-87D6-2B15CCED6EB0}" dt="2023-05-30T08:43:53.329" v="1896" actId="20577"/>
          <ac:spMkLst>
            <pc:docMk/>
            <pc:sldMk cId="1051373011" sldId="260"/>
            <ac:spMk id="8" creationId="{3FDD5F81-AAC9-7B1B-BD7F-4AB0C78C531D}"/>
          </ac:spMkLst>
        </pc:spChg>
        <pc:cxnChg chg="add mod">
          <ac:chgData name="Abhishek Roy" userId="a3c5d0c9d308fe51" providerId="LiveId" clId="{F0C288A2-FC66-4402-87D6-2B15CCED6EB0}" dt="2023-05-30T06:23:22.059" v="1091" actId="208"/>
          <ac:cxnSpMkLst>
            <pc:docMk/>
            <pc:sldMk cId="1051373011" sldId="260"/>
            <ac:cxnSpMk id="4" creationId="{B0D4C7A0-C0DF-5421-A778-EBD79A6633F8}"/>
          </ac:cxnSpMkLst>
        </pc:cxnChg>
        <pc:cxnChg chg="add mod">
          <ac:chgData name="Abhishek Roy" userId="a3c5d0c9d308fe51" providerId="LiveId" clId="{F0C288A2-FC66-4402-87D6-2B15CCED6EB0}" dt="2023-05-30T08:44:11.688" v="1898" actId="208"/>
          <ac:cxnSpMkLst>
            <pc:docMk/>
            <pc:sldMk cId="1051373011" sldId="260"/>
            <ac:cxnSpMk id="10" creationId="{5BB0C1E6-54A8-1C29-5695-554B51822F73}"/>
          </ac:cxnSpMkLst>
        </pc:cxnChg>
      </pc:sldChg>
      <pc:sldChg chg="addSp delSp modSp new mod setBg">
        <pc:chgData name="Abhishek Roy" userId="a3c5d0c9d308fe51" providerId="LiveId" clId="{F0C288A2-FC66-4402-87D6-2B15CCED6EB0}" dt="2023-05-31T05:30:21.843" v="5728" actId="20577"/>
        <pc:sldMkLst>
          <pc:docMk/>
          <pc:sldMk cId="2566844285" sldId="261"/>
        </pc:sldMkLst>
        <pc:spChg chg="add mod">
          <ac:chgData name="Abhishek Roy" userId="a3c5d0c9d308fe51" providerId="LiveId" clId="{F0C288A2-FC66-4402-87D6-2B15CCED6EB0}" dt="2023-05-31T05:30:21.843" v="5728" actId="20577"/>
          <ac:spMkLst>
            <pc:docMk/>
            <pc:sldMk cId="2566844285" sldId="261"/>
            <ac:spMk id="2" creationId="{FCCB44BE-2447-0B3B-56E7-5EF786BC45FF}"/>
          </ac:spMkLst>
        </pc:spChg>
        <pc:spChg chg="add mod">
          <ac:chgData name="Abhishek Roy" userId="a3c5d0c9d308fe51" providerId="LiveId" clId="{F0C288A2-FC66-4402-87D6-2B15CCED6EB0}" dt="2023-05-30T08:50:31.337" v="1971" actId="1076"/>
          <ac:spMkLst>
            <pc:docMk/>
            <pc:sldMk cId="2566844285" sldId="261"/>
            <ac:spMk id="3" creationId="{6790510C-913E-E452-E708-A2B098394387}"/>
          </ac:spMkLst>
        </pc:spChg>
        <pc:spChg chg="add mod">
          <ac:chgData name="Abhishek Roy" userId="a3c5d0c9d308fe51" providerId="LiveId" clId="{F0C288A2-FC66-4402-87D6-2B15CCED6EB0}" dt="2023-05-31T05:29:00.326" v="5660" actId="1076"/>
          <ac:spMkLst>
            <pc:docMk/>
            <pc:sldMk cId="2566844285" sldId="261"/>
            <ac:spMk id="6" creationId="{4225D37B-D87D-041A-0AD3-8BDB3B9C5623}"/>
          </ac:spMkLst>
        </pc:spChg>
        <pc:picChg chg="add del mod">
          <ac:chgData name="Abhishek Roy" userId="a3c5d0c9d308fe51" providerId="LiveId" clId="{F0C288A2-FC66-4402-87D6-2B15CCED6EB0}" dt="2023-05-31T05:28:39.645" v="5657" actId="478"/>
          <ac:picMkLst>
            <pc:docMk/>
            <pc:sldMk cId="2566844285" sldId="261"/>
            <ac:picMk id="5" creationId="{00658F97-9513-39EA-B08A-F13A8B34A80B}"/>
          </ac:picMkLst>
        </pc:picChg>
        <pc:picChg chg="add mod">
          <ac:chgData name="Abhishek Roy" userId="a3c5d0c9d308fe51" providerId="LiveId" clId="{F0C288A2-FC66-4402-87D6-2B15CCED6EB0}" dt="2023-05-31T05:28:52.618" v="5659" actId="1076"/>
          <ac:picMkLst>
            <pc:docMk/>
            <pc:sldMk cId="2566844285" sldId="261"/>
            <ac:picMk id="7" creationId="{459BE065-1BF3-75B3-C361-D72F774D11E4}"/>
          </ac:picMkLst>
        </pc:picChg>
      </pc:sldChg>
      <pc:sldChg chg="addSp delSp modSp add mod">
        <pc:chgData name="Abhishek Roy" userId="a3c5d0c9d308fe51" providerId="LiveId" clId="{F0C288A2-FC66-4402-87D6-2B15CCED6EB0}" dt="2023-05-31T05:30:08.806" v="5717" actId="20577"/>
        <pc:sldMkLst>
          <pc:docMk/>
          <pc:sldMk cId="4241113053" sldId="262"/>
        </pc:sldMkLst>
        <pc:spChg chg="mod">
          <ac:chgData name="Abhishek Roy" userId="a3c5d0c9d308fe51" providerId="LiveId" clId="{F0C288A2-FC66-4402-87D6-2B15CCED6EB0}" dt="2023-05-31T05:30:08.806" v="5717" actId="20577"/>
          <ac:spMkLst>
            <pc:docMk/>
            <pc:sldMk cId="4241113053" sldId="262"/>
            <ac:spMk id="2" creationId="{FCCB44BE-2447-0B3B-56E7-5EF786BC45FF}"/>
          </ac:spMkLst>
        </pc:spChg>
        <pc:spChg chg="mod">
          <ac:chgData name="Abhishek Roy" userId="a3c5d0c9d308fe51" providerId="LiveId" clId="{F0C288A2-FC66-4402-87D6-2B15CCED6EB0}" dt="2023-05-30T11:57:29.425" v="2470" actId="20577"/>
          <ac:spMkLst>
            <pc:docMk/>
            <pc:sldMk cId="4241113053" sldId="262"/>
            <ac:spMk id="3" creationId="{6790510C-913E-E452-E708-A2B098394387}"/>
          </ac:spMkLst>
        </pc:spChg>
        <pc:spChg chg="mod">
          <ac:chgData name="Abhishek Roy" userId="a3c5d0c9d308fe51" providerId="LiveId" clId="{F0C288A2-FC66-4402-87D6-2B15CCED6EB0}" dt="2023-05-31T05:29:41.251" v="5666" actId="20577"/>
          <ac:spMkLst>
            <pc:docMk/>
            <pc:sldMk cId="4241113053" sldId="262"/>
            <ac:spMk id="6" creationId="{4225D37B-D87D-041A-0AD3-8BDB3B9C5623}"/>
          </ac:spMkLst>
        </pc:spChg>
        <pc:picChg chg="del">
          <ac:chgData name="Abhishek Roy" userId="a3c5d0c9d308fe51" providerId="LiveId" clId="{F0C288A2-FC66-4402-87D6-2B15CCED6EB0}" dt="2023-05-30T09:01:57.325" v="2150" actId="478"/>
          <ac:picMkLst>
            <pc:docMk/>
            <pc:sldMk cId="4241113053" sldId="262"/>
            <ac:picMk id="5" creationId="{00658F97-9513-39EA-B08A-F13A8B34A80B}"/>
          </ac:picMkLst>
        </pc:picChg>
        <pc:picChg chg="add mod">
          <ac:chgData name="Abhishek Roy" userId="a3c5d0c9d308fe51" providerId="LiveId" clId="{F0C288A2-FC66-4402-87D6-2B15CCED6EB0}" dt="2023-05-30T09:02:10.568" v="2152" actId="1076"/>
          <ac:picMkLst>
            <pc:docMk/>
            <pc:sldMk cId="4241113053" sldId="262"/>
            <ac:picMk id="7" creationId="{3D5CF055-2A1D-3600-A45D-D32088BB8AA8}"/>
          </ac:picMkLst>
        </pc:picChg>
        <pc:picChg chg="add del">
          <ac:chgData name="Abhishek Roy" userId="a3c5d0c9d308fe51" providerId="LiveId" clId="{F0C288A2-FC66-4402-87D6-2B15CCED6EB0}" dt="2023-05-30T09:02:29.321" v="2154" actId="22"/>
          <ac:picMkLst>
            <pc:docMk/>
            <pc:sldMk cId="4241113053" sldId="262"/>
            <ac:picMk id="9" creationId="{5FD7F8D9-3A99-B3BC-9DB8-C33368440639}"/>
          </ac:picMkLst>
        </pc:picChg>
      </pc:sldChg>
      <pc:sldChg chg="addSp delSp modSp add mod">
        <pc:chgData name="Abhishek Roy" userId="a3c5d0c9d308fe51" providerId="LiveId" clId="{F0C288A2-FC66-4402-87D6-2B15CCED6EB0}" dt="2023-05-31T06:26:26.187" v="6927" actId="1076"/>
        <pc:sldMkLst>
          <pc:docMk/>
          <pc:sldMk cId="1588174730" sldId="263"/>
        </pc:sldMkLst>
        <pc:spChg chg="mod">
          <ac:chgData name="Abhishek Roy" userId="a3c5d0c9d308fe51" providerId="LiveId" clId="{F0C288A2-FC66-4402-87D6-2B15CCED6EB0}" dt="2023-05-31T05:30:45.633" v="5771" actId="20577"/>
          <ac:spMkLst>
            <pc:docMk/>
            <pc:sldMk cId="1588174730" sldId="263"/>
            <ac:spMk id="2" creationId="{FCCB44BE-2447-0B3B-56E7-5EF786BC45FF}"/>
          </ac:spMkLst>
        </pc:spChg>
        <pc:spChg chg="mod">
          <ac:chgData name="Abhishek Roy" userId="a3c5d0c9d308fe51" providerId="LiveId" clId="{F0C288A2-FC66-4402-87D6-2B15CCED6EB0}" dt="2023-05-30T11:57:33.811" v="2472" actId="20577"/>
          <ac:spMkLst>
            <pc:docMk/>
            <pc:sldMk cId="1588174730" sldId="263"/>
            <ac:spMk id="3" creationId="{6790510C-913E-E452-E708-A2B098394387}"/>
          </ac:spMkLst>
        </pc:spChg>
        <pc:spChg chg="mod">
          <ac:chgData name="Abhishek Roy" userId="a3c5d0c9d308fe51" providerId="LiveId" clId="{F0C288A2-FC66-4402-87D6-2B15CCED6EB0}" dt="2023-05-31T06:26:26.187" v="6927" actId="1076"/>
          <ac:spMkLst>
            <pc:docMk/>
            <pc:sldMk cId="1588174730" sldId="263"/>
            <ac:spMk id="6" creationId="{4225D37B-D87D-041A-0AD3-8BDB3B9C5623}"/>
          </ac:spMkLst>
        </pc:spChg>
        <pc:picChg chg="add del mod">
          <ac:chgData name="Abhishek Roy" userId="a3c5d0c9d308fe51" providerId="LiveId" clId="{F0C288A2-FC66-4402-87D6-2B15CCED6EB0}" dt="2023-05-30T14:58:09.717" v="4186" actId="478"/>
          <ac:picMkLst>
            <pc:docMk/>
            <pc:sldMk cId="1588174730" sldId="263"/>
            <ac:picMk id="5" creationId="{16F8F419-0395-353C-9CB9-F278842BB511}"/>
          </ac:picMkLst>
        </pc:picChg>
        <pc:picChg chg="del">
          <ac:chgData name="Abhishek Roy" userId="a3c5d0c9d308fe51" providerId="LiveId" clId="{F0C288A2-FC66-4402-87D6-2B15CCED6EB0}" dt="2023-05-30T09:05:49.958" v="2251" actId="478"/>
          <ac:picMkLst>
            <pc:docMk/>
            <pc:sldMk cId="1588174730" sldId="263"/>
            <ac:picMk id="7" creationId="{3D5CF055-2A1D-3600-A45D-D32088BB8AA8}"/>
          </ac:picMkLst>
        </pc:picChg>
        <pc:picChg chg="add mod">
          <ac:chgData name="Abhishek Roy" userId="a3c5d0c9d308fe51" providerId="LiveId" clId="{F0C288A2-FC66-4402-87D6-2B15CCED6EB0}" dt="2023-05-30T14:58:21.284" v="4190" actId="14100"/>
          <ac:picMkLst>
            <pc:docMk/>
            <pc:sldMk cId="1588174730" sldId="263"/>
            <ac:picMk id="9" creationId="{8F5D2750-6FD2-C79D-EA7B-4D54A0042851}"/>
          </ac:picMkLst>
        </pc:picChg>
      </pc:sldChg>
      <pc:sldChg chg="addSp delSp modSp add mod">
        <pc:chgData name="Abhishek Roy" userId="a3c5d0c9d308fe51" providerId="LiveId" clId="{F0C288A2-FC66-4402-87D6-2B15CCED6EB0}" dt="2023-05-31T06:09:28.699" v="6774"/>
        <pc:sldMkLst>
          <pc:docMk/>
          <pc:sldMk cId="2910315499" sldId="264"/>
        </pc:sldMkLst>
        <pc:spChg chg="mod">
          <ac:chgData name="Abhishek Roy" userId="a3c5d0c9d308fe51" providerId="LiveId" clId="{F0C288A2-FC66-4402-87D6-2B15CCED6EB0}" dt="2023-05-31T05:31:35.070" v="5801" actId="20577"/>
          <ac:spMkLst>
            <pc:docMk/>
            <pc:sldMk cId="2910315499" sldId="264"/>
            <ac:spMk id="2" creationId="{FCCB44BE-2447-0B3B-56E7-5EF786BC45FF}"/>
          </ac:spMkLst>
        </pc:spChg>
        <pc:spChg chg="mod">
          <ac:chgData name="Abhishek Roy" userId="a3c5d0c9d308fe51" providerId="LiveId" clId="{F0C288A2-FC66-4402-87D6-2B15CCED6EB0}" dt="2023-05-30T12:09:21.572" v="2485" actId="20577"/>
          <ac:spMkLst>
            <pc:docMk/>
            <pc:sldMk cId="2910315499" sldId="264"/>
            <ac:spMk id="3" creationId="{6790510C-913E-E452-E708-A2B098394387}"/>
          </ac:spMkLst>
        </pc:spChg>
        <pc:spChg chg="mod">
          <ac:chgData name="Abhishek Roy" userId="a3c5d0c9d308fe51" providerId="LiveId" clId="{F0C288A2-FC66-4402-87D6-2B15CCED6EB0}" dt="2023-05-31T06:09:28.699" v="6774"/>
          <ac:spMkLst>
            <pc:docMk/>
            <pc:sldMk cId="2910315499" sldId="264"/>
            <ac:spMk id="6" creationId="{4225D37B-D87D-041A-0AD3-8BDB3B9C5623}"/>
          </ac:spMkLst>
        </pc:spChg>
        <pc:picChg chg="del">
          <ac:chgData name="Abhishek Roy" userId="a3c5d0c9d308fe51" providerId="LiveId" clId="{F0C288A2-FC66-4402-87D6-2B15CCED6EB0}" dt="2023-05-30T12:07:59.611" v="2476" actId="478"/>
          <ac:picMkLst>
            <pc:docMk/>
            <pc:sldMk cId="2910315499" sldId="264"/>
            <ac:picMk id="5" creationId="{16F8F419-0395-353C-9CB9-F278842BB511}"/>
          </ac:picMkLst>
        </pc:picChg>
        <pc:picChg chg="add mod">
          <ac:chgData name="Abhishek Roy" userId="a3c5d0c9d308fe51" providerId="LiveId" clId="{F0C288A2-FC66-4402-87D6-2B15CCED6EB0}" dt="2023-05-31T05:52:32.980" v="6060" actId="1076"/>
          <ac:picMkLst>
            <pc:docMk/>
            <pc:sldMk cId="2910315499" sldId="264"/>
            <ac:picMk id="5" creationId="{8DF3F8BE-38A4-5C15-1798-FBF7F443A3DD}"/>
          </ac:picMkLst>
        </pc:picChg>
        <pc:picChg chg="add del mod">
          <ac:chgData name="Abhishek Roy" userId="a3c5d0c9d308fe51" providerId="LiveId" clId="{F0C288A2-FC66-4402-87D6-2B15CCED6EB0}" dt="2023-05-31T05:52:21.969" v="6058" actId="478"/>
          <ac:picMkLst>
            <pc:docMk/>
            <pc:sldMk cId="2910315499" sldId="264"/>
            <ac:picMk id="7" creationId="{9C3AABEE-165D-A3DD-BF10-8B982B398D9D}"/>
          </ac:picMkLst>
        </pc:picChg>
      </pc:sldChg>
      <pc:sldChg chg="addSp delSp modSp add mod">
        <pc:chgData name="Abhishek Roy" userId="a3c5d0c9d308fe51" providerId="LiveId" clId="{F0C288A2-FC66-4402-87D6-2B15CCED6EB0}" dt="2023-05-31T06:06:16.844" v="6672" actId="20577"/>
        <pc:sldMkLst>
          <pc:docMk/>
          <pc:sldMk cId="1790734489" sldId="265"/>
        </pc:sldMkLst>
        <pc:spChg chg="mod">
          <ac:chgData name="Abhishek Roy" userId="a3c5d0c9d308fe51" providerId="LiveId" clId="{F0C288A2-FC66-4402-87D6-2B15CCED6EB0}" dt="2023-05-31T05:31:49.914" v="5815" actId="20577"/>
          <ac:spMkLst>
            <pc:docMk/>
            <pc:sldMk cId="1790734489" sldId="265"/>
            <ac:spMk id="2" creationId="{FCCB44BE-2447-0B3B-56E7-5EF786BC45FF}"/>
          </ac:spMkLst>
        </pc:spChg>
        <pc:spChg chg="mod">
          <ac:chgData name="Abhishek Roy" userId="a3c5d0c9d308fe51" providerId="LiveId" clId="{F0C288A2-FC66-4402-87D6-2B15CCED6EB0}" dt="2023-05-30T12:17:25.763" v="2659" actId="20577"/>
          <ac:spMkLst>
            <pc:docMk/>
            <pc:sldMk cId="1790734489" sldId="265"/>
            <ac:spMk id="3" creationId="{6790510C-913E-E452-E708-A2B098394387}"/>
          </ac:spMkLst>
        </pc:spChg>
        <pc:spChg chg="mod">
          <ac:chgData name="Abhishek Roy" userId="a3c5d0c9d308fe51" providerId="LiveId" clId="{F0C288A2-FC66-4402-87D6-2B15CCED6EB0}" dt="2023-05-31T06:06:16.844" v="6672" actId="20577"/>
          <ac:spMkLst>
            <pc:docMk/>
            <pc:sldMk cId="1790734489" sldId="265"/>
            <ac:spMk id="6" creationId="{4225D37B-D87D-041A-0AD3-8BDB3B9C5623}"/>
          </ac:spMkLst>
        </pc:spChg>
        <pc:picChg chg="add del mod">
          <ac:chgData name="Abhishek Roy" userId="a3c5d0c9d308fe51" providerId="LiveId" clId="{F0C288A2-FC66-4402-87D6-2B15CCED6EB0}" dt="2023-05-30T14:59:26.346" v="4191" actId="478"/>
          <ac:picMkLst>
            <pc:docMk/>
            <pc:sldMk cId="1790734489" sldId="265"/>
            <ac:picMk id="5" creationId="{CF54F76F-BF7A-60BF-9418-A83B650E8FA2}"/>
          </ac:picMkLst>
        </pc:picChg>
        <pc:picChg chg="del">
          <ac:chgData name="Abhishek Roy" userId="a3c5d0c9d308fe51" providerId="LiveId" clId="{F0C288A2-FC66-4402-87D6-2B15CCED6EB0}" dt="2023-05-30T12:14:15.365" v="2489" actId="478"/>
          <ac:picMkLst>
            <pc:docMk/>
            <pc:sldMk cId="1790734489" sldId="265"/>
            <ac:picMk id="7" creationId="{9C3AABEE-165D-A3DD-BF10-8B982B398D9D}"/>
          </ac:picMkLst>
        </pc:picChg>
        <pc:picChg chg="add mod">
          <ac:chgData name="Abhishek Roy" userId="a3c5d0c9d308fe51" providerId="LiveId" clId="{F0C288A2-FC66-4402-87D6-2B15CCED6EB0}" dt="2023-05-30T14:59:43.616" v="4196" actId="14100"/>
          <ac:picMkLst>
            <pc:docMk/>
            <pc:sldMk cId="1790734489" sldId="265"/>
            <ac:picMk id="9" creationId="{B8C03B9F-D2F1-A8D9-5315-C991D569A013}"/>
          </ac:picMkLst>
        </pc:picChg>
      </pc:sldChg>
      <pc:sldChg chg="addSp delSp modSp add mod">
        <pc:chgData name="Abhishek Roy" userId="a3c5d0c9d308fe51" providerId="LiveId" clId="{F0C288A2-FC66-4402-87D6-2B15CCED6EB0}" dt="2023-05-31T05:54:50.804" v="6194" actId="20577"/>
        <pc:sldMkLst>
          <pc:docMk/>
          <pc:sldMk cId="107701125" sldId="266"/>
        </pc:sldMkLst>
        <pc:spChg chg="mod">
          <ac:chgData name="Abhishek Roy" userId="a3c5d0c9d308fe51" providerId="LiveId" clId="{F0C288A2-FC66-4402-87D6-2B15CCED6EB0}" dt="2023-05-31T05:32:05.471" v="5843" actId="20577"/>
          <ac:spMkLst>
            <pc:docMk/>
            <pc:sldMk cId="107701125" sldId="266"/>
            <ac:spMk id="2" creationId="{FCCB44BE-2447-0B3B-56E7-5EF786BC45FF}"/>
          </ac:spMkLst>
        </pc:spChg>
        <pc:spChg chg="mod">
          <ac:chgData name="Abhishek Roy" userId="a3c5d0c9d308fe51" providerId="LiveId" clId="{F0C288A2-FC66-4402-87D6-2B15CCED6EB0}" dt="2023-05-30T13:13:08.540" v="2806" actId="20577"/>
          <ac:spMkLst>
            <pc:docMk/>
            <pc:sldMk cId="107701125" sldId="266"/>
            <ac:spMk id="3" creationId="{6790510C-913E-E452-E708-A2B098394387}"/>
          </ac:spMkLst>
        </pc:spChg>
        <pc:spChg chg="mod">
          <ac:chgData name="Abhishek Roy" userId="a3c5d0c9d308fe51" providerId="LiveId" clId="{F0C288A2-FC66-4402-87D6-2B15CCED6EB0}" dt="2023-05-31T05:54:50.804" v="6194" actId="20577"/>
          <ac:spMkLst>
            <pc:docMk/>
            <pc:sldMk cId="107701125" sldId="266"/>
            <ac:spMk id="6" creationId="{4225D37B-D87D-041A-0AD3-8BDB3B9C5623}"/>
          </ac:spMkLst>
        </pc:spChg>
        <pc:picChg chg="del">
          <ac:chgData name="Abhishek Roy" userId="a3c5d0c9d308fe51" providerId="LiveId" clId="{F0C288A2-FC66-4402-87D6-2B15CCED6EB0}" dt="2023-05-30T13:10:30.950" v="2663" actId="478"/>
          <ac:picMkLst>
            <pc:docMk/>
            <pc:sldMk cId="107701125" sldId="266"/>
            <ac:picMk id="5" creationId="{CF54F76F-BF7A-60BF-9418-A83B650E8FA2}"/>
          </ac:picMkLst>
        </pc:picChg>
        <pc:picChg chg="add del mod">
          <ac:chgData name="Abhishek Roy" userId="a3c5d0c9d308fe51" providerId="LiveId" clId="{F0C288A2-FC66-4402-87D6-2B15CCED6EB0}" dt="2023-05-30T15:02:36.045" v="4197" actId="478"/>
          <ac:picMkLst>
            <pc:docMk/>
            <pc:sldMk cId="107701125" sldId="266"/>
            <ac:picMk id="7" creationId="{63A7918A-F585-76E4-ABF5-9AEB43EC2510}"/>
          </ac:picMkLst>
        </pc:picChg>
        <pc:picChg chg="add mod">
          <ac:chgData name="Abhishek Roy" userId="a3c5d0c9d308fe51" providerId="LiveId" clId="{F0C288A2-FC66-4402-87D6-2B15CCED6EB0}" dt="2023-05-30T15:02:49.633" v="4201" actId="14100"/>
          <ac:picMkLst>
            <pc:docMk/>
            <pc:sldMk cId="107701125" sldId="266"/>
            <ac:picMk id="9" creationId="{F7D7ACCD-B906-DCFC-EDE7-4D55B4F18097}"/>
          </ac:picMkLst>
        </pc:picChg>
      </pc:sldChg>
      <pc:sldChg chg="addSp delSp modSp add mod">
        <pc:chgData name="Abhishek Roy" userId="a3c5d0c9d308fe51" providerId="LiveId" clId="{F0C288A2-FC66-4402-87D6-2B15CCED6EB0}" dt="2023-05-31T06:06:44.902" v="6688" actId="20577"/>
        <pc:sldMkLst>
          <pc:docMk/>
          <pc:sldMk cId="3464134546" sldId="267"/>
        </pc:sldMkLst>
        <pc:spChg chg="mod">
          <ac:chgData name="Abhishek Roy" userId="a3c5d0c9d308fe51" providerId="LiveId" clId="{F0C288A2-FC66-4402-87D6-2B15CCED6EB0}" dt="2023-05-31T05:32:20.617" v="5892" actId="20577"/>
          <ac:spMkLst>
            <pc:docMk/>
            <pc:sldMk cId="3464134546" sldId="267"/>
            <ac:spMk id="2" creationId="{FCCB44BE-2447-0B3B-56E7-5EF786BC45FF}"/>
          </ac:spMkLst>
        </pc:spChg>
        <pc:spChg chg="mod">
          <ac:chgData name="Abhishek Roy" userId="a3c5d0c9d308fe51" providerId="LiveId" clId="{F0C288A2-FC66-4402-87D6-2B15CCED6EB0}" dt="2023-05-30T13:25:35.701" v="2821" actId="207"/>
          <ac:spMkLst>
            <pc:docMk/>
            <pc:sldMk cId="3464134546" sldId="267"/>
            <ac:spMk id="3" creationId="{6790510C-913E-E452-E708-A2B098394387}"/>
          </ac:spMkLst>
        </pc:spChg>
        <pc:spChg chg="mod">
          <ac:chgData name="Abhishek Roy" userId="a3c5d0c9d308fe51" providerId="LiveId" clId="{F0C288A2-FC66-4402-87D6-2B15CCED6EB0}" dt="2023-05-31T06:06:44.902" v="6688" actId="20577"/>
          <ac:spMkLst>
            <pc:docMk/>
            <pc:sldMk cId="3464134546" sldId="267"/>
            <ac:spMk id="6" creationId="{4225D37B-D87D-041A-0AD3-8BDB3B9C5623}"/>
          </ac:spMkLst>
        </pc:spChg>
        <pc:picChg chg="add del mod">
          <ac:chgData name="Abhishek Roy" userId="a3c5d0c9d308fe51" providerId="LiveId" clId="{F0C288A2-FC66-4402-87D6-2B15CCED6EB0}" dt="2023-05-30T15:04:20.359" v="4202" actId="478"/>
          <ac:picMkLst>
            <pc:docMk/>
            <pc:sldMk cId="3464134546" sldId="267"/>
            <ac:picMk id="5" creationId="{E4B32FA9-5042-2DFB-ECAC-0E1D63FB8682}"/>
          </ac:picMkLst>
        </pc:picChg>
        <pc:picChg chg="del">
          <ac:chgData name="Abhishek Roy" userId="a3c5d0c9d308fe51" providerId="LiveId" clId="{F0C288A2-FC66-4402-87D6-2B15CCED6EB0}" dt="2023-05-30T13:26:23.194" v="2822" actId="478"/>
          <ac:picMkLst>
            <pc:docMk/>
            <pc:sldMk cId="3464134546" sldId="267"/>
            <ac:picMk id="7" creationId="{63A7918A-F585-76E4-ABF5-9AEB43EC2510}"/>
          </ac:picMkLst>
        </pc:picChg>
        <pc:picChg chg="add mod">
          <ac:chgData name="Abhishek Roy" userId="a3c5d0c9d308fe51" providerId="LiveId" clId="{F0C288A2-FC66-4402-87D6-2B15CCED6EB0}" dt="2023-05-30T15:04:29.177" v="4204" actId="1076"/>
          <ac:picMkLst>
            <pc:docMk/>
            <pc:sldMk cId="3464134546" sldId="267"/>
            <ac:picMk id="9" creationId="{CEC723A8-9275-A1B3-7CBD-7494D2FED1C0}"/>
          </ac:picMkLst>
        </pc:picChg>
      </pc:sldChg>
      <pc:sldChg chg="addSp delSp modSp add mod">
        <pc:chgData name="Abhishek Roy" userId="a3c5d0c9d308fe51" providerId="LiveId" clId="{F0C288A2-FC66-4402-87D6-2B15CCED6EB0}" dt="2023-05-31T06:27:57.110" v="6928" actId="1076"/>
        <pc:sldMkLst>
          <pc:docMk/>
          <pc:sldMk cId="2493683301" sldId="268"/>
        </pc:sldMkLst>
        <pc:spChg chg="mod">
          <ac:chgData name="Abhishek Roy" userId="a3c5d0c9d308fe51" providerId="LiveId" clId="{F0C288A2-FC66-4402-87D6-2B15CCED6EB0}" dt="2023-05-31T05:32:38.002" v="5936" actId="20577"/>
          <ac:spMkLst>
            <pc:docMk/>
            <pc:sldMk cId="2493683301" sldId="268"/>
            <ac:spMk id="2" creationId="{FCCB44BE-2447-0B3B-56E7-5EF786BC45FF}"/>
          </ac:spMkLst>
        </pc:spChg>
        <pc:spChg chg="mod">
          <ac:chgData name="Abhishek Roy" userId="a3c5d0c9d308fe51" providerId="LiveId" clId="{F0C288A2-FC66-4402-87D6-2B15CCED6EB0}" dt="2023-05-30T14:08:15.804" v="3270" actId="20577"/>
          <ac:spMkLst>
            <pc:docMk/>
            <pc:sldMk cId="2493683301" sldId="268"/>
            <ac:spMk id="3" creationId="{6790510C-913E-E452-E708-A2B098394387}"/>
          </ac:spMkLst>
        </pc:spChg>
        <pc:spChg chg="mod">
          <ac:chgData name="Abhishek Roy" userId="a3c5d0c9d308fe51" providerId="LiveId" clId="{F0C288A2-FC66-4402-87D6-2B15CCED6EB0}" dt="2023-05-31T06:27:57.110" v="6928" actId="1076"/>
          <ac:spMkLst>
            <pc:docMk/>
            <pc:sldMk cId="2493683301" sldId="268"/>
            <ac:spMk id="6" creationId="{4225D37B-D87D-041A-0AD3-8BDB3B9C5623}"/>
          </ac:spMkLst>
        </pc:spChg>
        <pc:picChg chg="del">
          <ac:chgData name="Abhishek Roy" userId="a3c5d0c9d308fe51" providerId="LiveId" clId="{F0C288A2-FC66-4402-87D6-2B15CCED6EB0}" dt="2023-05-30T14:04:11.375" v="3031" actId="478"/>
          <ac:picMkLst>
            <pc:docMk/>
            <pc:sldMk cId="2493683301" sldId="268"/>
            <ac:picMk id="5" creationId="{E4B32FA9-5042-2DFB-ECAC-0E1D63FB8682}"/>
          </ac:picMkLst>
        </pc:picChg>
        <pc:picChg chg="add del mod">
          <ac:chgData name="Abhishek Roy" userId="a3c5d0c9d308fe51" providerId="LiveId" clId="{F0C288A2-FC66-4402-87D6-2B15CCED6EB0}" dt="2023-05-30T14:05:16.472" v="3035" actId="478"/>
          <ac:picMkLst>
            <pc:docMk/>
            <pc:sldMk cId="2493683301" sldId="268"/>
            <ac:picMk id="7" creationId="{9204FE7A-93DF-46E7-53D9-B6AF9DAD38B2}"/>
          </ac:picMkLst>
        </pc:picChg>
        <pc:picChg chg="add del mod">
          <ac:chgData name="Abhishek Roy" userId="a3c5d0c9d308fe51" providerId="LiveId" clId="{F0C288A2-FC66-4402-87D6-2B15CCED6EB0}" dt="2023-05-30T15:13:13.092" v="4205" actId="478"/>
          <ac:picMkLst>
            <pc:docMk/>
            <pc:sldMk cId="2493683301" sldId="268"/>
            <ac:picMk id="9" creationId="{1DBC11AC-2792-A038-6631-6ACFCCFE4192}"/>
          </ac:picMkLst>
        </pc:picChg>
        <pc:picChg chg="add mod">
          <ac:chgData name="Abhishek Roy" userId="a3c5d0c9d308fe51" providerId="LiveId" clId="{F0C288A2-FC66-4402-87D6-2B15CCED6EB0}" dt="2023-05-30T15:13:52.034" v="4207" actId="1076"/>
          <ac:picMkLst>
            <pc:docMk/>
            <pc:sldMk cId="2493683301" sldId="268"/>
            <ac:picMk id="11" creationId="{C289A71F-5A5B-4704-F863-6894F7DD8A1A}"/>
          </ac:picMkLst>
        </pc:picChg>
      </pc:sldChg>
      <pc:sldChg chg="addSp delSp modSp add mod">
        <pc:chgData name="Abhishek Roy" userId="a3c5d0c9d308fe51" providerId="LiveId" clId="{F0C288A2-FC66-4402-87D6-2B15CCED6EB0}" dt="2023-05-31T06:07:20.503" v="6720" actId="20577"/>
        <pc:sldMkLst>
          <pc:docMk/>
          <pc:sldMk cId="631208677" sldId="269"/>
        </pc:sldMkLst>
        <pc:spChg chg="mod">
          <ac:chgData name="Abhishek Roy" userId="a3c5d0c9d308fe51" providerId="LiveId" clId="{F0C288A2-FC66-4402-87D6-2B15CCED6EB0}" dt="2023-05-31T05:32:58.463" v="5973" actId="20577"/>
          <ac:spMkLst>
            <pc:docMk/>
            <pc:sldMk cId="631208677" sldId="269"/>
            <ac:spMk id="2" creationId="{FCCB44BE-2447-0B3B-56E7-5EF786BC45FF}"/>
          </ac:spMkLst>
        </pc:spChg>
        <pc:spChg chg="mod">
          <ac:chgData name="Abhishek Roy" userId="a3c5d0c9d308fe51" providerId="LiveId" clId="{F0C288A2-FC66-4402-87D6-2B15CCED6EB0}" dt="2023-05-30T14:08:33.940" v="3274" actId="207"/>
          <ac:spMkLst>
            <pc:docMk/>
            <pc:sldMk cId="631208677" sldId="269"/>
            <ac:spMk id="3" creationId="{6790510C-913E-E452-E708-A2B098394387}"/>
          </ac:spMkLst>
        </pc:spChg>
        <pc:spChg chg="mod">
          <ac:chgData name="Abhishek Roy" userId="a3c5d0c9d308fe51" providerId="LiveId" clId="{F0C288A2-FC66-4402-87D6-2B15CCED6EB0}" dt="2023-05-31T06:07:20.503" v="6720" actId="20577"/>
          <ac:spMkLst>
            <pc:docMk/>
            <pc:sldMk cId="631208677" sldId="269"/>
            <ac:spMk id="6" creationId="{4225D37B-D87D-041A-0AD3-8BDB3B9C5623}"/>
          </ac:spMkLst>
        </pc:spChg>
        <pc:picChg chg="add mod">
          <ac:chgData name="Abhishek Roy" userId="a3c5d0c9d308fe51" providerId="LiveId" clId="{F0C288A2-FC66-4402-87D6-2B15CCED6EB0}" dt="2023-05-30T14:10:57.178" v="3277" actId="1076"/>
          <ac:picMkLst>
            <pc:docMk/>
            <pc:sldMk cId="631208677" sldId="269"/>
            <ac:picMk id="5" creationId="{C379FB32-E615-5B6D-3008-14508CBF3159}"/>
          </ac:picMkLst>
        </pc:picChg>
        <pc:picChg chg="del">
          <ac:chgData name="Abhishek Roy" userId="a3c5d0c9d308fe51" providerId="LiveId" clId="{F0C288A2-FC66-4402-87D6-2B15CCED6EB0}" dt="2023-05-30T14:10:47.872" v="3275" actId="478"/>
          <ac:picMkLst>
            <pc:docMk/>
            <pc:sldMk cId="631208677" sldId="269"/>
            <ac:picMk id="9" creationId="{1DBC11AC-2792-A038-6631-6ACFCCFE4192}"/>
          </ac:picMkLst>
        </pc:picChg>
      </pc:sldChg>
      <pc:sldChg chg="addSp delSp modSp add mod">
        <pc:chgData name="Abhishek Roy" userId="a3c5d0c9d308fe51" providerId="LiveId" clId="{F0C288A2-FC66-4402-87D6-2B15CCED6EB0}" dt="2023-05-31T06:07:36.758" v="6736" actId="20577"/>
        <pc:sldMkLst>
          <pc:docMk/>
          <pc:sldMk cId="590877377" sldId="270"/>
        </pc:sldMkLst>
        <pc:spChg chg="mod">
          <ac:chgData name="Abhishek Roy" userId="a3c5d0c9d308fe51" providerId="LiveId" clId="{F0C288A2-FC66-4402-87D6-2B15CCED6EB0}" dt="2023-05-31T05:33:12.224" v="6011" actId="20577"/>
          <ac:spMkLst>
            <pc:docMk/>
            <pc:sldMk cId="590877377" sldId="270"/>
            <ac:spMk id="2" creationId="{FCCB44BE-2447-0B3B-56E7-5EF786BC45FF}"/>
          </ac:spMkLst>
        </pc:spChg>
        <pc:spChg chg="mod">
          <ac:chgData name="Abhishek Roy" userId="a3c5d0c9d308fe51" providerId="LiveId" clId="{F0C288A2-FC66-4402-87D6-2B15CCED6EB0}" dt="2023-05-30T14:20:11.178" v="3504" actId="207"/>
          <ac:spMkLst>
            <pc:docMk/>
            <pc:sldMk cId="590877377" sldId="270"/>
            <ac:spMk id="3" creationId="{6790510C-913E-E452-E708-A2B098394387}"/>
          </ac:spMkLst>
        </pc:spChg>
        <pc:spChg chg="mod">
          <ac:chgData name="Abhishek Roy" userId="a3c5d0c9d308fe51" providerId="LiveId" clId="{F0C288A2-FC66-4402-87D6-2B15CCED6EB0}" dt="2023-05-31T06:07:36.758" v="6736" actId="20577"/>
          <ac:spMkLst>
            <pc:docMk/>
            <pc:sldMk cId="590877377" sldId="270"/>
            <ac:spMk id="6" creationId="{4225D37B-D87D-041A-0AD3-8BDB3B9C5623}"/>
          </ac:spMkLst>
        </pc:spChg>
        <pc:picChg chg="del">
          <ac:chgData name="Abhishek Roy" userId="a3c5d0c9d308fe51" providerId="LiveId" clId="{F0C288A2-FC66-4402-87D6-2B15CCED6EB0}" dt="2023-05-30T14:21:11.347" v="3505" actId="478"/>
          <ac:picMkLst>
            <pc:docMk/>
            <pc:sldMk cId="590877377" sldId="270"/>
            <ac:picMk id="5" creationId="{C379FB32-E615-5B6D-3008-14508CBF3159}"/>
          </ac:picMkLst>
        </pc:picChg>
        <pc:picChg chg="add mod">
          <ac:chgData name="Abhishek Roy" userId="a3c5d0c9d308fe51" providerId="LiveId" clId="{F0C288A2-FC66-4402-87D6-2B15CCED6EB0}" dt="2023-05-30T14:23:12.791" v="3825" actId="14100"/>
          <ac:picMkLst>
            <pc:docMk/>
            <pc:sldMk cId="590877377" sldId="270"/>
            <ac:picMk id="7" creationId="{F7993C75-D97E-A72B-74ED-BCE9CA9413B6}"/>
          </ac:picMkLst>
        </pc:picChg>
      </pc:sldChg>
      <pc:sldChg chg="addSp delSp modSp add mod">
        <pc:chgData name="Abhishek Roy" userId="a3c5d0c9d308fe51" providerId="LiveId" clId="{F0C288A2-FC66-4402-87D6-2B15CCED6EB0}" dt="2023-05-31T06:07:52.707" v="6766" actId="20577"/>
        <pc:sldMkLst>
          <pc:docMk/>
          <pc:sldMk cId="1087236780" sldId="271"/>
        </pc:sldMkLst>
        <pc:spChg chg="mod">
          <ac:chgData name="Abhishek Roy" userId="a3c5d0c9d308fe51" providerId="LiveId" clId="{F0C288A2-FC66-4402-87D6-2B15CCED6EB0}" dt="2023-05-31T05:33:28.643" v="6057" actId="20577"/>
          <ac:spMkLst>
            <pc:docMk/>
            <pc:sldMk cId="1087236780" sldId="271"/>
            <ac:spMk id="2" creationId="{FCCB44BE-2447-0B3B-56E7-5EF786BC45FF}"/>
          </ac:spMkLst>
        </pc:spChg>
        <pc:spChg chg="mod">
          <ac:chgData name="Abhishek Roy" userId="a3c5d0c9d308fe51" providerId="LiveId" clId="{F0C288A2-FC66-4402-87D6-2B15CCED6EB0}" dt="2023-05-30T14:23:49.841" v="3858" actId="20577"/>
          <ac:spMkLst>
            <pc:docMk/>
            <pc:sldMk cId="1087236780" sldId="271"/>
            <ac:spMk id="3" creationId="{6790510C-913E-E452-E708-A2B098394387}"/>
          </ac:spMkLst>
        </pc:spChg>
        <pc:spChg chg="mod">
          <ac:chgData name="Abhishek Roy" userId="a3c5d0c9d308fe51" providerId="LiveId" clId="{F0C288A2-FC66-4402-87D6-2B15CCED6EB0}" dt="2023-05-31T06:07:52.707" v="6766" actId="20577"/>
          <ac:spMkLst>
            <pc:docMk/>
            <pc:sldMk cId="1087236780" sldId="271"/>
            <ac:spMk id="6" creationId="{4225D37B-D87D-041A-0AD3-8BDB3B9C5623}"/>
          </ac:spMkLst>
        </pc:spChg>
        <pc:picChg chg="add mod">
          <ac:chgData name="Abhishek Roy" userId="a3c5d0c9d308fe51" providerId="LiveId" clId="{F0C288A2-FC66-4402-87D6-2B15CCED6EB0}" dt="2023-05-30T14:31:34.575" v="3867" actId="14100"/>
          <ac:picMkLst>
            <pc:docMk/>
            <pc:sldMk cId="1087236780" sldId="271"/>
            <ac:picMk id="5" creationId="{C4CBEEEB-7D7B-79EC-4DBC-CABBC0A4A8FA}"/>
          </ac:picMkLst>
        </pc:picChg>
        <pc:picChg chg="del">
          <ac:chgData name="Abhishek Roy" userId="a3c5d0c9d308fe51" providerId="LiveId" clId="{F0C288A2-FC66-4402-87D6-2B15CCED6EB0}" dt="2023-05-30T14:23:53.368" v="3859" actId="478"/>
          <ac:picMkLst>
            <pc:docMk/>
            <pc:sldMk cId="1087236780" sldId="271"/>
            <ac:picMk id="7" creationId="{F7993C75-D97E-A72B-74ED-BCE9CA9413B6}"/>
          </ac:picMkLst>
        </pc:picChg>
      </pc:sldChg>
      <pc:sldChg chg="addSp delSp modSp add mod">
        <pc:chgData name="Abhishek Roy" userId="a3c5d0c9d308fe51" providerId="LiveId" clId="{F0C288A2-FC66-4402-87D6-2B15CCED6EB0}" dt="2023-05-31T05:56:47.785" v="6324" actId="1076"/>
        <pc:sldMkLst>
          <pc:docMk/>
          <pc:sldMk cId="1814432125" sldId="272"/>
        </pc:sldMkLst>
        <pc:spChg chg="del mod">
          <ac:chgData name="Abhishek Roy" userId="a3c5d0c9d308fe51" providerId="LiveId" clId="{F0C288A2-FC66-4402-87D6-2B15CCED6EB0}" dt="2023-05-30T15:18:14.729" v="4210" actId="478"/>
          <ac:spMkLst>
            <pc:docMk/>
            <pc:sldMk cId="1814432125" sldId="272"/>
            <ac:spMk id="2" creationId="{FCCB44BE-2447-0B3B-56E7-5EF786BC45FF}"/>
          </ac:spMkLst>
        </pc:spChg>
        <pc:spChg chg="del">
          <ac:chgData name="Abhishek Roy" userId="a3c5d0c9d308fe51" providerId="LiveId" clId="{F0C288A2-FC66-4402-87D6-2B15CCED6EB0}" dt="2023-05-30T15:18:14.729" v="4210" actId="478"/>
          <ac:spMkLst>
            <pc:docMk/>
            <pc:sldMk cId="1814432125" sldId="272"/>
            <ac:spMk id="3" creationId="{6790510C-913E-E452-E708-A2B098394387}"/>
          </ac:spMkLst>
        </pc:spChg>
        <pc:spChg chg="del">
          <ac:chgData name="Abhishek Roy" userId="a3c5d0c9d308fe51" providerId="LiveId" clId="{F0C288A2-FC66-4402-87D6-2B15CCED6EB0}" dt="2023-05-30T15:18:14.729" v="4210" actId="478"/>
          <ac:spMkLst>
            <pc:docMk/>
            <pc:sldMk cId="1814432125" sldId="272"/>
            <ac:spMk id="6" creationId="{4225D37B-D87D-041A-0AD3-8BDB3B9C5623}"/>
          </ac:spMkLst>
        </pc:spChg>
        <pc:spChg chg="add mod">
          <ac:chgData name="Abhishek Roy" userId="a3c5d0c9d308fe51" providerId="LiveId" clId="{F0C288A2-FC66-4402-87D6-2B15CCED6EB0}" dt="2023-05-30T16:41:32.699" v="5641" actId="20577"/>
          <ac:spMkLst>
            <pc:docMk/>
            <pc:sldMk cId="1814432125" sldId="272"/>
            <ac:spMk id="8" creationId="{0357AE17-4D7D-207B-30B2-FEA7ABBDDC12}"/>
          </ac:spMkLst>
        </pc:spChg>
        <pc:spChg chg="add mod">
          <ac:chgData name="Abhishek Roy" userId="a3c5d0c9d308fe51" providerId="LiveId" clId="{F0C288A2-FC66-4402-87D6-2B15CCED6EB0}" dt="2023-05-31T05:56:47.785" v="6324" actId="1076"/>
          <ac:spMkLst>
            <pc:docMk/>
            <pc:sldMk cId="1814432125" sldId="272"/>
            <ac:spMk id="11" creationId="{7DBAD4E0-90AE-C9AA-A3CA-D760A58FEB05}"/>
          </ac:spMkLst>
        </pc:spChg>
        <pc:picChg chg="del">
          <ac:chgData name="Abhishek Roy" userId="a3c5d0c9d308fe51" providerId="LiveId" clId="{F0C288A2-FC66-4402-87D6-2B15CCED6EB0}" dt="2023-05-30T15:18:14.729" v="4210" actId="478"/>
          <ac:picMkLst>
            <pc:docMk/>
            <pc:sldMk cId="1814432125" sldId="272"/>
            <ac:picMk id="5" creationId="{C4CBEEEB-7D7B-79EC-4DBC-CABBC0A4A8FA}"/>
          </ac:picMkLst>
        </pc:picChg>
        <pc:picChg chg="add mod">
          <ac:chgData name="Abhishek Roy" userId="a3c5d0c9d308fe51" providerId="LiveId" clId="{F0C288A2-FC66-4402-87D6-2B15CCED6EB0}" dt="2023-05-30T15:33:35.769" v="4380" actId="14100"/>
          <ac:picMkLst>
            <pc:docMk/>
            <pc:sldMk cId="1814432125" sldId="272"/>
            <ac:picMk id="7" creationId="{DD7BAE34-5550-609E-5D92-EB8202686C65}"/>
          </ac:picMkLst>
        </pc:picChg>
        <pc:cxnChg chg="add mod">
          <ac:chgData name="Abhishek Roy" userId="a3c5d0c9d308fe51" providerId="LiveId" clId="{F0C288A2-FC66-4402-87D6-2B15CCED6EB0}" dt="2023-05-30T15:25:31.411" v="4265" actId="208"/>
          <ac:cxnSpMkLst>
            <pc:docMk/>
            <pc:sldMk cId="1814432125" sldId="272"/>
            <ac:cxnSpMk id="10" creationId="{EA468095-DF82-C3E6-FBB4-3AE1D693C27D}"/>
          </ac:cxnSpMkLst>
        </pc:cxnChg>
      </pc:sldChg>
      <pc:sldChg chg="addSp delSp modSp add mod">
        <pc:chgData name="Abhishek Roy" userId="a3c5d0c9d308fe51" providerId="LiveId" clId="{F0C288A2-FC66-4402-87D6-2B15CCED6EB0}" dt="2023-05-31T06:10:04.124" v="6775" actId="20577"/>
        <pc:sldMkLst>
          <pc:docMk/>
          <pc:sldMk cId="2252003049" sldId="273"/>
        </pc:sldMkLst>
        <pc:spChg chg="mod">
          <ac:chgData name="Abhishek Roy" userId="a3c5d0c9d308fe51" providerId="LiveId" clId="{F0C288A2-FC66-4402-87D6-2B15CCED6EB0}" dt="2023-05-31T06:10:04.124" v="6775" actId="20577"/>
          <ac:spMkLst>
            <pc:docMk/>
            <pc:sldMk cId="2252003049" sldId="273"/>
            <ac:spMk id="8" creationId="{0357AE17-4D7D-207B-30B2-FEA7ABBDDC12}"/>
          </ac:spMkLst>
        </pc:spChg>
        <pc:spChg chg="mod">
          <ac:chgData name="Abhishek Roy" userId="a3c5d0c9d308fe51" providerId="LiveId" clId="{F0C288A2-FC66-4402-87D6-2B15CCED6EB0}" dt="2023-05-31T05:56:54.953" v="6325" actId="1076"/>
          <ac:spMkLst>
            <pc:docMk/>
            <pc:sldMk cId="2252003049" sldId="273"/>
            <ac:spMk id="11" creationId="{7DBAD4E0-90AE-C9AA-A3CA-D760A58FEB05}"/>
          </ac:spMkLst>
        </pc:spChg>
        <pc:picChg chg="add mod">
          <ac:chgData name="Abhishek Roy" userId="a3c5d0c9d308fe51" providerId="LiveId" clId="{F0C288A2-FC66-4402-87D6-2B15CCED6EB0}" dt="2023-05-30T15:38:25.115" v="4625" actId="14100"/>
          <ac:picMkLst>
            <pc:docMk/>
            <pc:sldMk cId="2252003049" sldId="273"/>
            <ac:picMk id="3" creationId="{CE5F723D-FAB5-4298-7B0E-DB1ED661BC59}"/>
          </ac:picMkLst>
        </pc:picChg>
        <pc:picChg chg="del">
          <ac:chgData name="Abhishek Roy" userId="a3c5d0c9d308fe51" providerId="LiveId" clId="{F0C288A2-FC66-4402-87D6-2B15CCED6EB0}" dt="2023-05-30T15:38:14.663" v="4622" actId="478"/>
          <ac:picMkLst>
            <pc:docMk/>
            <pc:sldMk cId="2252003049" sldId="273"/>
            <ac:picMk id="7" creationId="{DD7BAE34-5550-609E-5D92-EB8202686C65}"/>
          </ac:picMkLst>
        </pc:picChg>
      </pc:sldChg>
      <pc:sldChg chg="addSp delSp modSp add mod">
        <pc:chgData name="Abhishek Roy" userId="a3c5d0c9d308fe51" providerId="LiveId" clId="{F0C288A2-FC66-4402-87D6-2B15CCED6EB0}" dt="2023-05-31T06:10:08.327" v="6776" actId="20577"/>
        <pc:sldMkLst>
          <pc:docMk/>
          <pc:sldMk cId="816333717" sldId="274"/>
        </pc:sldMkLst>
        <pc:spChg chg="mod">
          <ac:chgData name="Abhishek Roy" userId="a3c5d0c9d308fe51" providerId="LiveId" clId="{F0C288A2-FC66-4402-87D6-2B15CCED6EB0}" dt="2023-05-31T06:10:08.327" v="6776" actId="20577"/>
          <ac:spMkLst>
            <pc:docMk/>
            <pc:sldMk cId="816333717" sldId="274"/>
            <ac:spMk id="8" creationId="{0357AE17-4D7D-207B-30B2-FEA7ABBDDC12}"/>
          </ac:spMkLst>
        </pc:spChg>
        <pc:spChg chg="mod">
          <ac:chgData name="Abhishek Roy" userId="a3c5d0c9d308fe51" providerId="LiveId" clId="{F0C288A2-FC66-4402-87D6-2B15CCED6EB0}" dt="2023-05-31T05:57:02.806" v="6326" actId="1076"/>
          <ac:spMkLst>
            <pc:docMk/>
            <pc:sldMk cId="816333717" sldId="274"/>
            <ac:spMk id="11" creationId="{7DBAD4E0-90AE-C9AA-A3CA-D760A58FEB05}"/>
          </ac:spMkLst>
        </pc:spChg>
        <pc:picChg chg="del">
          <ac:chgData name="Abhishek Roy" userId="a3c5d0c9d308fe51" providerId="LiveId" clId="{F0C288A2-FC66-4402-87D6-2B15CCED6EB0}" dt="2023-05-30T15:42:00.773" v="4826" actId="478"/>
          <ac:picMkLst>
            <pc:docMk/>
            <pc:sldMk cId="816333717" sldId="274"/>
            <ac:picMk id="3" creationId="{CE5F723D-FAB5-4298-7B0E-DB1ED661BC59}"/>
          </ac:picMkLst>
        </pc:picChg>
        <pc:picChg chg="add mod">
          <ac:chgData name="Abhishek Roy" userId="a3c5d0c9d308fe51" providerId="LiveId" clId="{F0C288A2-FC66-4402-87D6-2B15CCED6EB0}" dt="2023-05-30T15:42:12.535" v="4830" actId="14100"/>
          <ac:picMkLst>
            <pc:docMk/>
            <pc:sldMk cId="816333717" sldId="274"/>
            <ac:picMk id="4" creationId="{2B1F2F35-7DC7-48D1-C633-9C550EBB6F89}"/>
          </ac:picMkLst>
        </pc:picChg>
      </pc:sldChg>
      <pc:sldChg chg="addSp delSp modSp add mod">
        <pc:chgData name="Abhishek Roy" userId="a3c5d0c9d308fe51" providerId="LiveId" clId="{F0C288A2-FC66-4402-87D6-2B15CCED6EB0}" dt="2023-05-31T06:10:13.013" v="6777" actId="20577"/>
        <pc:sldMkLst>
          <pc:docMk/>
          <pc:sldMk cId="1814722667" sldId="275"/>
        </pc:sldMkLst>
        <pc:spChg chg="mod">
          <ac:chgData name="Abhishek Roy" userId="a3c5d0c9d308fe51" providerId="LiveId" clId="{F0C288A2-FC66-4402-87D6-2B15CCED6EB0}" dt="2023-05-31T06:10:13.013" v="6777" actId="20577"/>
          <ac:spMkLst>
            <pc:docMk/>
            <pc:sldMk cId="1814722667" sldId="275"/>
            <ac:spMk id="8" creationId="{0357AE17-4D7D-207B-30B2-FEA7ABBDDC12}"/>
          </ac:spMkLst>
        </pc:spChg>
        <pc:spChg chg="mod">
          <ac:chgData name="Abhishek Roy" userId="a3c5d0c9d308fe51" providerId="LiveId" clId="{F0C288A2-FC66-4402-87D6-2B15CCED6EB0}" dt="2023-05-31T05:57:23.141" v="6328" actId="1076"/>
          <ac:spMkLst>
            <pc:docMk/>
            <pc:sldMk cId="1814722667" sldId="275"/>
            <ac:spMk id="11" creationId="{7DBAD4E0-90AE-C9AA-A3CA-D760A58FEB05}"/>
          </ac:spMkLst>
        </pc:spChg>
        <pc:picChg chg="add mod">
          <ac:chgData name="Abhishek Roy" userId="a3c5d0c9d308fe51" providerId="LiveId" clId="{F0C288A2-FC66-4402-87D6-2B15CCED6EB0}" dt="2023-05-30T15:44:22.978" v="4938" actId="14100"/>
          <ac:picMkLst>
            <pc:docMk/>
            <pc:sldMk cId="1814722667" sldId="275"/>
            <ac:picMk id="3" creationId="{ADABA90F-41D5-7E66-72E7-AD66EE1FAE74}"/>
          </ac:picMkLst>
        </pc:picChg>
        <pc:picChg chg="del">
          <ac:chgData name="Abhishek Roy" userId="a3c5d0c9d308fe51" providerId="LiveId" clId="{F0C288A2-FC66-4402-87D6-2B15CCED6EB0}" dt="2023-05-30T15:44:09.396" v="4933" actId="478"/>
          <ac:picMkLst>
            <pc:docMk/>
            <pc:sldMk cId="1814722667" sldId="275"/>
            <ac:picMk id="4" creationId="{2B1F2F35-7DC7-48D1-C633-9C550EBB6F89}"/>
          </ac:picMkLst>
        </pc:picChg>
      </pc:sldChg>
      <pc:sldChg chg="addSp delSp modSp new mod setBg">
        <pc:chgData name="Abhishek Roy" userId="a3c5d0c9d308fe51" providerId="LiveId" clId="{F0C288A2-FC66-4402-87D6-2B15CCED6EB0}" dt="2023-05-31T06:08:37.428" v="6773" actId="14100"/>
        <pc:sldMkLst>
          <pc:docMk/>
          <pc:sldMk cId="2664855481" sldId="276"/>
        </pc:sldMkLst>
        <pc:spChg chg="add mod">
          <ac:chgData name="Abhishek Roy" userId="a3c5d0c9d308fe51" providerId="LiveId" clId="{F0C288A2-FC66-4402-87D6-2B15CCED6EB0}" dt="2023-05-30T15:49:56.748" v="5087" actId="403"/>
          <ac:spMkLst>
            <pc:docMk/>
            <pc:sldMk cId="2664855481" sldId="276"/>
            <ac:spMk id="2" creationId="{551EF510-E2F9-9E96-0032-B2325220507C}"/>
          </ac:spMkLst>
        </pc:spChg>
        <pc:spChg chg="add mod">
          <ac:chgData name="Abhishek Roy" userId="a3c5d0c9d308fe51" providerId="LiveId" clId="{F0C288A2-FC66-4402-87D6-2B15CCED6EB0}" dt="2023-05-31T06:00:13.278" v="6481" actId="1076"/>
          <ac:spMkLst>
            <pc:docMk/>
            <pc:sldMk cId="2664855481" sldId="276"/>
            <ac:spMk id="3" creationId="{B9EE7F3D-BBD8-4F7F-F61A-AF747A7FD4FC}"/>
          </ac:spMkLst>
        </pc:spChg>
        <pc:spChg chg="add mod">
          <ac:chgData name="Abhishek Roy" userId="a3c5d0c9d308fe51" providerId="LiveId" clId="{F0C288A2-FC66-4402-87D6-2B15CCED6EB0}" dt="2023-05-31T05:59:15.949" v="6454" actId="1076"/>
          <ac:spMkLst>
            <pc:docMk/>
            <pc:sldMk cId="2664855481" sldId="276"/>
            <ac:spMk id="5" creationId="{DDA5DC1B-2D6D-8495-5692-AC683CECDD5C}"/>
          </ac:spMkLst>
        </pc:spChg>
        <pc:spChg chg="add del mod">
          <ac:chgData name="Abhishek Roy" userId="a3c5d0c9d308fe51" providerId="LiveId" clId="{F0C288A2-FC66-4402-87D6-2B15CCED6EB0}" dt="2023-05-30T16:29:35.028" v="5155"/>
          <ac:spMkLst>
            <pc:docMk/>
            <pc:sldMk cId="2664855481" sldId="276"/>
            <ac:spMk id="6" creationId="{7C4DD9CD-DD5B-001A-57E3-D1E6180AA429}"/>
          </ac:spMkLst>
        </pc:spChg>
        <pc:cxnChg chg="add mod">
          <ac:chgData name="Abhishek Roy" userId="a3c5d0c9d308fe51" providerId="LiveId" clId="{F0C288A2-FC66-4402-87D6-2B15CCED6EB0}" dt="2023-05-31T06:08:37.428" v="6773" actId="14100"/>
          <ac:cxnSpMkLst>
            <pc:docMk/>
            <pc:sldMk cId="2664855481" sldId="276"/>
            <ac:cxnSpMk id="4" creationId="{99C7696C-8088-B3AE-5544-E2CD9AD86B19}"/>
          </ac:cxnSpMkLst>
        </pc:cxnChg>
      </pc:sldChg>
      <pc:sldChg chg="addSp modSp new mod setBg">
        <pc:chgData name="Abhishek Roy" userId="a3c5d0c9d308fe51" providerId="LiveId" clId="{F0C288A2-FC66-4402-87D6-2B15CCED6EB0}" dt="2023-05-31T06:19:51.431" v="6897" actId="14100"/>
        <pc:sldMkLst>
          <pc:docMk/>
          <pc:sldMk cId="3677683432" sldId="277"/>
        </pc:sldMkLst>
        <pc:spChg chg="add mod">
          <ac:chgData name="Abhishek Roy" userId="a3c5d0c9d308fe51" providerId="LiveId" clId="{F0C288A2-FC66-4402-87D6-2B15CCED6EB0}" dt="2023-05-31T06:18:14.605" v="6884" actId="1076"/>
          <ac:spMkLst>
            <pc:docMk/>
            <pc:sldMk cId="3677683432" sldId="277"/>
            <ac:spMk id="2" creationId="{C56F0FA2-60CB-F764-5865-BF7A87A5B19A}"/>
          </ac:spMkLst>
        </pc:spChg>
        <pc:spChg chg="add mod">
          <ac:chgData name="Abhishek Roy" userId="a3c5d0c9d308fe51" providerId="LiveId" clId="{F0C288A2-FC66-4402-87D6-2B15CCED6EB0}" dt="2023-05-31T06:19:14.015" v="6893" actId="1076"/>
          <ac:spMkLst>
            <pc:docMk/>
            <pc:sldMk cId="3677683432" sldId="277"/>
            <ac:spMk id="5" creationId="{2D8F8554-DF0E-8D05-A9D1-1458AFCD301B}"/>
          </ac:spMkLst>
        </pc:spChg>
        <pc:picChg chg="add mod">
          <ac:chgData name="Abhishek Roy" userId="a3c5d0c9d308fe51" providerId="LiveId" clId="{F0C288A2-FC66-4402-87D6-2B15CCED6EB0}" dt="2023-05-31T06:19:51.431" v="6897" actId="14100"/>
          <ac:picMkLst>
            <pc:docMk/>
            <pc:sldMk cId="3677683432" sldId="277"/>
            <ac:picMk id="4" creationId="{EBD733EE-50F4-EB04-11BE-2F8A8D3E8DD4}"/>
          </ac:picMkLst>
        </pc:picChg>
        <pc:cxnChg chg="add mod">
          <ac:chgData name="Abhishek Roy" userId="a3c5d0c9d308fe51" providerId="LiveId" clId="{F0C288A2-FC66-4402-87D6-2B15CCED6EB0}" dt="2023-05-31T06:19:39.658" v="6896" actId="14100"/>
          <ac:cxnSpMkLst>
            <pc:docMk/>
            <pc:sldMk cId="3677683432" sldId="277"/>
            <ac:cxnSpMk id="7" creationId="{EECC316F-AF99-B6E8-3B73-9C317586759A}"/>
          </ac:cxnSpMkLst>
        </pc:cxnChg>
      </pc:sldChg>
      <pc:sldChg chg="new del">
        <pc:chgData name="Abhishek Roy" userId="a3c5d0c9d308fe51" providerId="LiveId" clId="{F0C288A2-FC66-4402-87D6-2B15CCED6EB0}" dt="2023-05-31T06:55:47.010" v="6930" actId="2696"/>
        <pc:sldMkLst>
          <pc:docMk/>
          <pc:sldMk cId="305128844" sldId="278"/>
        </pc:sldMkLst>
      </pc:sldChg>
      <pc:sldChg chg="addSp modSp new mod setBg">
        <pc:chgData name="Abhishek Roy" userId="a3c5d0c9d308fe51" providerId="LiveId" clId="{F0C288A2-FC66-4402-87D6-2B15CCED6EB0}" dt="2023-05-31T06:57:01.813" v="7055" actId="20577"/>
        <pc:sldMkLst>
          <pc:docMk/>
          <pc:sldMk cId="315431981" sldId="278"/>
        </pc:sldMkLst>
        <pc:spChg chg="add mod">
          <ac:chgData name="Abhishek Roy" userId="a3c5d0c9d308fe51" providerId="LiveId" clId="{F0C288A2-FC66-4402-87D6-2B15CCED6EB0}" dt="2023-05-31T06:57:01.813" v="7055" actId="20577"/>
          <ac:spMkLst>
            <pc:docMk/>
            <pc:sldMk cId="315431981" sldId="278"/>
            <ac:spMk id="2" creationId="{1B12998A-7239-5435-66D2-FBFFC68ADC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F8C7-DA77-26DE-185B-58430C34E0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FB55CE-2E36-1709-6B9C-5026FC13E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26B394-BFD6-7427-673D-6F1C6211DC5C}"/>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5" name="Footer Placeholder 4">
            <a:extLst>
              <a:ext uri="{FF2B5EF4-FFF2-40B4-BE49-F238E27FC236}">
                <a16:creationId xmlns:a16="http://schemas.microsoft.com/office/drawing/2014/main" id="{EE9527F5-249C-6FD7-5A5D-48E3A5CBE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89CE9-13E7-B83C-48A5-0C5BBCD2FD09}"/>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146485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5636-2040-9AEF-1F1E-B5FBC2F490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D77B3-DD27-F4E9-CDAE-EC6A4539D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E4D21-1C88-A47E-2146-5775CDAB1467}"/>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5" name="Footer Placeholder 4">
            <a:extLst>
              <a:ext uri="{FF2B5EF4-FFF2-40B4-BE49-F238E27FC236}">
                <a16:creationId xmlns:a16="http://schemas.microsoft.com/office/drawing/2014/main" id="{C3075C52-F722-CAB1-3C42-F0CA4DA99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AF723-E0AC-AFB2-C579-5977A04E121C}"/>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258387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4E968-6306-A25C-37B3-F7847DE8CC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0439AF-58BE-5E8D-126F-DABA84C08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ACEE8-4550-D420-C912-EE96359C1E4B}"/>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5" name="Footer Placeholder 4">
            <a:extLst>
              <a:ext uri="{FF2B5EF4-FFF2-40B4-BE49-F238E27FC236}">
                <a16:creationId xmlns:a16="http://schemas.microsoft.com/office/drawing/2014/main" id="{E4C6B438-5D6C-DA48-0F3E-12BB23766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C7080-D6AC-7152-7102-0E877BCEA919}"/>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309293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AB31-BCE5-C2E5-58F6-CF3E1865A3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05D4AF-3E8D-854F-4C7B-0B4B105F1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9906A-2790-DB8F-24A7-C4F84A901F67}"/>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5" name="Footer Placeholder 4">
            <a:extLst>
              <a:ext uri="{FF2B5EF4-FFF2-40B4-BE49-F238E27FC236}">
                <a16:creationId xmlns:a16="http://schemas.microsoft.com/office/drawing/2014/main" id="{E272CA61-4B50-9A4A-B28B-17C84E9C4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659E0-FED0-44E2-7765-DC124A4EF299}"/>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347364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4B23-A274-B73D-83D6-0E270BE7F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73673B-8014-6C97-80E8-69CA54B98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B83A38-1166-255F-4CD1-E39E9CC617FD}"/>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5" name="Footer Placeholder 4">
            <a:extLst>
              <a:ext uri="{FF2B5EF4-FFF2-40B4-BE49-F238E27FC236}">
                <a16:creationId xmlns:a16="http://schemas.microsoft.com/office/drawing/2014/main" id="{4CEF9C8E-689B-1319-6127-C5ABEA4F8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74BEC-5C63-DFCC-BEA4-16AED84D6FA7}"/>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359333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C2D0-3678-E14F-A521-2A04EABDCD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CD80E5-C787-F373-0BFC-9C041E878F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D5FB9D-F5EF-5120-5C22-64D84B87D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345C2C-E80B-F927-B5D2-E5F0F11620A1}"/>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6" name="Footer Placeholder 5">
            <a:extLst>
              <a:ext uri="{FF2B5EF4-FFF2-40B4-BE49-F238E27FC236}">
                <a16:creationId xmlns:a16="http://schemas.microsoft.com/office/drawing/2014/main" id="{DC29F8F9-AEEB-DB86-8D57-02852035A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A95988-F43E-7F8C-7381-63004740DD7F}"/>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332400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79FD-5A04-2B87-096C-2A12F0011C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754B0-A1FB-0186-AF9F-95C1A36BD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67D5A-9D1D-0D81-41B5-C1BFC8AD4F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ED9309-E33D-F981-7749-A8E97F422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DEB58-FA5D-8C88-6C54-C8FD23B78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9D2EC5-40D3-57B7-9F06-51267DEEB635}"/>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8" name="Footer Placeholder 7">
            <a:extLst>
              <a:ext uri="{FF2B5EF4-FFF2-40B4-BE49-F238E27FC236}">
                <a16:creationId xmlns:a16="http://schemas.microsoft.com/office/drawing/2014/main" id="{B6CC720E-EBA2-48FF-F762-1E254AF347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100916-7750-CA17-AAC7-6012972D87D6}"/>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64704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7F2-4079-81E8-3657-F292F8907A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5314A4-257A-5DD5-BD74-EC5FA7534FFA}"/>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4" name="Footer Placeholder 3">
            <a:extLst>
              <a:ext uri="{FF2B5EF4-FFF2-40B4-BE49-F238E27FC236}">
                <a16:creationId xmlns:a16="http://schemas.microsoft.com/office/drawing/2014/main" id="{57CC6810-BEAA-1629-9FF9-63A6522557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9C9079-FBB0-C375-7EA3-06FB066B92FB}"/>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129244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28F5E-AB25-F1CA-3F21-DF5CB3BE168F}"/>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3" name="Footer Placeholder 2">
            <a:extLst>
              <a:ext uri="{FF2B5EF4-FFF2-40B4-BE49-F238E27FC236}">
                <a16:creationId xmlns:a16="http://schemas.microsoft.com/office/drawing/2014/main" id="{14DB728A-E1ED-9CA6-138D-E91DDDBD8A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3833D3-D035-1A5C-BF34-9ED3AD9EC6C7}"/>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421467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44C-DA10-8939-D040-F7BD4A563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7C022F-3D7C-9E05-9C9C-F06F7591E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4AF24-56D8-2D43-11A7-15E13F182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A7458-BACC-6614-3D11-DAE4AD7B3C3E}"/>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6" name="Footer Placeholder 5">
            <a:extLst>
              <a:ext uri="{FF2B5EF4-FFF2-40B4-BE49-F238E27FC236}">
                <a16:creationId xmlns:a16="http://schemas.microsoft.com/office/drawing/2014/main" id="{E995B819-ED98-CBD6-1345-85C1CFCBC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30168-04AF-585A-4D69-C85EEDE53700}"/>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406311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1BFB-3BAE-3E53-A66A-59B032BC9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AC4902-793E-D582-2B35-0994D0F3E7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74A902-4275-242A-7170-A70C04290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AD75B-9950-E9FD-5C30-ED1C8AA58F66}"/>
              </a:ext>
            </a:extLst>
          </p:cNvPr>
          <p:cNvSpPr>
            <a:spLocks noGrp="1"/>
          </p:cNvSpPr>
          <p:nvPr>
            <p:ph type="dt" sz="half" idx="10"/>
          </p:nvPr>
        </p:nvSpPr>
        <p:spPr/>
        <p:txBody>
          <a:bodyPr/>
          <a:lstStyle/>
          <a:p>
            <a:fld id="{E1305016-0AAC-438C-8768-7C39ED53E2E0}" type="datetimeFigureOut">
              <a:rPr lang="en-IN" smtClean="0"/>
              <a:t>31-05-2023</a:t>
            </a:fld>
            <a:endParaRPr lang="en-IN"/>
          </a:p>
        </p:txBody>
      </p:sp>
      <p:sp>
        <p:nvSpPr>
          <p:cNvPr id="6" name="Footer Placeholder 5">
            <a:extLst>
              <a:ext uri="{FF2B5EF4-FFF2-40B4-BE49-F238E27FC236}">
                <a16:creationId xmlns:a16="http://schemas.microsoft.com/office/drawing/2014/main" id="{407005B4-18DB-CF77-6E21-B52B31F4C9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B44010-F85E-4582-9ADD-4E0A45A973EE}"/>
              </a:ext>
            </a:extLst>
          </p:cNvPr>
          <p:cNvSpPr>
            <a:spLocks noGrp="1"/>
          </p:cNvSpPr>
          <p:nvPr>
            <p:ph type="sldNum" sz="quarter" idx="12"/>
          </p:nvPr>
        </p:nvSpPr>
        <p:spPr/>
        <p:txBody>
          <a:bodyPr/>
          <a:lstStyle/>
          <a:p>
            <a:fld id="{51002D3B-ACAF-404C-B9FF-A499962CBDBD}" type="slidenum">
              <a:rPr lang="en-IN" smtClean="0"/>
              <a:t>‹#›</a:t>
            </a:fld>
            <a:endParaRPr lang="en-IN"/>
          </a:p>
        </p:txBody>
      </p:sp>
    </p:spTree>
    <p:extLst>
      <p:ext uri="{BB962C8B-B14F-4D97-AF65-F5344CB8AC3E}">
        <p14:creationId xmlns:p14="http://schemas.microsoft.com/office/powerpoint/2010/main" val="62747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37865-29C8-3708-F435-764DC7EFBB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C52A62-1D19-0A9D-0843-5D67006AA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71078-5048-EE58-9396-601E3FD56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05016-0AAC-438C-8768-7C39ED53E2E0}" type="datetimeFigureOut">
              <a:rPr lang="en-IN" smtClean="0"/>
              <a:t>31-05-2023</a:t>
            </a:fld>
            <a:endParaRPr lang="en-IN"/>
          </a:p>
        </p:txBody>
      </p:sp>
      <p:sp>
        <p:nvSpPr>
          <p:cNvPr id="5" name="Footer Placeholder 4">
            <a:extLst>
              <a:ext uri="{FF2B5EF4-FFF2-40B4-BE49-F238E27FC236}">
                <a16:creationId xmlns:a16="http://schemas.microsoft.com/office/drawing/2014/main" id="{565488EE-9ED3-F8A6-C593-2E276B724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7DCA35-ECDD-2600-BB57-8CD28EFC6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02D3B-ACAF-404C-B9FF-A499962CBDBD}" type="slidenum">
              <a:rPr lang="en-IN" smtClean="0"/>
              <a:t>‹#›</a:t>
            </a:fld>
            <a:endParaRPr lang="en-IN"/>
          </a:p>
        </p:txBody>
      </p:sp>
    </p:spTree>
    <p:extLst>
      <p:ext uri="{BB962C8B-B14F-4D97-AF65-F5344CB8AC3E}">
        <p14:creationId xmlns:p14="http://schemas.microsoft.com/office/powerpoint/2010/main" val="258098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000F97-034A-D388-14B6-7686A897BFE3}"/>
              </a:ext>
            </a:extLst>
          </p:cNvPr>
          <p:cNvSpPr txBox="1"/>
          <p:nvPr/>
        </p:nvSpPr>
        <p:spPr>
          <a:xfrm>
            <a:off x="1828800" y="2316540"/>
            <a:ext cx="8534399" cy="1569660"/>
          </a:xfrm>
          <a:prstGeom prst="rect">
            <a:avLst/>
          </a:prstGeom>
          <a:noFill/>
        </p:spPr>
        <p:txBody>
          <a:bodyPr wrap="square" rtlCol="0">
            <a:spAutoFit/>
          </a:bodyPr>
          <a:lstStyle/>
          <a:p>
            <a:r>
              <a:rPr lang="en-IN" sz="3200" b="1" dirty="0">
                <a:solidFill>
                  <a:schemeClr val="bg1"/>
                </a:solidFill>
              </a:rPr>
              <a:t>Data Analysis Portfolio Project </a:t>
            </a:r>
            <a:r>
              <a:rPr lang="en-IN" sz="3200" dirty="0">
                <a:solidFill>
                  <a:schemeClr val="bg1"/>
                </a:solidFill>
              </a:rPr>
              <a:t>– </a:t>
            </a:r>
            <a:r>
              <a:rPr lang="en-IN" sz="3200" b="1" i="1" dirty="0">
                <a:solidFill>
                  <a:schemeClr val="bg1"/>
                </a:solidFill>
                <a:effectLst/>
                <a:latin typeface="zeitung"/>
              </a:rPr>
              <a:t>Credit Risk Dataset Analysis</a:t>
            </a:r>
          </a:p>
          <a:p>
            <a:endParaRPr lang="en-IN" sz="3200" dirty="0">
              <a:solidFill>
                <a:schemeClr val="bg1"/>
              </a:solidFill>
            </a:endParaRPr>
          </a:p>
        </p:txBody>
      </p:sp>
      <p:sp>
        <p:nvSpPr>
          <p:cNvPr id="6" name="TextBox 5">
            <a:extLst>
              <a:ext uri="{FF2B5EF4-FFF2-40B4-BE49-F238E27FC236}">
                <a16:creationId xmlns:a16="http://schemas.microsoft.com/office/drawing/2014/main" id="{8D4B0645-D8BA-5400-9ADE-3A7F48D5276B}"/>
              </a:ext>
            </a:extLst>
          </p:cNvPr>
          <p:cNvSpPr txBox="1"/>
          <p:nvPr/>
        </p:nvSpPr>
        <p:spPr>
          <a:xfrm>
            <a:off x="6305550" y="5467350"/>
            <a:ext cx="3657600" cy="369332"/>
          </a:xfrm>
          <a:prstGeom prst="rect">
            <a:avLst/>
          </a:prstGeom>
          <a:noFill/>
        </p:spPr>
        <p:txBody>
          <a:bodyPr wrap="square" rtlCol="0">
            <a:spAutoFit/>
          </a:bodyPr>
          <a:lstStyle/>
          <a:p>
            <a:r>
              <a:rPr lang="en-IN" dirty="0">
                <a:solidFill>
                  <a:schemeClr val="bg1">
                    <a:lumMod val="95000"/>
                  </a:schemeClr>
                </a:solidFill>
              </a:rPr>
              <a:t>Using MySQL for Data Analytics</a:t>
            </a:r>
          </a:p>
        </p:txBody>
      </p:sp>
      <p:sp>
        <p:nvSpPr>
          <p:cNvPr id="2" name="TextBox 1">
            <a:extLst>
              <a:ext uri="{FF2B5EF4-FFF2-40B4-BE49-F238E27FC236}">
                <a16:creationId xmlns:a16="http://schemas.microsoft.com/office/drawing/2014/main" id="{E1588BB3-57A6-F678-5429-A9CE377844E0}"/>
              </a:ext>
            </a:extLst>
          </p:cNvPr>
          <p:cNvSpPr txBox="1"/>
          <p:nvPr/>
        </p:nvSpPr>
        <p:spPr>
          <a:xfrm>
            <a:off x="6305550" y="5836682"/>
            <a:ext cx="2752725" cy="369332"/>
          </a:xfrm>
          <a:prstGeom prst="rect">
            <a:avLst/>
          </a:prstGeom>
          <a:noFill/>
        </p:spPr>
        <p:txBody>
          <a:bodyPr wrap="square" rtlCol="0">
            <a:spAutoFit/>
          </a:bodyPr>
          <a:lstStyle/>
          <a:p>
            <a:r>
              <a:rPr lang="en-IN" dirty="0">
                <a:solidFill>
                  <a:schemeClr val="bg1"/>
                </a:solidFill>
              </a:rPr>
              <a:t>By Abhishek Roy</a:t>
            </a:r>
          </a:p>
        </p:txBody>
      </p:sp>
    </p:spTree>
    <p:extLst>
      <p:ext uri="{BB962C8B-B14F-4D97-AF65-F5344CB8AC3E}">
        <p14:creationId xmlns:p14="http://schemas.microsoft.com/office/powerpoint/2010/main" val="293883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Loan intent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5. Analysing the data using </a:t>
            </a:r>
            <a:r>
              <a:rPr lang="en-IN" sz="1800" b="0" i="0" u="none" strike="noStrike" dirty="0" err="1">
                <a:solidFill>
                  <a:schemeClr val="bg1"/>
                </a:solidFill>
                <a:effectLst/>
                <a:latin typeface="Calibri" panose="020F0502020204030204" pitchFamily="34" charset="0"/>
              </a:rPr>
              <a:t>loan_intent</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542925" y="4689138"/>
            <a:ext cx="8877300" cy="1200329"/>
          </a:xfrm>
          <a:prstGeom prst="rect">
            <a:avLst/>
          </a:prstGeom>
          <a:noFill/>
        </p:spPr>
        <p:txBody>
          <a:bodyPr wrap="square" rtlCol="0">
            <a:spAutoFit/>
          </a:bodyPr>
          <a:lstStyle/>
          <a:p>
            <a:r>
              <a:rPr lang="en-IN" dirty="0">
                <a:solidFill>
                  <a:schemeClr val="bg1"/>
                </a:solidFill>
              </a:rPr>
              <a:t>We can clearly see that people who took loans for medical reasons (26%), home-improvement (26%) and debt consolidation (28%) have their default rate above our defined based default rate (21%). Hence, we are categorizing ‘medical’ , ‘home improvement’ and ‘debt consolidation’ as riskier.</a:t>
            </a:r>
          </a:p>
        </p:txBody>
      </p:sp>
      <p:pic>
        <p:nvPicPr>
          <p:cNvPr id="9" name="Picture 8">
            <a:extLst>
              <a:ext uri="{FF2B5EF4-FFF2-40B4-BE49-F238E27FC236}">
                <a16:creationId xmlns:a16="http://schemas.microsoft.com/office/drawing/2014/main" id="{B8C03B9F-D2F1-A8D9-5315-C991D569A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800225"/>
            <a:ext cx="4972050" cy="2571749"/>
          </a:xfrm>
          <a:prstGeom prst="rect">
            <a:avLst/>
          </a:prstGeom>
        </p:spPr>
      </p:pic>
    </p:spTree>
    <p:extLst>
      <p:ext uri="{BB962C8B-B14F-4D97-AF65-F5344CB8AC3E}">
        <p14:creationId xmlns:p14="http://schemas.microsoft.com/office/powerpoint/2010/main" val="179073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Loan Grade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6. Analysing the data using </a:t>
            </a:r>
            <a:r>
              <a:rPr lang="en-IN" sz="1800" b="0" i="0" u="none" strike="noStrike" dirty="0" err="1">
                <a:solidFill>
                  <a:schemeClr val="bg1"/>
                </a:solidFill>
                <a:effectLst/>
                <a:latin typeface="Calibri" panose="020F0502020204030204" pitchFamily="34" charset="0"/>
              </a:rPr>
              <a:t>loan_grade</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542925" y="4936788"/>
            <a:ext cx="8877300" cy="923330"/>
          </a:xfrm>
          <a:prstGeom prst="rect">
            <a:avLst/>
          </a:prstGeom>
          <a:noFill/>
        </p:spPr>
        <p:txBody>
          <a:bodyPr wrap="square" rtlCol="0">
            <a:spAutoFit/>
          </a:bodyPr>
          <a:lstStyle/>
          <a:p>
            <a:r>
              <a:rPr lang="en-IN" dirty="0">
                <a:solidFill>
                  <a:schemeClr val="bg1"/>
                </a:solidFill>
              </a:rPr>
              <a:t>We can clearly see from the output that Loan Grades D,E,F and G have significantly higher default rate (59%,64%,70%,98% respectively) than the base default rate of 21%. Hence, we are categorizing grades ‘D’,’E’,’F’, and ‘G’ as riskier.</a:t>
            </a:r>
          </a:p>
        </p:txBody>
      </p:sp>
      <p:pic>
        <p:nvPicPr>
          <p:cNvPr id="9" name="Picture 8">
            <a:extLst>
              <a:ext uri="{FF2B5EF4-FFF2-40B4-BE49-F238E27FC236}">
                <a16:creationId xmlns:a16="http://schemas.microsoft.com/office/drawing/2014/main" id="{F7D7ACCD-B906-DCFC-EDE7-4D55B4F18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891010"/>
            <a:ext cx="5105400" cy="2795290"/>
          </a:xfrm>
          <a:prstGeom prst="rect">
            <a:avLst/>
          </a:prstGeom>
        </p:spPr>
      </p:pic>
    </p:spTree>
    <p:extLst>
      <p:ext uri="{BB962C8B-B14F-4D97-AF65-F5344CB8AC3E}">
        <p14:creationId xmlns:p14="http://schemas.microsoft.com/office/powerpoint/2010/main" val="10770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Loan Amount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7. Analysing the data using </a:t>
            </a:r>
            <a:r>
              <a:rPr lang="en-IN" sz="1800" b="0" i="0" u="none" strike="noStrike" dirty="0" err="1">
                <a:solidFill>
                  <a:schemeClr val="bg1"/>
                </a:solidFill>
                <a:effectLst/>
                <a:latin typeface="Calibri" panose="020F0502020204030204" pitchFamily="34" charset="0"/>
              </a:rPr>
              <a:t>loan_amnt</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589771" y="5365413"/>
            <a:ext cx="8877300" cy="923330"/>
          </a:xfrm>
          <a:prstGeom prst="rect">
            <a:avLst/>
          </a:prstGeom>
          <a:noFill/>
        </p:spPr>
        <p:txBody>
          <a:bodyPr wrap="square" rtlCol="0">
            <a:spAutoFit/>
          </a:bodyPr>
          <a:lstStyle/>
          <a:p>
            <a:r>
              <a:rPr lang="en-IN" dirty="0">
                <a:solidFill>
                  <a:schemeClr val="bg1"/>
                </a:solidFill>
              </a:rPr>
              <a:t>We can clearly see that starting from Rs 14500/- the default rate (28%) is much higher than the base default rate of 21%. Hence, we can consider loan amount starting from Rs 14500/- to be more risky.</a:t>
            </a:r>
          </a:p>
        </p:txBody>
      </p:sp>
      <p:pic>
        <p:nvPicPr>
          <p:cNvPr id="9" name="Picture 8">
            <a:extLst>
              <a:ext uri="{FF2B5EF4-FFF2-40B4-BE49-F238E27FC236}">
                <a16:creationId xmlns:a16="http://schemas.microsoft.com/office/drawing/2014/main" id="{CEC723A8-9275-A1B3-7CBD-7494D2FED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801989"/>
            <a:ext cx="8916173" cy="3254022"/>
          </a:xfrm>
          <a:prstGeom prst="rect">
            <a:avLst/>
          </a:prstGeom>
        </p:spPr>
      </p:pic>
    </p:spTree>
    <p:extLst>
      <p:ext uri="{BB962C8B-B14F-4D97-AF65-F5344CB8AC3E}">
        <p14:creationId xmlns:p14="http://schemas.microsoft.com/office/powerpoint/2010/main" val="346413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Loan Interest Rate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8. Analysing the data using </a:t>
            </a:r>
            <a:r>
              <a:rPr lang="en-IN" sz="1800" b="0" i="0" u="none" strike="noStrike" dirty="0" err="1">
                <a:solidFill>
                  <a:schemeClr val="bg1"/>
                </a:solidFill>
                <a:effectLst/>
                <a:latin typeface="Calibri" panose="020F0502020204030204" pitchFamily="34" charset="0"/>
              </a:rPr>
              <a:t>loan_int_rate</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589771" y="5235059"/>
            <a:ext cx="8877300" cy="1200329"/>
          </a:xfrm>
          <a:prstGeom prst="rect">
            <a:avLst/>
          </a:prstGeom>
          <a:noFill/>
        </p:spPr>
        <p:txBody>
          <a:bodyPr wrap="square" rtlCol="0">
            <a:spAutoFit/>
          </a:bodyPr>
          <a:lstStyle/>
          <a:p>
            <a:r>
              <a:rPr lang="en-IN" dirty="0">
                <a:solidFill>
                  <a:schemeClr val="bg1"/>
                </a:solidFill>
              </a:rPr>
              <a:t>We can clearly see that when the minimum loan interest rate is 13.61, the default rate jumps up to 37% which is much higher than our base default rate of 21%. Hence, we can consider that 13.61 is the threshold for loan interest rate and anything above that is considered to be risky.</a:t>
            </a:r>
          </a:p>
        </p:txBody>
      </p:sp>
      <p:pic>
        <p:nvPicPr>
          <p:cNvPr id="11" name="Picture 10">
            <a:extLst>
              <a:ext uri="{FF2B5EF4-FFF2-40B4-BE49-F238E27FC236}">
                <a16:creationId xmlns:a16="http://schemas.microsoft.com/office/drawing/2014/main" id="{C289A71F-5A5B-4704-F863-6894F7DD8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41" y="1882006"/>
            <a:ext cx="8542760" cy="3093988"/>
          </a:xfrm>
          <a:prstGeom prst="rect">
            <a:avLst/>
          </a:prstGeom>
        </p:spPr>
      </p:pic>
    </p:spTree>
    <p:extLst>
      <p:ext uri="{BB962C8B-B14F-4D97-AF65-F5344CB8AC3E}">
        <p14:creationId xmlns:p14="http://schemas.microsoft.com/office/powerpoint/2010/main" val="249368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Loan Percent Income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9. Analysing the data using </a:t>
            </a:r>
            <a:r>
              <a:rPr lang="en-IN" sz="1800" b="0" i="0" u="none" strike="noStrike" dirty="0" err="1">
                <a:solidFill>
                  <a:schemeClr val="bg1"/>
                </a:solidFill>
                <a:effectLst/>
                <a:latin typeface="Calibri" panose="020F0502020204030204" pitchFamily="34" charset="0"/>
              </a:rPr>
              <a:t>loan_percent_income</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589771" y="5365413"/>
            <a:ext cx="8877300" cy="923330"/>
          </a:xfrm>
          <a:prstGeom prst="rect">
            <a:avLst/>
          </a:prstGeom>
          <a:noFill/>
        </p:spPr>
        <p:txBody>
          <a:bodyPr wrap="square" rtlCol="0">
            <a:spAutoFit/>
          </a:bodyPr>
          <a:lstStyle/>
          <a:p>
            <a:r>
              <a:rPr lang="en-IN" dirty="0">
                <a:solidFill>
                  <a:schemeClr val="bg1"/>
                </a:solidFill>
              </a:rPr>
              <a:t>We can clearly see that when the minimum loan percent income is 0.25, the default rate rises up to 26 % and peaks as we progress. Thus, we can consider 0.25 to be the threshold value for loan percent income and anything above that is risky.</a:t>
            </a:r>
          </a:p>
        </p:txBody>
      </p:sp>
      <p:pic>
        <p:nvPicPr>
          <p:cNvPr id="5" name="Picture 4">
            <a:extLst>
              <a:ext uri="{FF2B5EF4-FFF2-40B4-BE49-F238E27FC236}">
                <a16:creationId xmlns:a16="http://schemas.microsoft.com/office/drawing/2014/main" id="{C379FB32-E615-5B6D-3008-14508CBF3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748644"/>
            <a:ext cx="10135478" cy="3360711"/>
          </a:xfrm>
          <a:prstGeom prst="rect">
            <a:avLst/>
          </a:prstGeom>
        </p:spPr>
      </p:pic>
    </p:spTree>
    <p:extLst>
      <p:ext uri="{BB962C8B-B14F-4D97-AF65-F5344CB8AC3E}">
        <p14:creationId xmlns:p14="http://schemas.microsoft.com/office/powerpoint/2010/main" val="63120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Person Default on File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10. Analysing the data using </a:t>
            </a:r>
            <a:r>
              <a:rPr lang="en-IN" sz="1800" b="0" i="0" u="none" strike="noStrike" dirty="0" err="1">
                <a:solidFill>
                  <a:schemeClr val="bg1"/>
                </a:solidFill>
                <a:effectLst/>
                <a:latin typeface="Calibri" panose="020F0502020204030204" pitchFamily="34" charset="0"/>
              </a:rPr>
              <a:t>cb_person_default_on_file</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589771" y="4612938"/>
            <a:ext cx="8877300" cy="923330"/>
          </a:xfrm>
          <a:prstGeom prst="rect">
            <a:avLst/>
          </a:prstGeom>
          <a:noFill/>
        </p:spPr>
        <p:txBody>
          <a:bodyPr wrap="square" rtlCol="0">
            <a:spAutoFit/>
          </a:bodyPr>
          <a:lstStyle/>
          <a:p>
            <a:r>
              <a:rPr lang="en-IN" dirty="0">
                <a:solidFill>
                  <a:schemeClr val="bg1"/>
                </a:solidFill>
              </a:rPr>
              <a:t>It is already evident that when the person is default on file (Y), the default rate hovers around 37%, much higher than our base default rate of 21%. However, if the person is not default on file (N), the default rate drops down to 18%, lower than our base default rate of 21%.</a:t>
            </a:r>
          </a:p>
        </p:txBody>
      </p:sp>
      <p:pic>
        <p:nvPicPr>
          <p:cNvPr id="7" name="Picture 6">
            <a:extLst>
              <a:ext uri="{FF2B5EF4-FFF2-40B4-BE49-F238E27FC236}">
                <a16:creationId xmlns:a16="http://schemas.microsoft.com/office/drawing/2014/main" id="{F7993C75-D97E-A72B-74ED-BCE9CA941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2047798"/>
            <a:ext cx="7800975" cy="2276551"/>
          </a:xfrm>
          <a:prstGeom prst="rect">
            <a:avLst/>
          </a:prstGeom>
        </p:spPr>
      </p:pic>
    </p:spTree>
    <p:extLst>
      <p:ext uri="{BB962C8B-B14F-4D97-AF65-F5344CB8AC3E}">
        <p14:creationId xmlns:p14="http://schemas.microsoft.com/office/powerpoint/2010/main" val="59087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Person Credit History Length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11. Analysing the data using </a:t>
            </a:r>
            <a:r>
              <a:rPr lang="en-US" sz="1800" b="0" i="0" u="none" strike="noStrike" dirty="0" err="1">
                <a:solidFill>
                  <a:schemeClr val="bg1"/>
                </a:solidFill>
                <a:effectLst/>
                <a:latin typeface="Calibri" panose="020F0502020204030204" pitchFamily="34" charset="0"/>
              </a:rPr>
              <a:t>cb_person_cred_hist_length</a:t>
            </a:r>
            <a:r>
              <a:rPr lang="en-US" dirty="0">
                <a:solidFill>
                  <a:schemeClr val="bg1"/>
                </a:solidFill>
              </a:rPr>
              <a:t> </a:t>
            </a:r>
            <a:endParaRPr lang="en-IN" dirty="0">
              <a:solidFill>
                <a:schemeClr val="bg1"/>
              </a:solidFill>
            </a:endParaRPr>
          </a:p>
        </p:txBody>
      </p:sp>
      <p:sp>
        <p:nvSpPr>
          <p:cNvPr id="6" name="TextBox 5">
            <a:extLst>
              <a:ext uri="{FF2B5EF4-FFF2-40B4-BE49-F238E27FC236}">
                <a16:creationId xmlns:a16="http://schemas.microsoft.com/office/drawing/2014/main" id="{4225D37B-D87D-041A-0AD3-8BDB3B9C5623}"/>
              </a:ext>
            </a:extLst>
          </p:cNvPr>
          <p:cNvSpPr txBox="1"/>
          <p:nvPr/>
        </p:nvSpPr>
        <p:spPr>
          <a:xfrm>
            <a:off x="589771" y="5351602"/>
            <a:ext cx="8877300" cy="1200329"/>
          </a:xfrm>
          <a:prstGeom prst="rect">
            <a:avLst/>
          </a:prstGeom>
          <a:noFill/>
        </p:spPr>
        <p:txBody>
          <a:bodyPr wrap="square" rtlCol="0">
            <a:spAutoFit/>
          </a:bodyPr>
          <a:lstStyle/>
          <a:p>
            <a:r>
              <a:rPr lang="en-IN" dirty="0">
                <a:solidFill>
                  <a:schemeClr val="bg1"/>
                </a:solidFill>
              </a:rPr>
              <a:t>It can be seen that when the credit history length is greater than 24 months, the chances of default rises up to 28% which is higher than our base default rate of 21%. Thus, the threshold value can be considered to be 24 months for credit history length and anything beyond that is risky.</a:t>
            </a:r>
          </a:p>
        </p:txBody>
      </p:sp>
      <p:pic>
        <p:nvPicPr>
          <p:cNvPr id="5" name="Picture 4">
            <a:extLst>
              <a:ext uri="{FF2B5EF4-FFF2-40B4-BE49-F238E27FC236}">
                <a16:creationId xmlns:a16="http://schemas.microsoft.com/office/drawing/2014/main" id="{C4CBEEEB-7D7B-79EC-4DBC-CABBC0A4A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739821"/>
            <a:ext cx="6848475" cy="3384629"/>
          </a:xfrm>
          <a:prstGeom prst="rect">
            <a:avLst/>
          </a:prstGeom>
        </p:spPr>
      </p:pic>
    </p:spTree>
    <p:extLst>
      <p:ext uri="{BB962C8B-B14F-4D97-AF65-F5344CB8AC3E}">
        <p14:creationId xmlns:p14="http://schemas.microsoft.com/office/powerpoint/2010/main" val="108723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7BAE34-5550-609E-5D92-EB8202686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598889"/>
            <a:ext cx="7643522" cy="2449235"/>
          </a:xfrm>
          <a:prstGeom prst="rect">
            <a:avLst/>
          </a:prstGeom>
        </p:spPr>
      </p:pic>
      <p:sp>
        <p:nvSpPr>
          <p:cNvPr id="8" name="TextBox 7">
            <a:extLst>
              <a:ext uri="{FF2B5EF4-FFF2-40B4-BE49-F238E27FC236}">
                <a16:creationId xmlns:a16="http://schemas.microsoft.com/office/drawing/2014/main" id="{0357AE17-4D7D-207B-30B2-FEA7ABBDDC12}"/>
              </a:ext>
            </a:extLst>
          </p:cNvPr>
          <p:cNvSpPr txBox="1"/>
          <p:nvPr/>
        </p:nvSpPr>
        <p:spPr>
          <a:xfrm>
            <a:off x="828675" y="552450"/>
            <a:ext cx="6219825" cy="523220"/>
          </a:xfrm>
          <a:prstGeom prst="rect">
            <a:avLst/>
          </a:prstGeom>
          <a:noFill/>
        </p:spPr>
        <p:txBody>
          <a:bodyPr wrap="square" rtlCol="0">
            <a:spAutoFit/>
          </a:bodyPr>
          <a:lstStyle/>
          <a:p>
            <a:r>
              <a:rPr lang="en-IN" sz="2800" dirty="0">
                <a:solidFill>
                  <a:schemeClr val="bg1"/>
                </a:solidFill>
              </a:rPr>
              <a:t>Analysis : combining the various variables </a:t>
            </a:r>
          </a:p>
        </p:txBody>
      </p:sp>
      <p:cxnSp>
        <p:nvCxnSpPr>
          <p:cNvPr id="10" name="Straight Connector 9">
            <a:extLst>
              <a:ext uri="{FF2B5EF4-FFF2-40B4-BE49-F238E27FC236}">
                <a16:creationId xmlns:a16="http://schemas.microsoft.com/office/drawing/2014/main" id="{EA468095-DF82-C3E6-FBB4-3AE1D693C27D}"/>
              </a:ext>
            </a:extLst>
          </p:cNvPr>
          <p:cNvCxnSpPr/>
          <p:nvPr/>
        </p:nvCxnSpPr>
        <p:spPr>
          <a:xfrm>
            <a:off x="855014" y="1075670"/>
            <a:ext cx="61934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BAD4E0-90AE-C9AA-A3CA-D760A58FEB05}"/>
              </a:ext>
            </a:extLst>
          </p:cNvPr>
          <p:cNvSpPr txBox="1"/>
          <p:nvPr/>
        </p:nvSpPr>
        <p:spPr>
          <a:xfrm>
            <a:off x="724386" y="4456923"/>
            <a:ext cx="10013011" cy="923330"/>
          </a:xfrm>
          <a:prstGeom prst="rect">
            <a:avLst/>
          </a:prstGeom>
          <a:noFill/>
        </p:spPr>
        <p:txBody>
          <a:bodyPr wrap="square" rtlCol="0">
            <a:spAutoFit/>
          </a:bodyPr>
          <a:lstStyle/>
          <a:p>
            <a:r>
              <a:rPr lang="en-IN" dirty="0">
                <a:solidFill>
                  <a:schemeClr val="bg1"/>
                </a:solidFill>
              </a:rPr>
              <a:t>Rule 1 : People who have their home ownership type as ‘risky’ and loan percent income greater than 0.25 has significant chances of default with the default rate being 74%. Out of the total 3778 applications, 2798 applications are considered to be ‘bad’ and risky and has a higher chances of default.</a:t>
            </a:r>
          </a:p>
        </p:txBody>
      </p:sp>
    </p:spTree>
    <p:extLst>
      <p:ext uri="{BB962C8B-B14F-4D97-AF65-F5344CB8AC3E}">
        <p14:creationId xmlns:p14="http://schemas.microsoft.com/office/powerpoint/2010/main" val="181443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57AE17-4D7D-207B-30B2-FEA7ABBDDC12}"/>
              </a:ext>
            </a:extLst>
          </p:cNvPr>
          <p:cNvSpPr txBox="1"/>
          <p:nvPr/>
        </p:nvSpPr>
        <p:spPr>
          <a:xfrm>
            <a:off x="828675" y="552450"/>
            <a:ext cx="6219825" cy="523220"/>
          </a:xfrm>
          <a:prstGeom prst="rect">
            <a:avLst/>
          </a:prstGeom>
          <a:noFill/>
        </p:spPr>
        <p:txBody>
          <a:bodyPr wrap="square" rtlCol="0">
            <a:spAutoFit/>
          </a:bodyPr>
          <a:lstStyle/>
          <a:p>
            <a:r>
              <a:rPr lang="en-IN" sz="2800" dirty="0">
                <a:solidFill>
                  <a:schemeClr val="bg1"/>
                </a:solidFill>
              </a:rPr>
              <a:t>Analysis : combining the various variables </a:t>
            </a:r>
          </a:p>
        </p:txBody>
      </p:sp>
      <p:cxnSp>
        <p:nvCxnSpPr>
          <p:cNvPr id="10" name="Straight Connector 9">
            <a:extLst>
              <a:ext uri="{FF2B5EF4-FFF2-40B4-BE49-F238E27FC236}">
                <a16:creationId xmlns:a16="http://schemas.microsoft.com/office/drawing/2014/main" id="{EA468095-DF82-C3E6-FBB4-3AE1D693C27D}"/>
              </a:ext>
            </a:extLst>
          </p:cNvPr>
          <p:cNvCxnSpPr/>
          <p:nvPr/>
        </p:nvCxnSpPr>
        <p:spPr>
          <a:xfrm>
            <a:off x="855014" y="1075670"/>
            <a:ext cx="61934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BAD4E0-90AE-C9AA-A3CA-D760A58FEB05}"/>
              </a:ext>
            </a:extLst>
          </p:cNvPr>
          <p:cNvSpPr txBox="1"/>
          <p:nvPr/>
        </p:nvSpPr>
        <p:spPr>
          <a:xfrm>
            <a:off x="743047" y="4418940"/>
            <a:ext cx="10013011" cy="923330"/>
          </a:xfrm>
          <a:prstGeom prst="rect">
            <a:avLst/>
          </a:prstGeom>
          <a:noFill/>
        </p:spPr>
        <p:txBody>
          <a:bodyPr wrap="square" rtlCol="0">
            <a:spAutoFit/>
          </a:bodyPr>
          <a:lstStyle/>
          <a:p>
            <a:r>
              <a:rPr lang="en-IN" dirty="0">
                <a:solidFill>
                  <a:schemeClr val="bg1"/>
                </a:solidFill>
              </a:rPr>
              <a:t>Rule 2 : People who have their loan interest rate greater than 13.61 and is already defaulted on file has 47% chances of default. Out of the total 3249 applications, 1556 applications are considered to be ‘bad’ and risky and has a higher chances of default.</a:t>
            </a:r>
          </a:p>
        </p:txBody>
      </p:sp>
      <p:pic>
        <p:nvPicPr>
          <p:cNvPr id="3" name="Picture 2">
            <a:extLst>
              <a:ext uri="{FF2B5EF4-FFF2-40B4-BE49-F238E27FC236}">
                <a16:creationId xmlns:a16="http://schemas.microsoft.com/office/drawing/2014/main" id="{CE5F723D-FAB5-4298-7B0E-DB1ED661B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598889"/>
            <a:ext cx="7620660" cy="2296833"/>
          </a:xfrm>
          <a:prstGeom prst="rect">
            <a:avLst/>
          </a:prstGeom>
        </p:spPr>
      </p:pic>
    </p:spTree>
    <p:extLst>
      <p:ext uri="{BB962C8B-B14F-4D97-AF65-F5344CB8AC3E}">
        <p14:creationId xmlns:p14="http://schemas.microsoft.com/office/powerpoint/2010/main" val="2252003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57AE17-4D7D-207B-30B2-FEA7ABBDDC12}"/>
              </a:ext>
            </a:extLst>
          </p:cNvPr>
          <p:cNvSpPr txBox="1"/>
          <p:nvPr/>
        </p:nvSpPr>
        <p:spPr>
          <a:xfrm>
            <a:off x="828675" y="552450"/>
            <a:ext cx="6219825" cy="523220"/>
          </a:xfrm>
          <a:prstGeom prst="rect">
            <a:avLst/>
          </a:prstGeom>
          <a:noFill/>
        </p:spPr>
        <p:txBody>
          <a:bodyPr wrap="square" rtlCol="0">
            <a:spAutoFit/>
          </a:bodyPr>
          <a:lstStyle/>
          <a:p>
            <a:r>
              <a:rPr lang="en-IN" sz="2800" dirty="0">
                <a:solidFill>
                  <a:schemeClr val="bg1"/>
                </a:solidFill>
              </a:rPr>
              <a:t>Analysis : combining the various variables </a:t>
            </a:r>
          </a:p>
        </p:txBody>
      </p:sp>
      <p:cxnSp>
        <p:nvCxnSpPr>
          <p:cNvPr id="10" name="Straight Connector 9">
            <a:extLst>
              <a:ext uri="{FF2B5EF4-FFF2-40B4-BE49-F238E27FC236}">
                <a16:creationId xmlns:a16="http://schemas.microsoft.com/office/drawing/2014/main" id="{EA468095-DF82-C3E6-FBB4-3AE1D693C27D}"/>
              </a:ext>
            </a:extLst>
          </p:cNvPr>
          <p:cNvCxnSpPr/>
          <p:nvPr/>
        </p:nvCxnSpPr>
        <p:spPr>
          <a:xfrm>
            <a:off x="855014" y="1075670"/>
            <a:ext cx="61934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BAD4E0-90AE-C9AA-A3CA-D760A58FEB05}"/>
              </a:ext>
            </a:extLst>
          </p:cNvPr>
          <p:cNvSpPr txBox="1"/>
          <p:nvPr/>
        </p:nvSpPr>
        <p:spPr>
          <a:xfrm>
            <a:off x="752377" y="4419600"/>
            <a:ext cx="10013011" cy="923330"/>
          </a:xfrm>
          <a:prstGeom prst="rect">
            <a:avLst/>
          </a:prstGeom>
          <a:noFill/>
        </p:spPr>
        <p:txBody>
          <a:bodyPr wrap="square" rtlCol="0">
            <a:spAutoFit/>
          </a:bodyPr>
          <a:lstStyle/>
          <a:p>
            <a:r>
              <a:rPr lang="en-IN" dirty="0">
                <a:solidFill>
                  <a:schemeClr val="bg1"/>
                </a:solidFill>
              </a:rPr>
              <a:t>Rule 3 : People who have their loan interest rate greater than 13.61 and loan percent income greater than 0.25 has a significant 71% chances of default. Out of the total 1539 applications, 1098 applications are considered to be ‘bad’ and risky and has a higher chances of default.</a:t>
            </a:r>
          </a:p>
        </p:txBody>
      </p:sp>
      <p:pic>
        <p:nvPicPr>
          <p:cNvPr id="4" name="Picture 3">
            <a:extLst>
              <a:ext uri="{FF2B5EF4-FFF2-40B4-BE49-F238E27FC236}">
                <a16:creationId xmlns:a16="http://schemas.microsoft.com/office/drawing/2014/main" id="{2B1F2F35-7DC7-48D1-C633-9C550EBB6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4" y="1661007"/>
            <a:ext cx="7953375" cy="2291868"/>
          </a:xfrm>
          <a:prstGeom prst="rect">
            <a:avLst/>
          </a:prstGeom>
        </p:spPr>
      </p:pic>
    </p:spTree>
    <p:extLst>
      <p:ext uri="{BB962C8B-B14F-4D97-AF65-F5344CB8AC3E}">
        <p14:creationId xmlns:p14="http://schemas.microsoft.com/office/powerpoint/2010/main" val="81633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8000">
              <a:schemeClr val="tx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0FC51-04A3-C93F-255C-AFE346F6B739}"/>
              </a:ext>
            </a:extLst>
          </p:cNvPr>
          <p:cNvSpPr txBox="1"/>
          <p:nvPr/>
        </p:nvSpPr>
        <p:spPr>
          <a:xfrm>
            <a:off x="571500" y="323850"/>
            <a:ext cx="4048125" cy="646331"/>
          </a:xfrm>
          <a:prstGeom prst="rect">
            <a:avLst/>
          </a:prstGeom>
          <a:noFill/>
        </p:spPr>
        <p:txBody>
          <a:bodyPr wrap="square" rtlCol="0">
            <a:spAutoFit/>
          </a:bodyPr>
          <a:lstStyle/>
          <a:p>
            <a:r>
              <a:rPr lang="en-IN" sz="3600" dirty="0">
                <a:solidFill>
                  <a:schemeClr val="bg1"/>
                </a:solidFill>
              </a:rPr>
              <a:t>AGENDA :</a:t>
            </a:r>
          </a:p>
        </p:txBody>
      </p:sp>
      <p:cxnSp>
        <p:nvCxnSpPr>
          <p:cNvPr id="4" name="Straight Connector 3">
            <a:extLst>
              <a:ext uri="{FF2B5EF4-FFF2-40B4-BE49-F238E27FC236}">
                <a16:creationId xmlns:a16="http://schemas.microsoft.com/office/drawing/2014/main" id="{E320E9DF-3916-0158-623E-0F65ED775E46}"/>
              </a:ext>
            </a:extLst>
          </p:cNvPr>
          <p:cNvCxnSpPr>
            <a:cxnSpLocks/>
            <a:endCxn id="2" idx="2"/>
          </p:cNvCxnSpPr>
          <p:nvPr/>
        </p:nvCxnSpPr>
        <p:spPr>
          <a:xfrm>
            <a:off x="495300" y="970181"/>
            <a:ext cx="21002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6B0829E-7E16-AB73-64EC-5E26205FB82E}"/>
              </a:ext>
            </a:extLst>
          </p:cNvPr>
          <p:cNvSpPr txBox="1"/>
          <p:nvPr/>
        </p:nvSpPr>
        <p:spPr>
          <a:xfrm>
            <a:off x="364671" y="1455836"/>
            <a:ext cx="10601325" cy="415498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bg1"/>
                </a:solidFill>
              </a:rPr>
              <a:t> Background and Purpose </a:t>
            </a:r>
          </a:p>
          <a:p>
            <a:pPr marL="285750" indent="-285750">
              <a:buFont typeface="Wingdings" panose="05000000000000000000" pitchFamily="2" charset="2"/>
              <a:buChar char="Ø"/>
            </a:pPr>
            <a:endParaRPr lang="en-IN" sz="2400" dirty="0">
              <a:solidFill>
                <a:schemeClr val="bg1"/>
              </a:solidFill>
            </a:endParaRPr>
          </a:p>
          <a:p>
            <a:pPr marL="285750" indent="-285750">
              <a:buFont typeface="Wingdings" panose="05000000000000000000" pitchFamily="2" charset="2"/>
              <a:buChar char="Ø"/>
            </a:pPr>
            <a:r>
              <a:rPr lang="en-IN" sz="2400" dirty="0">
                <a:solidFill>
                  <a:schemeClr val="bg1"/>
                </a:solidFill>
              </a:rPr>
              <a:t> Exploratory Data Analysis </a:t>
            </a:r>
          </a:p>
          <a:p>
            <a:endParaRPr lang="en-IN" sz="2400" dirty="0">
              <a:solidFill>
                <a:schemeClr val="bg1"/>
              </a:solidFill>
            </a:endParaRPr>
          </a:p>
          <a:p>
            <a:pPr marL="285750" indent="-285750">
              <a:buFont typeface="Wingdings" panose="05000000000000000000" pitchFamily="2" charset="2"/>
              <a:buChar char="Ø"/>
            </a:pPr>
            <a:r>
              <a:rPr lang="en-IN" sz="2400" dirty="0">
                <a:solidFill>
                  <a:schemeClr val="bg1"/>
                </a:solidFill>
              </a:rPr>
              <a:t> Variable analysis and selection</a:t>
            </a:r>
          </a:p>
          <a:p>
            <a:pPr marL="285750" indent="-285750">
              <a:buFont typeface="Wingdings" panose="05000000000000000000" pitchFamily="2" charset="2"/>
              <a:buChar char="Ø"/>
            </a:pPr>
            <a:endParaRPr lang="en-IN" sz="2400" dirty="0">
              <a:solidFill>
                <a:schemeClr val="bg1"/>
              </a:solidFill>
            </a:endParaRPr>
          </a:p>
          <a:p>
            <a:pPr marL="285750" indent="-285750">
              <a:buFont typeface="Wingdings" panose="05000000000000000000" pitchFamily="2" charset="2"/>
              <a:buChar char="Ø"/>
            </a:pPr>
            <a:r>
              <a:rPr lang="en-IN" sz="2400" dirty="0">
                <a:solidFill>
                  <a:schemeClr val="bg1"/>
                </a:solidFill>
              </a:rPr>
              <a:t> Finding Segments</a:t>
            </a:r>
          </a:p>
          <a:p>
            <a:pPr marL="285750" indent="-285750">
              <a:buFont typeface="Wingdings" panose="05000000000000000000" pitchFamily="2" charset="2"/>
              <a:buChar char="Ø"/>
            </a:pPr>
            <a:endParaRPr lang="en-IN" sz="2400" dirty="0">
              <a:solidFill>
                <a:schemeClr val="bg1"/>
              </a:solidFill>
            </a:endParaRPr>
          </a:p>
          <a:p>
            <a:pPr marL="285750" indent="-285750">
              <a:buFont typeface="Wingdings" panose="05000000000000000000" pitchFamily="2" charset="2"/>
              <a:buChar char="Ø"/>
            </a:pPr>
            <a:r>
              <a:rPr lang="en-IN" sz="2400" dirty="0">
                <a:solidFill>
                  <a:schemeClr val="bg1"/>
                </a:solidFill>
              </a:rPr>
              <a:t> Conclusion/Key Insights</a:t>
            </a:r>
          </a:p>
          <a:p>
            <a:pPr marL="285750" indent="-285750">
              <a:buFont typeface="Wingdings" panose="05000000000000000000" pitchFamily="2" charset="2"/>
              <a:buChar char="Ø"/>
            </a:pPr>
            <a:endParaRPr lang="en-IN" sz="2400" dirty="0">
              <a:solidFill>
                <a:schemeClr val="bg1"/>
              </a:solidFill>
            </a:endParaRPr>
          </a:p>
          <a:p>
            <a:pPr marL="285750" indent="-285750">
              <a:buFont typeface="Wingdings" panose="05000000000000000000" pitchFamily="2" charset="2"/>
              <a:buChar char="Ø"/>
            </a:pPr>
            <a:r>
              <a:rPr lang="en-IN" sz="2400" dirty="0">
                <a:solidFill>
                  <a:schemeClr val="bg1"/>
                </a:solidFill>
              </a:rPr>
              <a:t> Appendix </a:t>
            </a:r>
          </a:p>
        </p:txBody>
      </p:sp>
    </p:spTree>
    <p:extLst>
      <p:ext uri="{BB962C8B-B14F-4D97-AF65-F5344CB8AC3E}">
        <p14:creationId xmlns:p14="http://schemas.microsoft.com/office/powerpoint/2010/main" val="784570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57AE17-4D7D-207B-30B2-FEA7ABBDDC12}"/>
              </a:ext>
            </a:extLst>
          </p:cNvPr>
          <p:cNvSpPr txBox="1"/>
          <p:nvPr/>
        </p:nvSpPr>
        <p:spPr>
          <a:xfrm>
            <a:off x="828675" y="552450"/>
            <a:ext cx="6219825" cy="523220"/>
          </a:xfrm>
          <a:prstGeom prst="rect">
            <a:avLst/>
          </a:prstGeom>
          <a:noFill/>
        </p:spPr>
        <p:txBody>
          <a:bodyPr wrap="square" rtlCol="0">
            <a:spAutoFit/>
          </a:bodyPr>
          <a:lstStyle/>
          <a:p>
            <a:r>
              <a:rPr lang="en-IN" sz="2800" dirty="0">
                <a:solidFill>
                  <a:schemeClr val="bg1"/>
                </a:solidFill>
              </a:rPr>
              <a:t>Analysis : combining the various variables </a:t>
            </a:r>
          </a:p>
        </p:txBody>
      </p:sp>
      <p:cxnSp>
        <p:nvCxnSpPr>
          <p:cNvPr id="10" name="Straight Connector 9">
            <a:extLst>
              <a:ext uri="{FF2B5EF4-FFF2-40B4-BE49-F238E27FC236}">
                <a16:creationId xmlns:a16="http://schemas.microsoft.com/office/drawing/2014/main" id="{EA468095-DF82-C3E6-FBB4-3AE1D693C27D}"/>
              </a:ext>
            </a:extLst>
          </p:cNvPr>
          <p:cNvCxnSpPr/>
          <p:nvPr/>
        </p:nvCxnSpPr>
        <p:spPr>
          <a:xfrm>
            <a:off x="855014" y="1075670"/>
            <a:ext cx="61934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BAD4E0-90AE-C9AA-A3CA-D760A58FEB05}"/>
              </a:ext>
            </a:extLst>
          </p:cNvPr>
          <p:cNvSpPr txBox="1"/>
          <p:nvPr/>
        </p:nvSpPr>
        <p:spPr>
          <a:xfrm>
            <a:off x="731967" y="4419756"/>
            <a:ext cx="10013011" cy="923330"/>
          </a:xfrm>
          <a:prstGeom prst="rect">
            <a:avLst/>
          </a:prstGeom>
          <a:noFill/>
        </p:spPr>
        <p:txBody>
          <a:bodyPr wrap="square" rtlCol="0">
            <a:spAutoFit/>
          </a:bodyPr>
          <a:lstStyle/>
          <a:p>
            <a:r>
              <a:rPr lang="en-IN" dirty="0">
                <a:solidFill>
                  <a:schemeClr val="bg1"/>
                </a:solidFill>
              </a:rPr>
              <a:t>Rule 4 : People who have their loan grade in ("D","E","F","G") and is already default on file has a significant 61% chances of default. Out of the total 2489 applications, 1531 applications are considered to be ‘bad’ and risky and has a higher chances of default.</a:t>
            </a:r>
          </a:p>
        </p:txBody>
      </p:sp>
      <p:pic>
        <p:nvPicPr>
          <p:cNvPr id="3" name="Picture 2">
            <a:extLst>
              <a:ext uri="{FF2B5EF4-FFF2-40B4-BE49-F238E27FC236}">
                <a16:creationId xmlns:a16="http://schemas.microsoft.com/office/drawing/2014/main" id="{ADABA90F-41D5-7E66-72E7-AD66EE1FA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598889"/>
            <a:ext cx="7915275" cy="2449231"/>
          </a:xfrm>
          <a:prstGeom prst="rect">
            <a:avLst/>
          </a:prstGeom>
        </p:spPr>
      </p:pic>
    </p:spTree>
    <p:extLst>
      <p:ext uri="{BB962C8B-B14F-4D97-AF65-F5344CB8AC3E}">
        <p14:creationId xmlns:p14="http://schemas.microsoft.com/office/powerpoint/2010/main" val="181472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EF510-E2F9-9E96-0032-B2325220507C}"/>
              </a:ext>
            </a:extLst>
          </p:cNvPr>
          <p:cNvSpPr txBox="1"/>
          <p:nvPr/>
        </p:nvSpPr>
        <p:spPr>
          <a:xfrm>
            <a:off x="790575" y="600075"/>
            <a:ext cx="7172325" cy="461665"/>
          </a:xfrm>
          <a:prstGeom prst="rect">
            <a:avLst/>
          </a:prstGeom>
          <a:noFill/>
        </p:spPr>
        <p:txBody>
          <a:bodyPr wrap="square" rtlCol="0">
            <a:spAutoFit/>
          </a:bodyPr>
          <a:lstStyle/>
          <a:p>
            <a:r>
              <a:rPr lang="en-IN" sz="2400" dirty="0">
                <a:solidFill>
                  <a:schemeClr val="bg1"/>
                </a:solidFill>
              </a:rPr>
              <a:t>CONCLUSION/ KEY INSIGHTS :</a:t>
            </a:r>
          </a:p>
        </p:txBody>
      </p:sp>
      <p:cxnSp>
        <p:nvCxnSpPr>
          <p:cNvPr id="4" name="Straight Connector 3">
            <a:extLst>
              <a:ext uri="{FF2B5EF4-FFF2-40B4-BE49-F238E27FC236}">
                <a16:creationId xmlns:a16="http://schemas.microsoft.com/office/drawing/2014/main" id="{99C7696C-8088-B3AE-5544-E2CD9AD86B19}"/>
              </a:ext>
            </a:extLst>
          </p:cNvPr>
          <p:cNvCxnSpPr>
            <a:cxnSpLocks/>
          </p:cNvCxnSpPr>
          <p:nvPr/>
        </p:nvCxnSpPr>
        <p:spPr>
          <a:xfrm>
            <a:off x="877078" y="1061740"/>
            <a:ext cx="372349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DA5DC1B-2D6D-8495-5692-AC683CECDD5C}"/>
              </a:ext>
            </a:extLst>
          </p:cNvPr>
          <p:cNvSpPr txBox="1"/>
          <p:nvPr/>
        </p:nvSpPr>
        <p:spPr>
          <a:xfrm>
            <a:off x="594632" y="2136321"/>
            <a:ext cx="5772150" cy="1200329"/>
          </a:xfrm>
          <a:prstGeom prst="rect">
            <a:avLst/>
          </a:prstGeom>
          <a:noFill/>
        </p:spPr>
        <p:txBody>
          <a:bodyPr wrap="square" rtlCol="0">
            <a:spAutoFit/>
          </a:bodyPr>
          <a:lstStyle/>
          <a:p>
            <a:r>
              <a:rPr lang="en-IN" dirty="0">
                <a:solidFill>
                  <a:schemeClr val="bg1"/>
                </a:solidFill>
              </a:rPr>
              <a:t>Thus, after analysing the data, we can conclude that :</a:t>
            </a:r>
          </a:p>
          <a:p>
            <a:endParaRPr lang="en-IN" dirty="0">
              <a:solidFill>
                <a:schemeClr val="bg1"/>
              </a:solidFill>
            </a:endParaRPr>
          </a:p>
          <a:p>
            <a:r>
              <a:rPr lang="en-IN" dirty="0">
                <a:solidFill>
                  <a:schemeClr val="bg1"/>
                </a:solidFill>
              </a:rPr>
              <a:t>If any of the applicants falls within any of the set of 4 defined rules, then giving them loans is considerably risky.</a:t>
            </a:r>
          </a:p>
        </p:txBody>
      </p:sp>
      <p:sp>
        <p:nvSpPr>
          <p:cNvPr id="3" name="TextBox 2">
            <a:extLst>
              <a:ext uri="{FF2B5EF4-FFF2-40B4-BE49-F238E27FC236}">
                <a16:creationId xmlns:a16="http://schemas.microsoft.com/office/drawing/2014/main" id="{B9EE7F3D-BBD8-4F7F-F61A-AF747A7FD4FC}"/>
              </a:ext>
            </a:extLst>
          </p:cNvPr>
          <p:cNvSpPr txBox="1"/>
          <p:nvPr/>
        </p:nvSpPr>
        <p:spPr>
          <a:xfrm>
            <a:off x="594632" y="4105469"/>
            <a:ext cx="7172325" cy="646331"/>
          </a:xfrm>
          <a:prstGeom prst="rect">
            <a:avLst/>
          </a:prstGeom>
          <a:noFill/>
        </p:spPr>
        <p:txBody>
          <a:bodyPr wrap="square" rtlCol="0">
            <a:spAutoFit/>
          </a:bodyPr>
          <a:lstStyle/>
          <a:p>
            <a:r>
              <a:rPr lang="en-IN" i="1" dirty="0">
                <a:solidFill>
                  <a:schemeClr val="bg1"/>
                </a:solidFill>
              </a:rPr>
              <a:t>Note : </a:t>
            </a:r>
            <a:r>
              <a:rPr lang="en-US" i="1" dirty="0">
                <a:solidFill>
                  <a:schemeClr val="bg1"/>
                </a:solidFill>
              </a:rPr>
              <a:t>The set of 4 rules are not mutually exclusive that is there can be some degree of overlap between them.</a:t>
            </a:r>
            <a:endParaRPr lang="en-IN" i="1" dirty="0">
              <a:solidFill>
                <a:schemeClr val="bg1"/>
              </a:solidFill>
            </a:endParaRPr>
          </a:p>
        </p:txBody>
      </p:sp>
    </p:spTree>
    <p:extLst>
      <p:ext uri="{BB962C8B-B14F-4D97-AF65-F5344CB8AC3E}">
        <p14:creationId xmlns:p14="http://schemas.microsoft.com/office/powerpoint/2010/main" val="266485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F0FA2-60CB-F764-5865-BF7A87A5B19A}"/>
              </a:ext>
            </a:extLst>
          </p:cNvPr>
          <p:cNvSpPr txBox="1"/>
          <p:nvPr/>
        </p:nvSpPr>
        <p:spPr>
          <a:xfrm>
            <a:off x="628650" y="657225"/>
            <a:ext cx="5400675" cy="646331"/>
          </a:xfrm>
          <a:prstGeom prst="rect">
            <a:avLst/>
          </a:prstGeom>
          <a:noFill/>
        </p:spPr>
        <p:txBody>
          <a:bodyPr wrap="square" rtlCol="0">
            <a:spAutoFit/>
          </a:bodyPr>
          <a:lstStyle/>
          <a:p>
            <a:r>
              <a:rPr lang="en-IN" sz="3600" dirty="0">
                <a:solidFill>
                  <a:schemeClr val="bg1"/>
                </a:solidFill>
              </a:rPr>
              <a:t>Appendix : </a:t>
            </a:r>
          </a:p>
        </p:txBody>
      </p:sp>
      <p:pic>
        <p:nvPicPr>
          <p:cNvPr id="4" name="Picture 3">
            <a:extLst>
              <a:ext uri="{FF2B5EF4-FFF2-40B4-BE49-F238E27FC236}">
                <a16:creationId xmlns:a16="http://schemas.microsoft.com/office/drawing/2014/main" id="{EBD733EE-50F4-EB04-11BE-2F8A8D3E8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1611517"/>
            <a:ext cx="8923793" cy="2950958"/>
          </a:xfrm>
          <a:prstGeom prst="rect">
            <a:avLst/>
          </a:prstGeom>
        </p:spPr>
      </p:pic>
      <p:sp>
        <p:nvSpPr>
          <p:cNvPr id="5" name="TextBox 4">
            <a:extLst>
              <a:ext uri="{FF2B5EF4-FFF2-40B4-BE49-F238E27FC236}">
                <a16:creationId xmlns:a16="http://schemas.microsoft.com/office/drawing/2014/main" id="{2D8F8554-DF0E-8D05-A9D1-1458AFCD301B}"/>
              </a:ext>
            </a:extLst>
          </p:cNvPr>
          <p:cNvSpPr txBox="1"/>
          <p:nvPr/>
        </p:nvSpPr>
        <p:spPr>
          <a:xfrm>
            <a:off x="628650" y="4886325"/>
            <a:ext cx="8923793" cy="646331"/>
          </a:xfrm>
          <a:prstGeom prst="rect">
            <a:avLst/>
          </a:prstGeom>
          <a:noFill/>
        </p:spPr>
        <p:txBody>
          <a:bodyPr wrap="square" rtlCol="0">
            <a:spAutoFit/>
          </a:bodyPr>
          <a:lstStyle/>
          <a:p>
            <a:r>
              <a:rPr lang="en-US" dirty="0">
                <a:solidFill>
                  <a:schemeClr val="bg1"/>
                </a:solidFill>
              </a:rPr>
              <a:t>Grouping variables into risky and non risky categories based on </a:t>
            </a:r>
            <a:r>
              <a:rPr lang="en-IN" b="0" i="0" dirty="0">
                <a:solidFill>
                  <a:schemeClr val="bg1"/>
                </a:solidFill>
                <a:effectLst/>
                <a:latin typeface="Google Sans"/>
              </a:rPr>
              <a:t>Exploratory Data Analysis</a:t>
            </a:r>
            <a:endParaRPr lang="en-US" dirty="0">
              <a:solidFill>
                <a:schemeClr val="bg1"/>
              </a:solidFill>
            </a:endParaRPr>
          </a:p>
          <a:p>
            <a:endParaRPr lang="en-IN" dirty="0">
              <a:solidFill>
                <a:schemeClr val="bg1"/>
              </a:solidFill>
            </a:endParaRPr>
          </a:p>
        </p:txBody>
      </p:sp>
      <p:cxnSp>
        <p:nvCxnSpPr>
          <p:cNvPr id="7" name="Straight Connector 6">
            <a:extLst>
              <a:ext uri="{FF2B5EF4-FFF2-40B4-BE49-F238E27FC236}">
                <a16:creationId xmlns:a16="http://schemas.microsoft.com/office/drawing/2014/main" id="{EECC316F-AF99-B6E8-3B73-9C317586759A}"/>
              </a:ext>
            </a:extLst>
          </p:cNvPr>
          <p:cNvCxnSpPr>
            <a:cxnSpLocks/>
          </p:cNvCxnSpPr>
          <p:nvPr/>
        </p:nvCxnSpPr>
        <p:spPr>
          <a:xfrm>
            <a:off x="695325" y="1209675"/>
            <a:ext cx="20097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683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2998A-7239-5435-66D2-FBFFC68ADC35}"/>
              </a:ext>
            </a:extLst>
          </p:cNvPr>
          <p:cNvSpPr txBox="1"/>
          <p:nvPr/>
        </p:nvSpPr>
        <p:spPr>
          <a:xfrm>
            <a:off x="3028950" y="2447925"/>
            <a:ext cx="6029325" cy="1446550"/>
          </a:xfrm>
          <a:prstGeom prst="rect">
            <a:avLst/>
          </a:prstGeom>
          <a:noFill/>
        </p:spPr>
        <p:txBody>
          <a:bodyPr wrap="square" rtlCol="0">
            <a:spAutoFit/>
          </a:bodyPr>
          <a:lstStyle/>
          <a:p>
            <a:r>
              <a:rPr lang="en-IN" sz="8800" dirty="0">
                <a:solidFill>
                  <a:schemeClr val="bg1"/>
                </a:solidFill>
              </a:rPr>
              <a:t>THANK YOU</a:t>
            </a:r>
          </a:p>
        </p:txBody>
      </p:sp>
    </p:spTree>
    <p:extLst>
      <p:ext uri="{BB962C8B-B14F-4D97-AF65-F5344CB8AC3E}">
        <p14:creationId xmlns:p14="http://schemas.microsoft.com/office/powerpoint/2010/main" val="31543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99F10-9E5E-DFBE-ADEB-1436A168037C}"/>
              </a:ext>
            </a:extLst>
          </p:cNvPr>
          <p:cNvSpPr txBox="1"/>
          <p:nvPr/>
        </p:nvSpPr>
        <p:spPr>
          <a:xfrm>
            <a:off x="866775" y="628650"/>
            <a:ext cx="7124700" cy="1323439"/>
          </a:xfrm>
          <a:prstGeom prst="rect">
            <a:avLst/>
          </a:prstGeom>
          <a:noFill/>
        </p:spPr>
        <p:txBody>
          <a:bodyPr wrap="square" rtlCol="0">
            <a:spAutoFit/>
          </a:bodyPr>
          <a:lstStyle/>
          <a:p>
            <a:r>
              <a:rPr lang="en-IN" sz="4000" dirty="0">
                <a:solidFill>
                  <a:schemeClr val="bg1"/>
                </a:solidFill>
              </a:rPr>
              <a:t>Background and Purpose :</a:t>
            </a:r>
          </a:p>
          <a:p>
            <a:endParaRPr lang="en-IN" sz="4000" dirty="0">
              <a:solidFill>
                <a:schemeClr val="bg1"/>
              </a:solidFill>
            </a:endParaRPr>
          </a:p>
        </p:txBody>
      </p:sp>
      <p:sp>
        <p:nvSpPr>
          <p:cNvPr id="3" name="TextBox 2">
            <a:extLst>
              <a:ext uri="{FF2B5EF4-FFF2-40B4-BE49-F238E27FC236}">
                <a16:creationId xmlns:a16="http://schemas.microsoft.com/office/drawing/2014/main" id="{425556ED-6A14-0387-22F8-B0DCB38EB625}"/>
              </a:ext>
            </a:extLst>
          </p:cNvPr>
          <p:cNvSpPr txBox="1"/>
          <p:nvPr/>
        </p:nvSpPr>
        <p:spPr>
          <a:xfrm>
            <a:off x="933450" y="1781175"/>
            <a:ext cx="10144125" cy="4093428"/>
          </a:xfrm>
          <a:prstGeom prst="rect">
            <a:avLst/>
          </a:prstGeom>
          <a:noFill/>
        </p:spPr>
        <p:txBody>
          <a:bodyPr wrap="square" rtlCol="0">
            <a:spAutoFit/>
          </a:bodyPr>
          <a:lstStyle/>
          <a:p>
            <a:pPr marL="285750" indent="-285750">
              <a:buFont typeface="Wingdings" panose="05000000000000000000" pitchFamily="2" charset="2"/>
              <a:buChar char="§"/>
            </a:pPr>
            <a:r>
              <a:rPr lang="en-IN" sz="2000" dirty="0">
                <a:solidFill>
                  <a:schemeClr val="bg1"/>
                </a:solidFill>
              </a:rPr>
              <a:t>The dataset has performance tags in the form of whether a person defaulted the loan or not.</a:t>
            </a:r>
          </a:p>
          <a:p>
            <a:pPr marL="285750" indent="-285750">
              <a:buFont typeface="Wingdings" panose="05000000000000000000" pitchFamily="2" charset="2"/>
              <a:buChar char="§"/>
            </a:pPr>
            <a:endParaRPr lang="en-IN" sz="2000" dirty="0">
              <a:solidFill>
                <a:schemeClr val="bg1"/>
              </a:solidFill>
            </a:endParaRPr>
          </a:p>
          <a:p>
            <a:pPr marL="285750" indent="-285750">
              <a:buFont typeface="Wingdings" panose="05000000000000000000" pitchFamily="2" charset="2"/>
              <a:buChar char="§"/>
            </a:pPr>
            <a:endParaRPr lang="en-IN" sz="2000" dirty="0">
              <a:solidFill>
                <a:schemeClr val="bg1"/>
              </a:solidFill>
            </a:endParaRPr>
          </a:p>
          <a:p>
            <a:pPr marL="285750" indent="-285750">
              <a:buFont typeface="Wingdings" panose="05000000000000000000" pitchFamily="2" charset="2"/>
              <a:buChar char="§"/>
            </a:pPr>
            <a:r>
              <a:rPr lang="en-IN" sz="2000" dirty="0">
                <a:solidFill>
                  <a:schemeClr val="bg1"/>
                </a:solidFill>
              </a:rPr>
              <a:t>We are using other attributes available to find the segment of customers who have higher probability of defaulting on their loan.</a:t>
            </a:r>
          </a:p>
          <a:p>
            <a:pPr marL="285750" indent="-285750">
              <a:buFont typeface="Wingdings" panose="05000000000000000000" pitchFamily="2" charset="2"/>
              <a:buChar char="§"/>
            </a:pPr>
            <a:endParaRPr lang="en-IN" sz="2000" dirty="0">
              <a:solidFill>
                <a:schemeClr val="bg1"/>
              </a:solidFill>
            </a:endParaRPr>
          </a:p>
          <a:p>
            <a:pPr marL="285750" indent="-285750">
              <a:buFont typeface="Wingdings" panose="05000000000000000000" pitchFamily="2" charset="2"/>
              <a:buChar char="§"/>
            </a:pPr>
            <a:endParaRPr lang="en-IN" sz="2000" dirty="0">
              <a:solidFill>
                <a:schemeClr val="bg1"/>
              </a:solidFill>
            </a:endParaRPr>
          </a:p>
          <a:p>
            <a:pPr marL="285750" indent="-285750">
              <a:buFont typeface="Wingdings" panose="05000000000000000000" pitchFamily="2" charset="2"/>
              <a:buChar char="§"/>
            </a:pPr>
            <a:r>
              <a:rPr lang="en-IN" sz="2000" dirty="0">
                <a:solidFill>
                  <a:schemeClr val="bg1"/>
                </a:solidFill>
              </a:rPr>
              <a:t>There are 10 such variables available in the given dataset out of which 3 variables are of string datatype and 7 are of integer datatype.</a:t>
            </a:r>
          </a:p>
          <a:p>
            <a:pPr marL="285750" indent="-285750">
              <a:buFont typeface="Wingdings" panose="05000000000000000000" pitchFamily="2" charset="2"/>
              <a:buChar char="§"/>
            </a:pPr>
            <a:endParaRPr lang="en-IN" sz="2000" dirty="0">
              <a:solidFill>
                <a:schemeClr val="bg1"/>
              </a:solidFill>
            </a:endParaRPr>
          </a:p>
          <a:p>
            <a:pPr marL="285750" indent="-285750">
              <a:buFont typeface="Wingdings" panose="05000000000000000000" pitchFamily="2" charset="2"/>
              <a:buChar char="§"/>
            </a:pPr>
            <a:endParaRPr lang="en-IN" sz="2000" dirty="0">
              <a:solidFill>
                <a:schemeClr val="bg1"/>
              </a:solidFill>
            </a:endParaRPr>
          </a:p>
          <a:p>
            <a:pPr marL="285750" indent="-285750">
              <a:buFont typeface="Wingdings" panose="05000000000000000000" pitchFamily="2" charset="2"/>
              <a:buChar char="§"/>
            </a:pPr>
            <a:r>
              <a:rPr lang="en-IN" sz="2000" dirty="0">
                <a:solidFill>
                  <a:schemeClr val="bg1"/>
                </a:solidFill>
              </a:rPr>
              <a:t>The base default rate of the entire population is 21%  </a:t>
            </a:r>
            <a:r>
              <a:rPr lang="en-IN" sz="2000" dirty="0">
                <a:solidFill>
                  <a:schemeClr val="bg1"/>
                </a:solidFill>
                <a:sym typeface="Wingdings" panose="05000000000000000000" pitchFamily="2" charset="2"/>
              </a:rPr>
              <a:t></a:t>
            </a:r>
            <a:endParaRPr lang="en-IN" sz="2000" dirty="0">
              <a:solidFill>
                <a:schemeClr val="bg1"/>
              </a:solidFill>
            </a:endParaRPr>
          </a:p>
          <a:p>
            <a:pPr marL="285750" indent="-285750">
              <a:buFont typeface="Wingdings" panose="05000000000000000000" pitchFamily="2" charset="2"/>
              <a:buChar char="§"/>
            </a:pPr>
            <a:endParaRPr lang="en-IN" sz="2000" dirty="0">
              <a:solidFill>
                <a:schemeClr val="bg1"/>
              </a:solidFill>
            </a:endParaRPr>
          </a:p>
        </p:txBody>
      </p:sp>
      <p:cxnSp>
        <p:nvCxnSpPr>
          <p:cNvPr id="5" name="Straight Connector 4">
            <a:extLst>
              <a:ext uri="{FF2B5EF4-FFF2-40B4-BE49-F238E27FC236}">
                <a16:creationId xmlns:a16="http://schemas.microsoft.com/office/drawing/2014/main" id="{3B0C8567-D231-D5B5-4426-6CFC215C9A10}"/>
              </a:ext>
            </a:extLst>
          </p:cNvPr>
          <p:cNvCxnSpPr>
            <a:stCxn id="2" idx="1"/>
          </p:cNvCxnSpPr>
          <p:nvPr/>
        </p:nvCxnSpPr>
        <p:spPr>
          <a:xfrm>
            <a:off x="866775" y="1290370"/>
            <a:ext cx="5372100" cy="50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4B60C4E-0733-0ED2-FF3C-DAE332BCE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728" y="4676775"/>
            <a:ext cx="3468222" cy="1683603"/>
          </a:xfrm>
          <a:prstGeom prst="rect">
            <a:avLst/>
          </a:prstGeom>
        </p:spPr>
      </p:pic>
    </p:spTree>
    <p:extLst>
      <p:ext uri="{BB962C8B-B14F-4D97-AF65-F5344CB8AC3E}">
        <p14:creationId xmlns:p14="http://schemas.microsoft.com/office/powerpoint/2010/main" val="381062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3AC6F-15FE-727D-7CDF-CC7CEAD442A8}"/>
              </a:ext>
            </a:extLst>
          </p:cNvPr>
          <p:cNvSpPr txBox="1"/>
          <p:nvPr/>
        </p:nvSpPr>
        <p:spPr>
          <a:xfrm>
            <a:off x="333375" y="152400"/>
            <a:ext cx="7667625" cy="523220"/>
          </a:xfrm>
          <a:prstGeom prst="rect">
            <a:avLst/>
          </a:prstGeom>
          <a:noFill/>
        </p:spPr>
        <p:txBody>
          <a:bodyPr wrap="square" rtlCol="0">
            <a:spAutoFit/>
          </a:bodyPr>
          <a:lstStyle/>
          <a:p>
            <a:r>
              <a:rPr lang="en-IN" sz="2800" dirty="0">
                <a:solidFill>
                  <a:schemeClr val="bg1"/>
                </a:solidFill>
              </a:rPr>
              <a:t>Exploratory Data Analysis :</a:t>
            </a:r>
          </a:p>
        </p:txBody>
      </p:sp>
      <p:pic>
        <p:nvPicPr>
          <p:cNvPr id="4" name="Picture 3">
            <a:extLst>
              <a:ext uri="{FF2B5EF4-FFF2-40B4-BE49-F238E27FC236}">
                <a16:creationId xmlns:a16="http://schemas.microsoft.com/office/drawing/2014/main" id="{BB7087C1-3967-1D7B-2898-86B74F47D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49" y="885825"/>
            <a:ext cx="11296651" cy="3695700"/>
          </a:xfrm>
          <a:prstGeom prst="rect">
            <a:avLst/>
          </a:prstGeom>
        </p:spPr>
      </p:pic>
      <p:sp>
        <p:nvSpPr>
          <p:cNvPr id="5" name="TextBox 4">
            <a:extLst>
              <a:ext uri="{FF2B5EF4-FFF2-40B4-BE49-F238E27FC236}">
                <a16:creationId xmlns:a16="http://schemas.microsoft.com/office/drawing/2014/main" id="{73BB6E88-D6FF-190F-7D3A-7FAFDED08B6F}"/>
              </a:ext>
            </a:extLst>
          </p:cNvPr>
          <p:cNvSpPr txBox="1"/>
          <p:nvPr/>
        </p:nvSpPr>
        <p:spPr>
          <a:xfrm>
            <a:off x="333375" y="4791730"/>
            <a:ext cx="11020425" cy="1815882"/>
          </a:xfrm>
          <a:prstGeom prst="rect">
            <a:avLst/>
          </a:prstGeom>
          <a:noFill/>
        </p:spPr>
        <p:txBody>
          <a:bodyPr wrap="square" rtlCol="0">
            <a:spAutoFit/>
          </a:bodyPr>
          <a:lstStyle/>
          <a:p>
            <a:r>
              <a:rPr lang="en-IN" sz="1600" b="1" dirty="0">
                <a:solidFill>
                  <a:schemeClr val="bg1"/>
                </a:solidFill>
                <a:latin typeface="Microsoft Tai Le" panose="020B0502040204020203" pitchFamily="34" charset="0"/>
                <a:cs typeface="Microsoft Tai Le" panose="020B0502040204020203" pitchFamily="34" charset="0"/>
              </a:rPr>
              <a:t>As per the dataset, we had information's like the person age, income, home ownership, employment length, loan intent, loan grade, loan amount, loan interest rate, loan percent income, if the person is default on file or not, credit history length and lastly the loan status. All these were valuable inputs which in turn helped us to generate key insights.</a:t>
            </a:r>
          </a:p>
          <a:p>
            <a:endParaRPr lang="en-IN" sz="1600" b="1" dirty="0">
              <a:solidFill>
                <a:schemeClr val="bg1"/>
              </a:solidFill>
              <a:latin typeface="Microsoft Tai Le" panose="020B0502040204020203" pitchFamily="34" charset="0"/>
              <a:cs typeface="Microsoft Tai Le" panose="020B0502040204020203" pitchFamily="34" charset="0"/>
            </a:endParaRPr>
          </a:p>
          <a:p>
            <a:r>
              <a:rPr lang="en-IN" sz="1600" b="1" dirty="0">
                <a:solidFill>
                  <a:schemeClr val="bg1"/>
                </a:solidFill>
                <a:latin typeface="Microsoft Tai Le" panose="020B0502040204020203" pitchFamily="34" charset="0"/>
                <a:cs typeface="Microsoft Tai Le" panose="020B0502040204020203" pitchFamily="34" charset="0"/>
              </a:rPr>
              <a:t>--</a:t>
            </a:r>
            <a:r>
              <a:rPr lang="en-IN" sz="1600" b="1" dirty="0">
                <a:solidFill>
                  <a:schemeClr val="bg1"/>
                </a:solidFill>
                <a:latin typeface="Microsoft Tai Le" panose="020B0502040204020203" pitchFamily="34" charset="0"/>
                <a:cs typeface="Microsoft Tai Le" panose="020B0502040204020203" pitchFamily="34" charset="0"/>
                <a:sym typeface="Wingdings" panose="05000000000000000000" pitchFamily="2" charset="2"/>
              </a:rPr>
              <a:t> </a:t>
            </a:r>
            <a:r>
              <a:rPr lang="en-IN" sz="1600" b="1" dirty="0">
                <a:solidFill>
                  <a:schemeClr val="bg1"/>
                </a:solidFill>
                <a:latin typeface="Microsoft Tai Le" panose="020B0502040204020203" pitchFamily="34" charset="0"/>
                <a:cs typeface="Microsoft Tai Le" panose="020B0502040204020203" pitchFamily="34" charset="0"/>
              </a:rPr>
              <a:t>Our target variable being loan status.</a:t>
            </a:r>
          </a:p>
          <a:p>
            <a:endParaRPr lang="en-IN" sz="1600" dirty="0">
              <a:solidFill>
                <a:schemeClr val="bg1"/>
              </a:solidFill>
            </a:endParaRPr>
          </a:p>
        </p:txBody>
      </p:sp>
      <p:cxnSp>
        <p:nvCxnSpPr>
          <p:cNvPr id="7" name="Straight Connector 6">
            <a:extLst>
              <a:ext uri="{FF2B5EF4-FFF2-40B4-BE49-F238E27FC236}">
                <a16:creationId xmlns:a16="http://schemas.microsoft.com/office/drawing/2014/main" id="{3056C3C9-200A-0419-175D-8C0FBDE0DAFE}"/>
              </a:ext>
            </a:extLst>
          </p:cNvPr>
          <p:cNvCxnSpPr>
            <a:cxnSpLocks/>
          </p:cNvCxnSpPr>
          <p:nvPr/>
        </p:nvCxnSpPr>
        <p:spPr>
          <a:xfrm>
            <a:off x="438149" y="628650"/>
            <a:ext cx="38166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08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1CE56-1268-55EC-6D33-85102AC4B108}"/>
              </a:ext>
            </a:extLst>
          </p:cNvPr>
          <p:cNvSpPr txBox="1"/>
          <p:nvPr/>
        </p:nvSpPr>
        <p:spPr>
          <a:xfrm>
            <a:off x="723900" y="495300"/>
            <a:ext cx="5886450" cy="646331"/>
          </a:xfrm>
          <a:prstGeom prst="rect">
            <a:avLst/>
          </a:prstGeom>
          <a:noFill/>
        </p:spPr>
        <p:txBody>
          <a:bodyPr wrap="square" rtlCol="0">
            <a:spAutoFit/>
          </a:bodyPr>
          <a:lstStyle/>
          <a:p>
            <a:r>
              <a:rPr lang="en-IN" sz="3600" dirty="0">
                <a:solidFill>
                  <a:schemeClr val="bg1"/>
                </a:solidFill>
              </a:rPr>
              <a:t>Approach :</a:t>
            </a:r>
          </a:p>
        </p:txBody>
      </p:sp>
      <p:cxnSp>
        <p:nvCxnSpPr>
          <p:cNvPr id="4" name="Straight Connector 3">
            <a:extLst>
              <a:ext uri="{FF2B5EF4-FFF2-40B4-BE49-F238E27FC236}">
                <a16:creationId xmlns:a16="http://schemas.microsoft.com/office/drawing/2014/main" id="{B0D4C7A0-C0DF-5421-A778-EBD79A6633F8}"/>
              </a:ext>
            </a:extLst>
          </p:cNvPr>
          <p:cNvCxnSpPr>
            <a:cxnSpLocks/>
          </p:cNvCxnSpPr>
          <p:nvPr/>
        </p:nvCxnSpPr>
        <p:spPr>
          <a:xfrm>
            <a:off x="723900" y="1141631"/>
            <a:ext cx="2247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F8B0515-DB37-0253-6596-4D11B6C66446}"/>
              </a:ext>
            </a:extLst>
          </p:cNvPr>
          <p:cNvSpPr txBox="1"/>
          <p:nvPr/>
        </p:nvSpPr>
        <p:spPr>
          <a:xfrm>
            <a:off x="723900" y="1628775"/>
            <a:ext cx="9667875" cy="923330"/>
          </a:xfrm>
          <a:prstGeom prst="rect">
            <a:avLst/>
          </a:prstGeom>
          <a:noFill/>
        </p:spPr>
        <p:txBody>
          <a:bodyPr wrap="square" rtlCol="0">
            <a:spAutoFit/>
          </a:bodyPr>
          <a:lstStyle/>
          <a:p>
            <a:r>
              <a:rPr lang="en-IN" dirty="0">
                <a:solidFill>
                  <a:schemeClr val="bg1"/>
                </a:solidFill>
              </a:rPr>
              <a:t>Objective </a:t>
            </a:r>
            <a:r>
              <a:rPr lang="en-IN" dirty="0">
                <a:solidFill>
                  <a:schemeClr val="bg1"/>
                </a:solidFill>
                <a:sym typeface="Wingdings" panose="05000000000000000000" pitchFamily="2" charset="2"/>
              </a:rPr>
              <a:t> </a:t>
            </a:r>
            <a:r>
              <a:rPr lang="en-US" dirty="0">
                <a:solidFill>
                  <a:schemeClr val="bg1"/>
                </a:solidFill>
                <a:sym typeface="Wingdings" panose="05000000000000000000" pitchFamily="2" charset="2"/>
              </a:rPr>
              <a:t>Using historical data, identify segments of population that are risky than the average</a:t>
            </a:r>
          </a:p>
          <a:p>
            <a:r>
              <a:rPr lang="en-US" dirty="0">
                <a:solidFill>
                  <a:schemeClr val="bg1"/>
                </a:solidFill>
                <a:sym typeface="Wingdings" panose="05000000000000000000" pitchFamily="2" charset="2"/>
              </a:rPr>
              <a:t>                       default rate. In other words, to find the subset of the population whose default rate is</a:t>
            </a:r>
          </a:p>
          <a:p>
            <a:r>
              <a:rPr lang="en-US" dirty="0">
                <a:solidFill>
                  <a:schemeClr val="bg1"/>
                </a:solidFill>
                <a:sym typeface="Wingdings" panose="05000000000000000000" pitchFamily="2" charset="2"/>
              </a:rPr>
              <a:t>                       significantly higher than the base default rate.</a:t>
            </a:r>
            <a:endParaRPr lang="en-IN" dirty="0">
              <a:solidFill>
                <a:schemeClr val="bg1"/>
              </a:solidFill>
            </a:endParaRPr>
          </a:p>
        </p:txBody>
      </p:sp>
      <p:sp>
        <p:nvSpPr>
          <p:cNvPr id="7" name="TextBox 6">
            <a:extLst>
              <a:ext uri="{FF2B5EF4-FFF2-40B4-BE49-F238E27FC236}">
                <a16:creationId xmlns:a16="http://schemas.microsoft.com/office/drawing/2014/main" id="{210F8705-E39B-1AC6-9844-AF9625243C56}"/>
              </a:ext>
            </a:extLst>
          </p:cNvPr>
          <p:cNvSpPr txBox="1"/>
          <p:nvPr/>
        </p:nvSpPr>
        <p:spPr>
          <a:xfrm>
            <a:off x="795337" y="3429000"/>
            <a:ext cx="10601325" cy="2585323"/>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rPr>
              <a:t>For continuous variables, using percentile distribution (</a:t>
            </a:r>
            <a:r>
              <a:rPr lang="en-IN" dirty="0" err="1">
                <a:solidFill>
                  <a:schemeClr val="bg1"/>
                </a:solidFill>
              </a:rPr>
              <a:t>ntile</a:t>
            </a:r>
            <a:r>
              <a:rPr lang="en-IN" dirty="0">
                <a:solidFill>
                  <a:schemeClr val="bg1"/>
                </a:solidFill>
              </a:rPr>
              <a:t> function) to differentiate between default and non-default from population (default-1, non-default-0). This will help us to find trends in the data.</a:t>
            </a:r>
          </a:p>
          <a:p>
            <a:pPr marL="285750" indent="-285750">
              <a:buFont typeface="Wingdings" panose="05000000000000000000" pitchFamily="2" charset="2"/>
              <a:buChar char="§"/>
            </a:pPr>
            <a:r>
              <a:rPr lang="en-IN" dirty="0">
                <a:solidFill>
                  <a:schemeClr val="bg1"/>
                </a:solidFill>
              </a:rPr>
              <a:t>We want to find a threshold value to identify the part of the population where risk is significantly elevated.</a:t>
            </a:r>
          </a:p>
          <a:p>
            <a:pPr marL="285750" indent="-285750">
              <a:buFont typeface="Wingdings" panose="05000000000000000000" pitchFamily="2" charset="2"/>
              <a:buChar char="§"/>
            </a:pPr>
            <a:r>
              <a:rPr lang="en-IN" dirty="0">
                <a:solidFill>
                  <a:schemeClr val="bg1"/>
                </a:solidFill>
              </a:rPr>
              <a:t>For categorical variables, finding out default rate in each categories to see whether any particular category has more risk. </a:t>
            </a:r>
          </a:p>
          <a:p>
            <a:pPr marL="285750" indent="-285750">
              <a:buFont typeface="Wingdings" panose="05000000000000000000" pitchFamily="2" charset="2"/>
              <a:buChar char="§"/>
            </a:pPr>
            <a:r>
              <a:rPr lang="en-IN" dirty="0">
                <a:solidFill>
                  <a:schemeClr val="bg1"/>
                </a:solidFill>
              </a:rPr>
              <a:t>After analysing each variable, </a:t>
            </a:r>
            <a:r>
              <a:rPr lang="en-US" dirty="0">
                <a:solidFill>
                  <a:schemeClr val="bg1"/>
                </a:solidFill>
              </a:rPr>
              <a:t>shortlisting some of the variables for final analysis.</a:t>
            </a:r>
            <a:endParaRPr lang="en-IN" dirty="0">
              <a:solidFill>
                <a:schemeClr val="bg1"/>
              </a:solidFill>
            </a:endParaRPr>
          </a:p>
          <a:p>
            <a:pPr marL="285750" indent="-285750">
              <a:buFont typeface="Wingdings" panose="05000000000000000000" pitchFamily="2" charset="2"/>
              <a:buChar char="§"/>
            </a:pPr>
            <a:r>
              <a:rPr lang="en-US" dirty="0">
                <a:solidFill>
                  <a:schemeClr val="bg1"/>
                </a:solidFill>
              </a:rPr>
              <a:t>Using combination of thresholds/categories and business sense to identify a population that has higher chance to default. </a:t>
            </a:r>
          </a:p>
          <a:p>
            <a:pPr marL="285750" indent="-285750">
              <a:buFont typeface="Wingdings" panose="05000000000000000000" pitchFamily="2" charset="2"/>
              <a:buChar char="§"/>
            </a:pPr>
            <a:endParaRPr lang="en-IN" dirty="0">
              <a:solidFill>
                <a:schemeClr val="bg1"/>
              </a:solidFill>
            </a:endParaRPr>
          </a:p>
        </p:txBody>
      </p:sp>
      <p:sp>
        <p:nvSpPr>
          <p:cNvPr id="8" name="TextBox 7">
            <a:extLst>
              <a:ext uri="{FF2B5EF4-FFF2-40B4-BE49-F238E27FC236}">
                <a16:creationId xmlns:a16="http://schemas.microsoft.com/office/drawing/2014/main" id="{3FDD5F81-AAC9-7B1B-BD7F-4AB0C78C531D}"/>
              </a:ext>
            </a:extLst>
          </p:cNvPr>
          <p:cNvSpPr txBox="1"/>
          <p:nvPr/>
        </p:nvSpPr>
        <p:spPr>
          <a:xfrm>
            <a:off x="933450" y="2905125"/>
            <a:ext cx="8905875" cy="369332"/>
          </a:xfrm>
          <a:prstGeom prst="rect">
            <a:avLst/>
          </a:prstGeom>
          <a:noFill/>
        </p:spPr>
        <p:txBody>
          <a:bodyPr wrap="square" rtlCol="0">
            <a:spAutoFit/>
          </a:bodyPr>
          <a:lstStyle/>
          <a:p>
            <a:r>
              <a:rPr lang="en-IN" dirty="0">
                <a:solidFill>
                  <a:schemeClr val="bg1"/>
                </a:solidFill>
              </a:rPr>
              <a:t>Variables analysis and selection :</a:t>
            </a:r>
          </a:p>
        </p:txBody>
      </p:sp>
      <p:cxnSp>
        <p:nvCxnSpPr>
          <p:cNvPr id="10" name="Straight Connector 9">
            <a:extLst>
              <a:ext uri="{FF2B5EF4-FFF2-40B4-BE49-F238E27FC236}">
                <a16:creationId xmlns:a16="http://schemas.microsoft.com/office/drawing/2014/main" id="{5BB0C1E6-54A8-1C29-5695-554B51822F73}"/>
              </a:ext>
            </a:extLst>
          </p:cNvPr>
          <p:cNvCxnSpPr/>
          <p:nvPr/>
        </p:nvCxnSpPr>
        <p:spPr>
          <a:xfrm>
            <a:off x="1009650" y="3274457"/>
            <a:ext cx="3057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37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Person Age:</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1. Analysing the data using </a:t>
            </a:r>
            <a:r>
              <a:rPr lang="en-IN" sz="1800" b="0" i="0" u="none" strike="noStrike" dirty="0" err="1">
                <a:solidFill>
                  <a:schemeClr val="bg1"/>
                </a:solidFill>
                <a:effectLst/>
                <a:latin typeface="Calibri" panose="020F0502020204030204" pitchFamily="34" charset="0"/>
              </a:rPr>
              <a:t>person_age</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704850" y="5281225"/>
            <a:ext cx="8877300" cy="646331"/>
          </a:xfrm>
          <a:prstGeom prst="rect">
            <a:avLst/>
          </a:prstGeom>
          <a:noFill/>
        </p:spPr>
        <p:txBody>
          <a:bodyPr wrap="square" rtlCol="0">
            <a:spAutoFit/>
          </a:bodyPr>
          <a:lstStyle/>
          <a:p>
            <a:r>
              <a:rPr lang="en-IN" dirty="0">
                <a:solidFill>
                  <a:schemeClr val="bg1"/>
                </a:solidFill>
              </a:rPr>
              <a:t>There is no monotonicity in the default rate across the deciles. Hence, we are not considering this variable for further analysis.</a:t>
            </a:r>
          </a:p>
        </p:txBody>
      </p:sp>
      <p:pic>
        <p:nvPicPr>
          <p:cNvPr id="7" name="Picture 6">
            <a:extLst>
              <a:ext uri="{FF2B5EF4-FFF2-40B4-BE49-F238E27FC236}">
                <a16:creationId xmlns:a16="http://schemas.microsoft.com/office/drawing/2014/main" id="{459BE065-1BF3-75B3-C361-D72F774D1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65" y="1721433"/>
            <a:ext cx="8550381" cy="3284505"/>
          </a:xfrm>
          <a:prstGeom prst="rect">
            <a:avLst/>
          </a:prstGeom>
        </p:spPr>
      </p:pic>
    </p:spTree>
    <p:extLst>
      <p:ext uri="{BB962C8B-B14F-4D97-AF65-F5344CB8AC3E}">
        <p14:creationId xmlns:p14="http://schemas.microsoft.com/office/powerpoint/2010/main" val="256684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Person Income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2. Analysing the data using </a:t>
            </a:r>
            <a:r>
              <a:rPr lang="en-IN" sz="1800" b="0" i="0" u="none" strike="noStrike" dirty="0" err="1">
                <a:solidFill>
                  <a:schemeClr val="bg1"/>
                </a:solidFill>
                <a:effectLst/>
                <a:latin typeface="Calibri" panose="020F0502020204030204" pitchFamily="34" charset="0"/>
              </a:rPr>
              <a:t>person_income</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704850" y="5142726"/>
            <a:ext cx="8877300" cy="923330"/>
          </a:xfrm>
          <a:prstGeom prst="rect">
            <a:avLst/>
          </a:prstGeom>
          <a:noFill/>
        </p:spPr>
        <p:txBody>
          <a:bodyPr wrap="square" rtlCol="0">
            <a:spAutoFit/>
          </a:bodyPr>
          <a:lstStyle/>
          <a:p>
            <a:r>
              <a:rPr lang="en-IN" dirty="0">
                <a:solidFill>
                  <a:schemeClr val="bg1"/>
                </a:solidFill>
              </a:rPr>
              <a:t>There is no monotonicity in the output across the deciles. The default rates are well and truly below our base default rate (21%) for each decile. Hence, </a:t>
            </a:r>
            <a:r>
              <a:rPr lang="en-US" dirty="0">
                <a:solidFill>
                  <a:schemeClr val="bg1"/>
                </a:solidFill>
              </a:rPr>
              <a:t>we are not considering this variable for further analysis</a:t>
            </a:r>
            <a:r>
              <a:rPr lang="en-IN" dirty="0">
                <a:solidFill>
                  <a:schemeClr val="bg1"/>
                </a:solidFill>
              </a:rPr>
              <a:t>.</a:t>
            </a:r>
          </a:p>
        </p:txBody>
      </p:sp>
      <p:pic>
        <p:nvPicPr>
          <p:cNvPr id="7" name="Picture 6">
            <a:extLst>
              <a:ext uri="{FF2B5EF4-FFF2-40B4-BE49-F238E27FC236}">
                <a16:creationId xmlns:a16="http://schemas.microsoft.com/office/drawing/2014/main" id="{3D5CF055-2A1D-3600-A45D-D32088BB8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65" y="1657066"/>
            <a:ext cx="9487722" cy="3276884"/>
          </a:xfrm>
          <a:prstGeom prst="rect">
            <a:avLst/>
          </a:prstGeom>
        </p:spPr>
      </p:pic>
    </p:spTree>
    <p:extLst>
      <p:ext uri="{BB962C8B-B14F-4D97-AF65-F5344CB8AC3E}">
        <p14:creationId xmlns:p14="http://schemas.microsoft.com/office/powerpoint/2010/main" val="424111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Person Home Ownership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3. Analysing the data using </a:t>
            </a:r>
            <a:r>
              <a:rPr lang="en-IN" sz="1800" b="0" i="0" u="none" strike="noStrike" dirty="0" err="1">
                <a:solidFill>
                  <a:schemeClr val="bg1"/>
                </a:solidFill>
                <a:effectLst/>
                <a:latin typeface="Calibri" panose="020F0502020204030204" pitchFamily="34" charset="0"/>
              </a:rPr>
              <a:t>person_home_ownership</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574221" y="4935319"/>
            <a:ext cx="8877300" cy="923330"/>
          </a:xfrm>
          <a:prstGeom prst="rect">
            <a:avLst/>
          </a:prstGeom>
          <a:noFill/>
        </p:spPr>
        <p:txBody>
          <a:bodyPr wrap="square" rtlCol="0">
            <a:spAutoFit/>
          </a:bodyPr>
          <a:lstStyle/>
          <a:p>
            <a:r>
              <a:rPr lang="en-IN" dirty="0">
                <a:solidFill>
                  <a:schemeClr val="bg1"/>
                </a:solidFill>
              </a:rPr>
              <a:t>We can clearly see from the output that people who live in ‘rent’ or falls in ‘other’ categories, have their default rate above (31% and 30% respectively) our defined based default rate (21%). Hence, we are categorizing ‘rent’ and ‘other’ as riskier.</a:t>
            </a:r>
          </a:p>
        </p:txBody>
      </p:sp>
      <p:pic>
        <p:nvPicPr>
          <p:cNvPr id="9" name="Picture 8">
            <a:extLst>
              <a:ext uri="{FF2B5EF4-FFF2-40B4-BE49-F238E27FC236}">
                <a16:creationId xmlns:a16="http://schemas.microsoft.com/office/drawing/2014/main" id="{8F5D2750-6FD2-C79D-EA7B-4D54A0042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49" y="1891010"/>
            <a:ext cx="5895975" cy="2776240"/>
          </a:xfrm>
          <a:prstGeom prst="rect">
            <a:avLst/>
          </a:prstGeom>
        </p:spPr>
      </p:pic>
    </p:spTree>
    <p:extLst>
      <p:ext uri="{BB962C8B-B14F-4D97-AF65-F5344CB8AC3E}">
        <p14:creationId xmlns:p14="http://schemas.microsoft.com/office/powerpoint/2010/main" val="158817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B44BE-2447-0B3B-56E7-5EF786BC45FF}"/>
              </a:ext>
            </a:extLst>
          </p:cNvPr>
          <p:cNvSpPr txBox="1"/>
          <p:nvPr/>
        </p:nvSpPr>
        <p:spPr>
          <a:xfrm>
            <a:off x="704850" y="523875"/>
            <a:ext cx="5695950" cy="461665"/>
          </a:xfrm>
          <a:prstGeom prst="rect">
            <a:avLst/>
          </a:prstGeom>
          <a:noFill/>
        </p:spPr>
        <p:txBody>
          <a:bodyPr wrap="square" rtlCol="0">
            <a:spAutoFit/>
          </a:bodyPr>
          <a:lstStyle/>
          <a:p>
            <a:r>
              <a:rPr lang="en-IN" sz="2400" b="1" u="sng" dirty="0">
                <a:solidFill>
                  <a:schemeClr val="bg1"/>
                </a:solidFill>
              </a:rPr>
              <a:t>Person Employment Length :</a:t>
            </a:r>
          </a:p>
        </p:txBody>
      </p:sp>
      <p:sp>
        <p:nvSpPr>
          <p:cNvPr id="3" name="TextBox 2">
            <a:extLst>
              <a:ext uri="{FF2B5EF4-FFF2-40B4-BE49-F238E27FC236}">
                <a16:creationId xmlns:a16="http://schemas.microsoft.com/office/drawing/2014/main" id="{6790510C-913E-E452-E708-A2B098394387}"/>
              </a:ext>
            </a:extLst>
          </p:cNvPr>
          <p:cNvSpPr txBox="1"/>
          <p:nvPr/>
        </p:nvSpPr>
        <p:spPr>
          <a:xfrm>
            <a:off x="704850" y="1253609"/>
            <a:ext cx="8877300" cy="369332"/>
          </a:xfrm>
          <a:prstGeom prst="rect">
            <a:avLst/>
          </a:prstGeom>
          <a:noFill/>
        </p:spPr>
        <p:txBody>
          <a:bodyPr wrap="square" rtlCol="0">
            <a:spAutoFit/>
          </a:bodyPr>
          <a:lstStyle/>
          <a:p>
            <a:r>
              <a:rPr lang="en-IN" dirty="0">
                <a:solidFill>
                  <a:schemeClr val="bg1"/>
                </a:solidFill>
              </a:rPr>
              <a:t>4. Analysing the data using </a:t>
            </a:r>
            <a:r>
              <a:rPr lang="en-IN" sz="1800" b="0" i="0" u="none" strike="noStrike" dirty="0" err="1">
                <a:solidFill>
                  <a:schemeClr val="bg1"/>
                </a:solidFill>
                <a:effectLst/>
                <a:latin typeface="Calibri" panose="020F0502020204030204" pitchFamily="34" charset="0"/>
              </a:rPr>
              <a:t>person_emp_length</a:t>
            </a:r>
            <a:r>
              <a:rPr lang="en-IN" dirty="0">
                <a:solidFill>
                  <a:schemeClr val="bg1"/>
                </a:solidFill>
              </a:rPr>
              <a:t> </a:t>
            </a:r>
          </a:p>
        </p:txBody>
      </p:sp>
      <p:sp>
        <p:nvSpPr>
          <p:cNvPr id="6" name="TextBox 5">
            <a:extLst>
              <a:ext uri="{FF2B5EF4-FFF2-40B4-BE49-F238E27FC236}">
                <a16:creationId xmlns:a16="http://schemas.microsoft.com/office/drawing/2014/main" id="{4225D37B-D87D-041A-0AD3-8BDB3B9C5623}"/>
              </a:ext>
            </a:extLst>
          </p:cNvPr>
          <p:cNvSpPr txBox="1"/>
          <p:nvPr/>
        </p:nvSpPr>
        <p:spPr>
          <a:xfrm>
            <a:off x="619125" y="5371326"/>
            <a:ext cx="8877300" cy="646331"/>
          </a:xfrm>
          <a:prstGeom prst="rect">
            <a:avLst/>
          </a:prstGeom>
          <a:noFill/>
        </p:spPr>
        <p:txBody>
          <a:bodyPr wrap="square" rtlCol="0">
            <a:spAutoFit/>
          </a:bodyPr>
          <a:lstStyle/>
          <a:p>
            <a:r>
              <a:rPr lang="en-IN" dirty="0">
                <a:solidFill>
                  <a:schemeClr val="bg1"/>
                </a:solidFill>
              </a:rPr>
              <a:t>There is no monotonicity in the output across the deciles. Hence, we </a:t>
            </a:r>
            <a:r>
              <a:rPr lang="en-US" dirty="0">
                <a:solidFill>
                  <a:schemeClr val="bg1"/>
                </a:solidFill>
              </a:rPr>
              <a:t>are not considering this variable for further analysis.</a:t>
            </a:r>
            <a:endParaRPr lang="en-IN" dirty="0">
              <a:solidFill>
                <a:schemeClr val="bg1"/>
              </a:solidFill>
            </a:endParaRPr>
          </a:p>
        </p:txBody>
      </p:sp>
      <p:pic>
        <p:nvPicPr>
          <p:cNvPr id="5" name="Picture 4">
            <a:extLst>
              <a:ext uri="{FF2B5EF4-FFF2-40B4-BE49-F238E27FC236}">
                <a16:creationId xmlns:a16="http://schemas.microsoft.com/office/drawing/2014/main" id="{8DF3F8BE-38A4-5C15-1798-FBF7F443A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786747"/>
            <a:ext cx="9906859" cy="3284505"/>
          </a:xfrm>
          <a:prstGeom prst="rect">
            <a:avLst/>
          </a:prstGeom>
        </p:spPr>
      </p:pic>
    </p:spTree>
    <p:extLst>
      <p:ext uri="{BB962C8B-B14F-4D97-AF65-F5344CB8AC3E}">
        <p14:creationId xmlns:p14="http://schemas.microsoft.com/office/powerpoint/2010/main" val="2910315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1402</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Google Sans</vt:lpstr>
      <vt:lpstr>Microsoft Tai Le</vt:lpstr>
      <vt:lpstr>Wingdings</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Roy</dc:creator>
  <cp:lastModifiedBy>Abhishek Roy</cp:lastModifiedBy>
  <cp:revision>1</cp:revision>
  <dcterms:created xsi:type="dcterms:W3CDTF">2023-05-29T18:01:33Z</dcterms:created>
  <dcterms:modified xsi:type="dcterms:W3CDTF">2023-05-31T06:57:17Z</dcterms:modified>
</cp:coreProperties>
</file>