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BAB5-71CC-1916-5110-E60F88E07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51E4F-4BDE-F2DA-FFA7-2C8863889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15E3-E779-8384-3003-3F1C5E0D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4641-94A9-20FD-6BDB-8B748A6E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D2C8-2187-2175-33BB-77E96935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7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4A46-501F-2C9C-3FFF-DDF02CFA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E4C88-D83B-5EC1-0749-51B1CE461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33173-ECA2-9AB0-6FE1-1633C406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565CA-D978-659B-E6E1-0BE78966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644E-7901-D378-400B-3CD15734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52A46-7C43-A3A0-C784-472A70A05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9FB82-44F0-4108-67EA-170D01ED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9623-58C2-1574-24FF-9532307F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7CAE-91D1-14CD-B5D0-1833B9E5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4A90-C2CB-E705-096C-C7B471ED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5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D6F4-8510-C0A5-0050-B92A8A56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48C5-02AD-BACA-4B13-8EDFBFC3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4C27-F063-38CD-CF3F-6D7F68CC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BAE9-9B6A-1057-4A5A-A897190C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D664-1A56-6207-DE7C-BCF97C5F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6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99A1-4288-9810-181B-0B94C131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708A-4431-F266-AF3D-A65BEF77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13C6-521B-5A36-5802-FEE5A383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D5ED-69A9-B2FD-995D-2DD1DA0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6008-6549-AF18-763F-DA3C539E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3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7733-5FBB-F771-4266-7A72958A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3435-9C5D-D3B1-5999-0D13B0FF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0E4C2-B3BC-B28B-9DB0-83E0AF541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3247-3F20-6F51-657C-E3B05A8A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16CC4-9203-8988-2B12-EEAB9C72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3ABFE-C597-4256-296D-0B1427D9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3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773A-4851-07D2-2168-834A094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11F26-6FB6-E9B4-CB07-82BA4CF3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DF13C-E2F8-0D5F-D9AC-37FFD2CE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D05FC-A5CF-666B-9424-A02B99F7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2EAEE-7F2B-0E87-2771-AAD09201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83868-6AD4-A2D7-9F30-228BE62E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F1AFF-09A7-E4C2-3F09-1FF45EA3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D994F-C27F-9E71-6151-798128DE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3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46CA-DDAD-EBE1-568B-1D68A1A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A7C3D-E201-A7FB-A364-9837BD91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62335-B547-EB09-E875-98DB39A2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D643E-8555-7BF6-2C44-67ADAD96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4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3C51D-1259-EB89-1CAC-60AD8E26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4DCEE-5E70-CD66-77C7-AFFECB81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71B7E-A417-C243-C54A-A0FF6E99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C4D-4501-0271-7893-4143CD9A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EDE1-DA5C-14B8-CEDA-90DE5971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16CBC-9479-89AA-DEEA-B76B0163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46A73-EB67-4F5D-40C1-5A12FA6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AF1F-5086-DDFF-596B-B1F0EA35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7A68D-022D-1DF1-08A7-EDEC99AC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8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8288-279D-399D-A9CB-A6C638EE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75A2D-02CC-E1FC-2E9D-A90B932C9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9FC86-6AB1-120F-C9EB-30A219EB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EF8EC-1167-A8CB-5F01-6177D619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8179B-6100-3617-BBC6-45F9B604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03CD-2F31-4956-C29E-722B0FF8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DE0E0-429A-CFA9-E575-FB5BF7F3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E0C1A-6CE3-CD7E-4F02-7DF4B81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5437-93C9-1DA6-535B-72A02B635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E0BAB-DAAD-4E07-9EFC-F6333F1D14BA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D0B5-8755-E6CB-A40B-7145F046F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71B2-8A50-107D-A186-6C737D86E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5FAE-46D4-4E70-B716-472C37874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0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8A24-DEEF-2B99-15D6-469A0E853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4E381-305C-535B-E5BB-5617CB0EE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1285F-50B3-DAD1-7CA6-345D3A09E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25A8F-8E7F-8330-D8E3-5698E3604BD4}"/>
              </a:ext>
            </a:extLst>
          </p:cNvPr>
          <p:cNvSpPr txBox="1"/>
          <p:nvPr/>
        </p:nvSpPr>
        <p:spPr>
          <a:xfrm>
            <a:off x="5635689" y="3602038"/>
            <a:ext cx="681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-apple-system"/>
              </a:rPr>
              <a:t>Instagram Clone Dataset Analysis using SQL :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CFC05-B865-05CF-B1A3-5B93DF93F509}"/>
              </a:ext>
            </a:extLst>
          </p:cNvPr>
          <p:cNvSpPr txBox="1"/>
          <p:nvPr/>
        </p:nvSpPr>
        <p:spPr>
          <a:xfrm>
            <a:off x="9744269" y="6139543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 Abhishek Roy</a:t>
            </a:r>
          </a:p>
        </p:txBody>
      </p:sp>
    </p:spTree>
    <p:extLst>
      <p:ext uri="{BB962C8B-B14F-4D97-AF65-F5344CB8AC3E}">
        <p14:creationId xmlns:p14="http://schemas.microsoft.com/office/powerpoint/2010/main" val="207436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C039-5050-40B9-4EF7-7DF2583C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" y="205273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F955B-156B-48C2-0B60-CBADD53C8D31}"/>
              </a:ext>
            </a:extLst>
          </p:cNvPr>
          <p:cNvSpPr txBox="1"/>
          <p:nvPr/>
        </p:nvSpPr>
        <p:spPr>
          <a:xfrm>
            <a:off x="2547257" y="2752531"/>
            <a:ext cx="6941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975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3F348-19F4-9B36-7F44-F8750E02D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1B6A1-5ECC-C5D7-A661-8C79E1D3D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24" y="1250302"/>
            <a:ext cx="7591558" cy="5383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A385A-9EF0-A419-DA96-ADFB9414E57D}"/>
              </a:ext>
            </a:extLst>
          </p:cNvPr>
          <p:cNvSpPr txBox="1"/>
          <p:nvPr/>
        </p:nvSpPr>
        <p:spPr>
          <a:xfrm>
            <a:off x="2640563" y="323433"/>
            <a:ext cx="6708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Instagram Clone Dataset Schema :</a:t>
            </a:r>
          </a:p>
        </p:txBody>
      </p:sp>
    </p:spTree>
    <p:extLst>
      <p:ext uri="{BB962C8B-B14F-4D97-AF65-F5344CB8AC3E}">
        <p14:creationId xmlns:p14="http://schemas.microsoft.com/office/powerpoint/2010/main" val="344410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C039-5050-40B9-4EF7-7DF2583C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E784D-3949-12A0-E75F-DEBB37E7074B}"/>
              </a:ext>
            </a:extLst>
          </p:cNvPr>
          <p:cNvSpPr txBox="1"/>
          <p:nvPr/>
        </p:nvSpPr>
        <p:spPr>
          <a:xfrm>
            <a:off x="905069" y="662473"/>
            <a:ext cx="59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</a:t>
            </a:r>
            <a:r>
              <a:rPr lang="en-US" b="1" dirty="0"/>
              <a:t>Find the 5 oldest users.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86E122-2A33-85F9-2C6E-31C2D381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1595536"/>
            <a:ext cx="3635055" cy="1194318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08D14E-FFEE-5B20-8029-253623AB9697}"/>
              </a:ext>
            </a:extLst>
          </p:cNvPr>
          <p:cNvCxnSpPr/>
          <p:nvPr/>
        </p:nvCxnSpPr>
        <p:spPr>
          <a:xfrm>
            <a:off x="4755504" y="2192695"/>
            <a:ext cx="2896374" cy="20060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12E29C9-73E2-BCD7-4720-5EE877394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79" y="3321699"/>
            <a:ext cx="3237723" cy="17541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CA818A-499E-4C3E-E7A1-1C826C700019}"/>
              </a:ext>
            </a:extLst>
          </p:cNvPr>
          <p:cNvSpPr txBox="1"/>
          <p:nvPr/>
        </p:nvSpPr>
        <p:spPr>
          <a:xfrm>
            <a:off x="7958625" y="2795626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148768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C039-5050-40B9-4EF7-7DF2583C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" y="205273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E784D-3949-12A0-E75F-DEBB37E7074B}"/>
              </a:ext>
            </a:extLst>
          </p:cNvPr>
          <p:cNvSpPr txBox="1"/>
          <p:nvPr/>
        </p:nvSpPr>
        <p:spPr>
          <a:xfrm>
            <a:off x="905069" y="662473"/>
            <a:ext cx="59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What day of the week do most users register on?</a:t>
            </a:r>
          </a:p>
          <a:p>
            <a:r>
              <a:rPr lang="en-US" b="1" dirty="0"/>
              <a:t>We need to figure out when to schedule an ad campaign</a:t>
            </a:r>
            <a:endParaRPr lang="en-IN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08D14E-FFEE-5B20-8029-253623AB9697}"/>
              </a:ext>
            </a:extLst>
          </p:cNvPr>
          <p:cNvCxnSpPr/>
          <p:nvPr/>
        </p:nvCxnSpPr>
        <p:spPr>
          <a:xfrm>
            <a:off x="4913348" y="2179956"/>
            <a:ext cx="2896374" cy="20060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E4AD34-FBFA-A6B7-3DCE-347F21A07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71" y="1587558"/>
            <a:ext cx="3619814" cy="1360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AA81F-16EF-BAE4-115C-E033638BC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99" y="3251469"/>
            <a:ext cx="2410030" cy="1869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E98F6-5C14-71E0-FA8F-4D3606B04FF1}"/>
              </a:ext>
            </a:extLst>
          </p:cNvPr>
          <p:cNvSpPr txBox="1"/>
          <p:nvPr/>
        </p:nvSpPr>
        <p:spPr>
          <a:xfrm>
            <a:off x="8080309" y="2840315"/>
            <a:ext cx="195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Output : </a:t>
            </a:r>
          </a:p>
        </p:txBody>
      </p:sp>
    </p:spTree>
    <p:extLst>
      <p:ext uri="{BB962C8B-B14F-4D97-AF65-F5344CB8AC3E}">
        <p14:creationId xmlns:p14="http://schemas.microsoft.com/office/powerpoint/2010/main" val="127674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C039-5050-40B9-4EF7-7DF2583C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" y="205273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E784D-3949-12A0-E75F-DEBB37E7074B}"/>
              </a:ext>
            </a:extLst>
          </p:cNvPr>
          <p:cNvSpPr txBox="1"/>
          <p:nvPr/>
        </p:nvSpPr>
        <p:spPr>
          <a:xfrm>
            <a:off x="905069" y="662473"/>
            <a:ext cx="59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We want to target our inactive users with an email campaign.-- Find the users who have never posted a photo.</a:t>
            </a:r>
            <a:endParaRPr lang="en-IN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08D14E-FFEE-5B20-8029-253623AB9697}"/>
              </a:ext>
            </a:extLst>
          </p:cNvPr>
          <p:cNvCxnSpPr/>
          <p:nvPr/>
        </p:nvCxnSpPr>
        <p:spPr>
          <a:xfrm>
            <a:off x="4904018" y="2192694"/>
            <a:ext cx="2896374" cy="20060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5A33C9E-7443-E583-30F3-8C3D23D32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34" y="1660849"/>
            <a:ext cx="3657917" cy="1063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1A208B-3A48-30A2-0C5E-E4EA6144B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61" y="3024705"/>
            <a:ext cx="1333616" cy="23481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69B370-809D-D3C1-CA19-CC40C61FE25E}"/>
              </a:ext>
            </a:extLst>
          </p:cNvPr>
          <p:cNvSpPr txBox="1"/>
          <p:nvPr/>
        </p:nvSpPr>
        <p:spPr>
          <a:xfrm>
            <a:off x="8526954" y="2603241"/>
            <a:ext cx="123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Output : </a:t>
            </a:r>
          </a:p>
        </p:txBody>
      </p:sp>
    </p:spTree>
    <p:extLst>
      <p:ext uri="{BB962C8B-B14F-4D97-AF65-F5344CB8AC3E}">
        <p14:creationId xmlns:p14="http://schemas.microsoft.com/office/powerpoint/2010/main" val="235619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C039-5050-40B9-4EF7-7DF2583C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" y="205273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E784D-3949-12A0-E75F-DEBB37E7074B}"/>
              </a:ext>
            </a:extLst>
          </p:cNvPr>
          <p:cNvSpPr txBox="1"/>
          <p:nvPr/>
        </p:nvSpPr>
        <p:spPr>
          <a:xfrm>
            <a:off x="905069" y="662473"/>
            <a:ext cx="59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We are running a new contest to see who can get the most likes in a single photo?-- Who won?</a:t>
            </a:r>
            <a:endParaRPr lang="en-IN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08D14E-FFEE-5B20-8029-253623AB9697}"/>
              </a:ext>
            </a:extLst>
          </p:cNvPr>
          <p:cNvCxnSpPr/>
          <p:nvPr/>
        </p:nvCxnSpPr>
        <p:spPr>
          <a:xfrm>
            <a:off x="4941340" y="2268285"/>
            <a:ext cx="2896374" cy="20060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578320-619E-34A4-7C87-B244C0D67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1578766"/>
            <a:ext cx="3760237" cy="1379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0210A-A9CC-22F1-9E34-AC0B5BC03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10" y="3959839"/>
            <a:ext cx="3708048" cy="629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0BEE87-303B-3C7A-7103-60B0F6F12A4D}"/>
              </a:ext>
            </a:extLst>
          </p:cNvPr>
          <p:cNvSpPr txBox="1"/>
          <p:nvPr/>
        </p:nvSpPr>
        <p:spPr>
          <a:xfrm>
            <a:off x="8113748" y="3559729"/>
            <a:ext cx="235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01602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C039-5050-40B9-4EF7-7DF2583C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" y="205273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E784D-3949-12A0-E75F-DEBB37E7074B}"/>
              </a:ext>
            </a:extLst>
          </p:cNvPr>
          <p:cNvSpPr txBox="1"/>
          <p:nvPr/>
        </p:nvSpPr>
        <p:spPr>
          <a:xfrm>
            <a:off x="905069" y="662473"/>
            <a:ext cx="59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Our investors wants to know how many times does the average user post?</a:t>
            </a:r>
            <a:endParaRPr lang="en-IN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08D14E-FFEE-5B20-8029-253623AB9697}"/>
              </a:ext>
            </a:extLst>
          </p:cNvPr>
          <p:cNvCxnSpPr/>
          <p:nvPr/>
        </p:nvCxnSpPr>
        <p:spPr>
          <a:xfrm>
            <a:off x="4986827" y="2876541"/>
            <a:ext cx="2896374" cy="20060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B6A1FA-ECA2-2E34-F77F-EB2FB033E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15" y="1555084"/>
            <a:ext cx="3665538" cy="2217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8630E-505C-7ED2-CEBC-503B1E78E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48" y="4406761"/>
            <a:ext cx="1828800" cy="951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089CE1-23CA-C9C0-70E3-009E6852DD1A}"/>
              </a:ext>
            </a:extLst>
          </p:cNvPr>
          <p:cNvSpPr txBox="1"/>
          <p:nvPr/>
        </p:nvSpPr>
        <p:spPr>
          <a:xfrm>
            <a:off x="8518850" y="3838356"/>
            <a:ext cx="164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2195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C039-5050-40B9-4EF7-7DF2583C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" y="205273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E784D-3949-12A0-E75F-DEBB37E7074B}"/>
              </a:ext>
            </a:extLst>
          </p:cNvPr>
          <p:cNvSpPr txBox="1"/>
          <p:nvPr/>
        </p:nvSpPr>
        <p:spPr>
          <a:xfrm>
            <a:off x="905069" y="662473"/>
            <a:ext cx="59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A brand wants to know </a:t>
            </a:r>
            <a:r>
              <a:rPr lang="en-US" b="1" dirty="0" err="1"/>
              <a:t>hich</a:t>
            </a:r>
            <a:r>
              <a:rPr lang="en-US" b="1" dirty="0"/>
              <a:t> hashtags to use in a post?-- What are the top 5 most commonly used hashtags?</a:t>
            </a:r>
            <a:endParaRPr lang="en-IN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08D14E-FFEE-5B20-8029-253623AB9697}"/>
              </a:ext>
            </a:extLst>
          </p:cNvPr>
          <p:cNvCxnSpPr/>
          <p:nvPr/>
        </p:nvCxnSpPr>
        <p:spPr>
          <a:xfrm>
            <a:off x="4884188" y="2509935"/>
            <a:ext cx="2896374" cy="20060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BEDD7B-E2EB-18AB-4D64-49C3C079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2" y="1766004"/>
            <a:ext cx="3712804" cy="1341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60FBB-7ECA-9AB3-FA36-EB62E20C6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70" y="3429000"/>
            <a:ext cx="2147897" cy="2006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160962-7257-89A2-6ACA-C12C9FB07B07}"/>
              </a:ext>
            </a:extLst>
          </p:cNvPr>
          <p:cNvSpPr txBox="1"/>
          <p:nvPr/>
        </p:nvSpPr>
        <p:spPr>
          <a:xfrm>
            <a:off x="8377034" y="3010230"/>
            <a:ext cx="185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Output : </a:t>
            </a:r>
          </a:p>
        </p:txBody>
      </p:sp>
    </p:spTree>
    <p:extLst>
      <p:ext uri="{BB962C8B-B14F-4D97-AF65-F5344CB8AC3E}">
        <p14:creationId xmlns:p14="http://schemas.microsoft.com/office/powerpoint/2010/main" val="3452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C039-5050-40B9-4EF7-7DF2583C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" y="205273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E784D-3949-12A0-E75F-DEBB37E7074B}"/>
              </a:ext>
            </a:extLst>
          </p:cNvPr>
          <p:cNvSpPr txBox="1"/>
          <p:nvPr/>
        </p:nvSpPr>
        <p:spPr>
          <a:xfrm>
            <a:off x="905069" y="662473"/>
            <a:ext cx="59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 We have a small problem with bots on our site. </a:t>
            </a:r>
          </a:p>
          <a:p>
            <a:r>
              <a:rPr lang="en-US" b="1" dirty="0"/>
              <a:t>Find users who have liked every single photos on our site.</a:t>
            </a:r>
            <a:endParaRPr lang="en-IN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08D14E-FFEE-5B20-8029-253623AB9697}"/>
              </a:ext>
            </a:extLst>
          </p:cNvPr>
          <p:cNvCxnSpPr/>
          <p:nvPr/>
        </p:nvCxnSpPr>
        <p:spPr>
          <a:xfrm>
            <a:off x="4884188" y="2509935"/>
            <a:ext cx="2896374" cy="20060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2761AF-4DF7-A5EB-7DBE-A389916B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66" y="2034072"/>
            <a:ext cx="3589331" cy="1138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AE26E0-CE54-0F17-A872-D1737A393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517" y="3698514"/>
            <a:ext cx="1828958" cy="2525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76565-F37A-007F-36AC-E5A2C7FDDA66}"/>
              </a:ext>
            </a:extLst>
          </p:cNvPr>
          <p:cNvSpPr txBox="1"/>
          <p:nvPr/>
        </p:nvSpPr>
        <p:spPr>
          <a:xfrm>
            <a:off x="8503219" y="3196839"/>
            <a:ext cx="163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Output : </a:t>
            </a:r>
          </a:p>
        </p:txBody>
      </p:sp>
    </p:spTree>
    <p:extLst>
      <p:ext uri="{BB962C8B-B14F-4D97-AF65-F5344CB8AC3E}">
        <p14:creationId xmlns:p14="http://schemas.microsoft.com/office/powerpoint/2010/main" val="71517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Roy</dc:creator>
  <cp:lastModifiedBy>Abhishek Roy</cp:lastModifiedBy>
  <cp:revision>1</cp:revision>
  <dcterms:created xsi:type="dcterms:W3CDTF">2023-11-14T12:32:25Z</dcterms:created>
  <dcterms:modified xsi:type="dcterms:W3CDTF">2023-11-14T13:26:50Z</dcterms:modified>
</cp:coreProperties>
</file>