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59" d="100"/>
          <a:sy n="59" d="100"/>
        </p:scale>
        <p:origin x="9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FDA79BE-E4B6-4ED8-962E-2655A4560E6B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9B5497E-245C-4BD3-8F72-996535150D2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12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79BE-E4B6-4ED8-962E-2655A4560E6B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497E-245C-4BD3-8F72-996535150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759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79BE-E4B6-4ED8-962E-2655A4560E6B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497E-245C-4BD3-8F72-996535150D2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31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79BE-E4B6-4ED8-962E-2655A4560E6B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497E-245C-4BD3-8F72-996535150D26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646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79BE-E4B6-4ED8-962E-2655A4560E6B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497E-245C-4BD3-8F72-996535150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0829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79BE-E4B6-4ED8-962E-2655A4560E6B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497E-245C-4BD3-8F72-996535150D26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4849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79BE-E4B6-4ED8-962E-2655A4560E6B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497E-245C-4BD3-8F72-996535150D2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323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79BE-E4B6-4ED8-962E-2655A4560E6B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497E-245C-4BD3-8F72-996535150D26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603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79BE-E4B6-4ED8-962E-2655A4560E6B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497E-245C-4BD3-8F72-996535150D26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75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79BE-E4B6-4ED8-962E-2655A4560E6B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497E-245C-4BD3-8F72-996535150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120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79BE-E4B6-4ED8-962E-2655A4560E6B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497E-245C-4BD3-8F72-996535150D26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73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79BE-E4B6-4ED8-962E-2655A4560E6B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497E-245C-4BD3-8F72-996535150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951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79BE-E4B6-4ED8-962E-2655A4560E6B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497E-245C-4BD3-8F72-996535150D26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89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79BE-E4B6-4ED8-962E-2655A4560E6B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497E-245C-4BD3-8F72-996535150D26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5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79BE-E4B6-4ED8-962E-2655A4560E6B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497E-245C-4BD3-8F72-996535150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773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79BE-E4B6-4ED8-962E-2655A4560E6B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497E-245C-4BD3-8F72-996535150D26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587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79BE-E4B6-4ED8-962E-2655A4560E6B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497E-245C-4BD3-8F72-996535150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018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FDA79BE-E4B6-4ED8-962E-2655A4560E6B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B5497E-245C-4BD3-8F72-996535150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488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2D28E-F8D4-243A-7265-5033966610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6028" y="408894"/>
            <a:ext cx="9144000" cy="1191306"/>
          </a:xfrm>
        </p:spPr>
        <p:txBody>
          <a:bodyPr/>
          <a:lstStyle/>
          <a:p>
            <a:r>
              <a:rPr lang="en-IN" sz="6000" dirty="0"/>
              <a:t>INDUSTRIES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48523E-53E8-C06E-5003-91B49184DA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4800" dirty="0"/>
              <a:t>Presented By :- Abhishek Sharma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376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0CE94-BDEA-8731-A46B-BA06BA9EEF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65666"/>
          </a:xfrm>
        </p:spPr>
        <p:txBody>
          <a:bodyPr/>
          <a:lstStyle/>
          <a:p>
            <a:r>
              <a:rPr lang="en-IN" dirty="0"/>
              <a:t>INDUSTRIES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453D1-0D17-3A5B-B696-56071A8B97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/>
          <a:lstStyle/>
          <a:p>
            <a:r>
              <a:rPr lang="en-IN" dirty="0"/>
              <a:t>Industries are the place where the products are manufactures and supplied in the market.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15050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20267-9675-78B7-A928-787E7F9C1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INDUSTRIES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1E9F5-6CA9-D75E-E461-ADDACE4D6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Primary Industry</a:t>
            </a:r>
          </a:p>
          <a:p>
            <a:r>
              <a:rPr lang="en-IN" dirty="0"/>
              <a:t>Secondary Industry</a:t>
            </a:r>
          </a:p>
          <a:p>
            <a:r>
              <a:rPr lang="en-IN" dirty="0"/>
              <a:t>Tertiary Industry</a:t>
            </a:r>
          </a:p>
        </p:txBody>
      </p:sp>
    </p:spTree>
    <p:extLst>
      <p:ext uri="{BB962C8B-B14F-4D97-AF65-F5344CB8AC3E}">
        <p14:creationId xmlns:p14="http://schemas.microsoft.com/office/powerpoint/2010/main" val="2617803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55714-928E-E9BF-F063-66C584DA5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PRIMARY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58DD5-3F42-6BDA-12F5-BD032035A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Primary industries are those industries where the raw material are produced.</a:t>
            </a:r>
          </a:p>
          <a:p>
            <a:r>
              <a:rPr lang="en-IN" dirty="0"/>
              <a:t>For example:-</a:t>
            </a:r>
            <a:r>
              <a:rPr lang="en-IN" dirty="0" err="1"/>
              <a:t>pollutary</a:t>
            </a:r>
            <a:r>
              <a:rPr lang="en-IN" dirty="0"/>
              <a:t> farming</a:t>
            </a:r>
          </a:p>
        </p:txBody>
      </p:sp>
    </p:spTree>
    <p:extLst>
      <p:ext uri="{BB962C8B-B14F-4D97-AF65-F5344CB8AC3E}">
        <p14:creationId xmlns:p14="http://schemas.microsoft.com/office/powerpoint/2010/main" val="50364084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2AAE2-B703-10EA-E15E-03C7D746F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Secondary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98B30-F099-CE3A-FF44-50159CE8F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Secondary industries are those industries where raw materials are converted inti finished goods.</a:t>
            </a:r>
          </a:p>
          <a:p>
            <a:r>
              <a:rPr lang="en-IN" dirty="0"/>
              <a:t>For example :- making sugar from sugarcane.</a:t>
            </a:r>
          </a:p>
        </p:txBody>
      </p:sp>
    </p:spTree>
    <p:extLst>
      <p:ext uri="{BB962C8B-B14F-4D97-AF65-F5344CB8AC3E}">
        <p14:creationId xmlns:p14="http://schemas.microsoft.com/office/powerpoint/2010/main" val="3430772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6AF0D-8443-9237-B99D-0556021FE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Tertiary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5C6E0-0372-7FF2-D4FC-CC6359771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Tertiary industry are those industry where banking , transportation , communication , takes place.</a:t>
            </a:r>
          </a:p>
          <a:p>
            <a:r>
              <a:rPr lang="en-IN" dirty="0"/>
              <a:t>For example :- marketing</a:t>
            </a:r>
          </a:p>
        </p:txBody>
      </p:sp>
    </p:spTree>
    <p:extLst>
      <p:ext uri="{BB962C8B-B14F-4D97-AF65-F5344CB8AC3E}">
        <p14:creationId xmlns:p14="http://schemas.microsoft.com/office/powerpoint/2010/main" val="29376090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618B1-7E94-5D23-9543-7D6C9A677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0C142-28A7-C466-7C06-342735CCB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Secondary Industry are also known as manufacturing Industries.</a:t>
            </a:r>
          </a:p>
          <a:p>
            <a:r>
              <a:rPr lang="en-IN" dirty="0"/>
              <a:t>Tertiary Industry is the main part because both primary and secondary industry are depends on tertiary industry.</a:t>
            </a:r>
          </a:p>
          <a:p>
            <a:r>
              <a:rPr lang="en-IN" dirty="0"/>
              <a:t>The primary sector feeds into the secondary factors.</a:t>
            </a:r>
          </a:p>
          <a:p>
            <a:r>
              <a:rPr lang="en-IN" dirty="0"/>
              <a:t>Each sector relies on the others to function properly. 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75631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9C894-4A44-C70E-9192-80DE41474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600" dirty="0"/>
              <a:t>Importance of Industries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A3C57-78EC-9C5C-8E90-292C8E0AF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857" y="2471057"/>
            <a:ext cx="9122229" cy="3048000"/>
          </a:xfrm>
        </p:spPr>
        <p:txBody>
          <a:bodyPr>
            <a:normAutofit fontScale="70000" lnSpcReduction="20000"/>
          </a:bodyPr>
          <a:lstStyle/>
          <a:p>
            <a:r>
              <a:rPr lang="en-IN" sz="4000" dirty="0"/>
              <a:t>Economic growth </a:t>
            </a:r>
          </a:p>
          <a:p>
            <a:r>
              <a:rPr lang="en-IN" sz="4000" dirty="0"/>
              <a:t>Development</a:t>
            </a:r>
          </a:p>
          <a:p>
            <a:r>
              <a:rPr lang="en-IN" sz="4000" dirty="0"/>
              <a:t>Job Creation</a:t>
            </a:r>
          </a:p>
          <a:p>
            <a:r>
              <a:rPr lang="en-IN" sz="4000" dirty="0"/>
              <a:t>Increase Productivity</a:t>
            </a:r>
          </a:p>
          <a:p>
            <a:r>
              <a:rPr lang="en-IN" sz="4000" dirty="0"/>
              <a:t>Increase Exports</a:t>
            </a:r>
          </a:p>
          <a:p>
            <a:r>
              <a:rPr lang="en-IN" sz="4000" dirty="0"/>
              <a:t>Improve resource Utilization.</a:t>
            </a:r>
          </a:p>
        </p:txBody>
      </p:sp>
    </p:spTree>
    <p:extLst>
      <p:ext uri="{BB962C8B-B14F-4D97-AF65-F5344CB8AC3E}">
        <p14:creationId xmlns:p14="http://schemas.microsoft.com/office/powerpoint/2010/main" val="26634285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25</TotalTime>
  <Words>158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Organic</vt:lpstr>
      <vt:lpstr>INDUSTRIES</vt:lpstr>
      <vt:lpstr>INDUSTRIES</vt:lpstr>
      <vt:lpstr>TYPES OF INDUSTRIES</vt:lpstr>
      <vt:lpstr>PRIMARY INDUSTRY</vt:lpstr>
      <vt:lpstr>Secondary Industry</vt:lpstr>
      <vt:lpstr>Tertiary Industry</vt:lpstr>
      <vt:lpstr>Notes</vt:lpstr>
      <vt:lpstr>Importance of Industries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2</cp:revision>
  <dcterms:created xsi:type="dcterms:W3CDTF">2024-11-26T12:26:29Z</dcterms:created>
  <dcterms:modified xsi:type="dcterms:W3CDTF">2024-11-28T12:07:12Z</dcterms:modified>
</cp:coreProperties>
</file>