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97155" name="Picture 15" descr="HD-PanelTitleR1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82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/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6" name="Picture 16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/>
          </p:spPr>
        </p:pic>
        <p:pic>
          <p:nvPicPr>
            <p:cNvPr id="2097157" name="Picture 19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/>
          </p:spPr>
        </p:pic>
      </p:grp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algn="ct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2692399" y="3522131"/>
            <a:ext cx="6815668" cy="0"/>
          </a:xfrm>
          <a:prstGeom prst="line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algn="r" indent="0" marL="0">
              <a:buFontTx/>
              <a:buNone/>
              <a:defRPr sz="20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sp>
        <p:nvSpPr>
          <p:cNvPr id="1048662" name="TextBox 13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3" name="TextBox 14"/>
          <p:cNvSpPr txBox="1"/>
          <p:nvPr/>
        </p:nvSpPr>
        <p:spPr>
          <a:xfrm>
            <a:off x="10600267" y="282787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6" name="Straight Connector 18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sp>
        <p:nvSpPr>
          <p:cNvPr id="1048682" name="TextBox 11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83" name="TextBox 12"/>
          <p:cNvSpPr txBox="1"/>
          <p:nvPr/>
        </p:nvSpPr>
        <p:spPr>
          <a:xfrm>
            <a:off x="10600267" y="25992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8" name="Straight Connector 25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4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5" name="Straight Connector 13"/>
          <p:cNvCxnSpPr>
            <a:cxnSpLocks/>
          </p:cNvCxnSpPr>
          <p:nvPr/>
        </p:nvCxnSpPr>
        <p:spPr>
          <a:xfrm>
            <a:off x="8863890" y="990600"/>
            <a:ext cx="0" cy="487680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Straight Connector 6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algn="ctr"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>
            <a:off x="2012723" y="3710585"/>
            <a:ext cx="8163380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Straight Connector 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4" name="Straight Connector 1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4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9" name="Straight Connector 15"/>
          <p:cNvCxnSpPr>
            <a:cxnSpLocks/>
          </p:cNvCxnSpPr>
          <p:nvPr/>
        </p:nvCxnSpPr>
        <p:spPr>
          <a:xfrm>
            <a:off x="1396169" y="2912533"/>
            <a:ext cx="35144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5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97152" name="Picture 7" descr="HD-PanelContent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8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76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/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/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/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DA79BE-E4B6-4ED8-962E-2655A4560E6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B5497E-245C-4BD3-8F72-996535150D26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400" kern="1200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0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6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523999" y="1935780"/>
            <a:ext cx="9144000" cy="1191306"/>
          </a:xfrm>
        </p:spPr>
        <p:txBody>
          <a:bodyPr/>
          <a:p>
            <a:r>
              <a:rPr dirty="0" sz="6000" lang="en-IN"/>
              <a:t>INDUSTRIES</a:t>
            </a:r>
            <a:endParaRPr dirty="0" lang="en-IN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100000" lnSpcReduction="20000"/>
          </a:bodyPr>
          <a:p>
            <a:r>
              <a:rPr dirty="0" sz="4800" lang="en-IN"/>
              <a:t>Presented By :- Abhishek Sharma</a:t>
            </a:r>
          </a:p>
          <a:p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637694" y="1934076"/>
            <a:ext cx="9144000" cy="1065666"/>
          </a:xfrm>
        </p:spPr>
        <p:txBody>
          <a:bodyPr/>
          <a:p>
            <a:r>
              <a:rPr dirty="0" lang="en-IN"/>
              <a:t>INDUSTRIES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2476903" y="3648219"/>
            <a:ext cx="7465580" cy="1580860"/>
          </a:xfrm>
        </p:spPr>
        <p:txBody>
          <a:bodyPr/>
          <a:p>
            <a:r>
              <a:rPr dirty="0" lang="en-IN"/>
              <a:t>Industries are the place where the products are manufactures and supplied in the market.</a:t>
            </a:r>
          </a:p>
          <a:p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TYPES OF INDUSTRIES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Primary Industry</a:t>
            </a:r>
          </a:p>
          <a:p>
            <a:r>
              <a:rPr dirty="0" lang="en-IN"/>
              <a:t>Secondary Industry</a:t>
            </a:r>
          </a:p>
          <a:p>
            <a:r>
              <a:rPr dirty="0" lang="en-IN"/>
              <a:t>Tertiary Industry</a:t>
            </a: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489171" y="2768495"/>
            <a:ext cx="6545964" cy="318443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PRIMARY INDUSTRY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Primary industries are those industries where the raw material are produced.</a:t>
            </a:r>
          </a:p>
          <a:p>
            <a:r>
              <a:rPr dirty="0" lang="en-IN"/>
              <a:t>For example:-</a:t>
            </a:r>
            <a:r>
              <a:rPr dirty="0" lang="en-IN" err="1"/>
              <a:t>pollutary</a:t>
            </a:r>
            <a:r>
              <a:rPr dirty="0" lang="en-IN"/>
              <a:t> farming</a:t>
            </a: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955178" y="3141063"/>
            <a:ext cx="4941420" cy="2734804"/>
          </a:xfrm>
          <a:prstGeom prst="rect"/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Secondary Industry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Secondary industries are those industries where raw materials are converted inti finished goods.</a:t>
            </a:r>
          </a:p>
          <a:p>
            <a:r>
              <a:rPr dirty="0" lang="en-IN"/>
              <a:t>For example :- making sugar from sugarcane.</a:t>
            </a: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363644" y="3870039"/>
            <a:ext cx="5532954" cy="238341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Tertiary Industry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Tertiary industry are those industry where banking , transportation , communication , takes place.</a:t>
            </a:r>
          </a:p>
          <a:p>
            <a:r>
              <a:rPr dirty="0" lang="en-IN"/>
              <a:t>For example :- marketing</a:t>
            </a: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71292" y="3429000"/>
            <a:ext cx="5625306" cy="241919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Notes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Secondary Industry are also known as manufacturing Industries.</a:t>
            </a:r>
          </a:p>
          <a:p>
            <a:r>
              <a:rPr dirty="0" lang="en-IN"/>
              <a:t>Tertiary Industry is the main part because both primary and secondary industry are depends on tertiary industry.</a:t>
            </a:r>
          </a:p>
          <a:p>
            <a:r>
              <a:rPr dirty="0" lang="en-IN"/>
              <a:t>The primary sector feeds into the secondary factors.</a:t>
            </a:r>
          </a:p>
          <a:p>
            <a:r>
              <a:rPr dirty="0" lang="en-IN"/>
              <a:t>Each sector relies on the others to function properly. </a:t>
            </a:r>
          </a:p>
          <a:p>
            <a:endParaRPr dirty="0" lang="en-IN"/>
          </a:p>
          <a:p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6600" lang="en-IN"/>
              <a:t>Importance of Industries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1251857" y="2471057"/>
            <a:ext cx="9122229" cy="3048000"/>
          </a:xfrm>
        </p:spPr>
        <p:txBody>
          <a:bodyPr>
            <a:normAutofit fontScale="75000" lnSpcReduction="20000"/>
          </a:bodyPr>
          <a:p>
            <a:r>
              <a:rPr dirty="0" sz="4000" lang="en-IN"/>
              <a:t>Economic growth </a:t>
            </a:r>
          </a:p>
          <a:p>
            <a:r>
              <a:rPr dirty="0" sz="4000" lang="en-IN"/>
              <a:t>Development</a:t>
            </a:r>
          </a:p>
          <a:p>
            <a:r>
              <a:rPr dirty="0" sz="4000" lang="en-IN"/>
              <a:t>Job Creation</a:t>
            </a:r>
          </a:p>
          <a:p>
            <a:r>
              <a:rPr dirty="0" sz="4000" lang="en-IN"/>
              <a:t>Increase Productivity</a:t>
            </a:r>
          </a:p>
          <a:p>
            <a:r>
              <a:rPr dirty="0" sz="4000" lang="en-IN"/>
              <a:t>Increase Exports</a:t>
            </a:r>
          </a:p>
          <a:p>
            <a:r>
              <a:rPr dirty="0" sz="4000" lang="en-IN"/>
              <a:t>Improve resource Utilization.</a:t>
            </a: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812971" y="2779010"/>
            <a:ext cx="5064082" cy="224703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rganic">
  <a:themeElements>
    <a:clrScheme name="Organic">
      <a:dk1>
        <a:sysClr lastClr="000000" val="windowText"/>
      </a:dk1>
      <a:lt1>
        <a:sysClr lastClr="FFFFFF" val="window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algn="tl" flip="none" sx="100000" sy="100000" tx="0" ty="0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38100" dir="5400000" dist="254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Admin</dc:creator>
  <cp:lastModifiedBy>Admin</cp:lastModifiedBy>
  <dcterms:created xsi:type="dcterms:W3CDTF">2024-11-25T14:26:29Z</dcterms:created>
  <dcterms:modified xsi:type="dcterms:W3CDTF">2025-01-02T14:09:48Z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1ae59eb6a7ce4a20ab16baee0a1965cb</vt:lpwstr>
  </property>
</Properties>
</file>