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69" r:id="rId3"/>
    <p:sldId id="257" r:id="rId4"/>
    <p:sldId id="259" r:id="rId5"/>
    <p:sldId id="270" r:id="rId6"/>
    <p:sldId id="264" r:id="rId7"/>
    <p:sldId id="265" r:id="rId8"/>
  </p:sldIdLst>
  <p:sldSz cx="12192000" cy="6858000"/>
  <p:notesSz cx="6858000" cy="9144000"/>
  <p:embeddedFontLst>
    <p:embeddedFont>
      <p:font typeface="Century Gothic" panose="020B0502020202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a:solidFill>
                  <a:schemeClr val="lt1"/>
                </a:solidFill>
                <a:latin typeface="Times New Roman"/>
                <a:ea typeface="Times New Roman"/>
                <a:cs typeface="Times New Roman"/>
                <a:sym typeface="Times New Roman"/>
              </a:rPr>
              <a:t>		</a:t>
            </a:r>
            <a:r>
              <a:rPr lang="en-US" sz="3000">
                <a:solidFill>
                  <a:schemeClr val="lt1"/>
                </a:solidFill>
                <a:latin typeface="Times New Roman"/>
                <a:ea typeface="Times New Roman"/>
                <a:cs typeface="Times New Roman"/>
                <a:sym typeface="Times New Roman"/>
              </a:rPr>
              <a:t>React JS Calculator App</a:t>
            </a: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911C06-5A10-E13D-8013-B79BE3CC9213}"/>
              </a:ext>
            </a:extLst>
          </p:cNvPr>
          <p:cNvSpPr txBox="1"/>
          <p:nvPr/>
        </p:nvSpPr>
        <p:spPr>
          <a:xfrm>
            <a:off x="1782147" y="1296954"/>
            <a:ext cx="8705461" cy="2154436"/>
          </a:xfrm>
          <a:prstGeom prst="rect">
            <a:avLst/>
          </a:prstGeom>
          <a:noFill/>
        </p:spPr>
        <p:txBody>
          <a:bodyPr wrap="square" rtlCol="0">
            <a:spAutoFit/>
          </a:bodyPr>
          <a:lstStyle/>
          <a:p>
            <a:r>
              <a:rPr lang="en-US" sz="3000">
                <a:solidFill>
                  <a:schemeClr val="bg1"/>
                </a:solidFill>
                <a:latin typeface="Times New Roman" panose="02020603050405020304" pitchFamily="18" charset="0"/>
                <a:cs typeface="Times New Roman" panose="02020603050405020304" pitchFamily="18" charset="0"/>
              </a:rPr>
              <a:t>Motivation:</a:t>
            </a:r>
          </a:p>
          <a:p>
            <a:r>
              <a:rPr lang="en-US" sz="180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The ReactJS Calculator Web App is a modern and user-friendly application designed to empower users with the ability to perform basic arithmetic calculations through an intuitive and responsive interface. Leveraging the power of the React JavaScript library, this web app offers a versatile and seamless experience for individuals seeking a reliable tool for everyday calculations.</a:t>
            </a:r>
            <a:endParaRPr lang="en-IN" sz="180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a:p>
            <a:endParaRPr lang="en-IN">
              <a:solidFill>
                <a:schemeClr val="bg1"/>
              </a:solidFill>
            </a:endParaRPr>
          </a:p>
        </p:txBody>
      </p:sp>
    </p:spTree>
    <p:extLst>
      <p:ext uri="{BB962C8B-B14F-4D97-AF65-F5344CB8AC3E}">
        <p14:creationId xmlns:p14="http://schemas.microsoft.com/office/powerpoint/2010/main" val="239540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270589"/>
            <a:ext cx="8534400" cy="587263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endParaRPr lang="en-US" sz="220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00"/>
              <a:buNone/>
            </a:pPr>
            <a:r>
              <a:rPr lang="en-US" sz="2200">
                <a:solidFill>
                  <a:schemeClr val="lt1"/>
                </a:solidFill>
                <a:latin typeface="Times New Roman"/>
                <a:ea typeface="Times New Roman"/>
                <a:cs typeface="Times New Roman"/>
                <a:sym typeface="Times New Roman"/>
              </a:rPr>
              <a:t>Objective: </a:t>
            </a:r>
          </a:p>
          <a:p>
            <a:pPr marL="342900" lvl="0" indent="-342900">
              <a:spcBef>
                <a:spcPts val="855"/>
              </a:spcBef>
              <a:spcAft>
                <a:spcPts val="0"/>
              </a:spcAft>
              <a:buFont typeface="Wingdings" panose="05000000000000000000" pitchFamily="2" charset="2"/>
              <a:buChar char="Ø"/>
              <a:tabLst>
                <a:tab pos="495300" algn="l"/>
                <a:tab pos="495935" algn="l"/>
              </a:tabLst>
            </a:pPr>
            <a:r>
              <a:rPr lang="en-US" sz="1800">
                <a:solidFill>
                  <a:schemeClr val="bg1"/>
                </a:solidFill>
                <a:effectLst/>
                <a:latin typeface="Times New Roman" panose="02020603050405020304" pitchFamily="18" charset="0"/>
                <a:ea typeface="Arial MT"/>
                <a:cs typeface="Times New Roman" panose="02020603050405020304" pitchFamily="18" charset="0"/>
              </a:rPr>
              <a:t>Build a simple calculator app which performs simple arithmetic operations such as addition, subtraction, multiplication and division</a:t>
            </a:r>
            <a:endParaRPr lang="en-IN" sz="1800">
              <a:solidFill>
                <a:schemeClr val="bg1"/>
              </a:solidFill>
              <a:effectLst/>
              <a:latin typeface="Times New Roman" panose="02020603050405020304" pitchFamily="18" charset="0"/>
              <a:ea typeface="Arial MT"/>
              <a:cs typeface="Times New Roman" panose="02020603050405020304" pitchFamily="18" charset="0"/>
            </a:endParaRPr>
          </a:p>
          <a:p>
            <a:pPr marL="342900" lvl="0" indent="-342900">
              <a:spcBef>
                <a:spcPts val="855"/>
              </a:spcBef>
              <a:spcAft>
                <a:spcPts val="0"/>
              </a:spcAft>
              <a:buFont typeface="Wingdings" panose="05000000000000000000" pitchFamily="2" charset="2"/>
              <a:buChar char="Ø"/>
              <a:tabLst>
                <a:tab pos="495300" algn="l"/>
                <a:tab pos="495935" algn="l"/>
              </a:tabLst>
            </a:pPr>
            <a:r>
              <a:rPr lang="en-US" sz="1800">
                <a:solidFill>
                  <a:schemeClr val="bg1"/>
                </a:solidFill>
                <a:effectLst/>
                <a:latin typeface="Times New Roman" panose="02020603050405020304" pitchFamily="18" charset="0"/>
                <a:ea typeface="Arial MT"/>
                <a:cs typeface="Times New Roman" panose="02020603050405020304" pitchFamily="18" charset="0"/>
              </a:rPr>
              <a:t>Create a visually appealing and intuitive user interface using React components, HTML, and CSS.</a:t>
            </a:r>
            <a:endParaRPr lang="en-IN" sz="1800">
              <a:solidFill>
                <a:schemeClr val="bg1"/>
              </a:solidFill>
              <a:effectLst/>
              <a:latin typeface="Times New Roman" panose="02020603050405020304" pitchFamily="18" charset="0"/>
              <a:ea typeface="Arial MT"/>
              <a:cs typeface="Times New Roman" panose="02020603050405020304" pitchFamily="18" charset="0"/>
            </a:endParaRPr>
          </a:p>
          <a:p>
            <a:pPr marL="342900" lvl="0" indent="-342900">
              <a:spcBef>
                <a:spcPts val="855"/>
              </a:spcBef>
              <a:spcAft>
                <a:spcPts val="0"/>
              </a:spcAft>
              <a:buFont typeface="Wingdings" panose="05000000000000000000" pitchFamily="2" charset="2"/>
              <a:buChar char="Ø"/>
              <a:tabLst>
                <a:tab pos="495300" algn="l"/>
                <a:tab pos="495935" algn="l"/>
              </a:tabLst>
            </a:pPr>
            <a:r>
              <a:rPr lang="en-US" sz="1800">
                <a:solidFill>
                  <a:schemeClr val="bg1"/>
                </a:solidFill>
                <a:effectLst/>
                <a:latin typeface="Times New Roman" panose="02020603050405020304" pitchFamily="18" charset="0"/>
                <a:ea typeface="Arial MT"/>
                <a:cs typeface="Times New Roman" panose="02020603050405020304" pitchFamily="18" charset="0"/>
              </a:rPr>
              <a:t>Display buttons for numbers (0-9) and common arithmetic operations (addition, subtraction, multiplication, division).</a:t>
            </a:r>
            <a:endParaRPr lang="en-IN" sz="1800">
              <a:solidFill>
                <a:schemeClr val="bg1"/>
              </a:solidFill>
              <a:latin typeface="Times New Roman" panose="02020603050405020304" pitchFamily="18" charset="0"/>
              <a:ea typeface="Arial MT"/>
              <a:cs typeface="Times New Roman" panose="02020603050405020304" pitchFamily="18" charset="0"/>
            </a:endParaRPr>
          </a:p>
          <a:p>
            <a:pPr marL="342900" lvl="0" indent="-342900">
              <a:spcBef>
                <a:spcPts val="855"/>
              </a:spcBef>
              <a:spcAft>
                <a:spcPts val="0"/>
              </a:spcAft>
              <a:buFont typeface="Wingdings" panose="05000000000000000000" pitchFamily="2" charset="2"/>
              <a:buChar char="Ø"/>
              <a:tabLst>
                <a:tab pos="495300" algn="l"/>
                <a:tab pos="495935" algn="l"/>
              </a:tabLst>
            </a:pPr>
            <a:r>
              <a:rPr lang="en-US" sz="1800">
                <a:solidFill>
                  <a:schemeClr val="bg1"/>
                </a:solidFill>
                <a:effectLst/>
                <a:latin typeface="Times New Roman" panose="02020603050405020304" pitchFamily="18" charset="0"/>
                <a:ea typeface="Arial MT"/>
                <a:cs typeface="Times New Roman" panose="02020603050405020304" pitchFamily="18" charset="0"/>
              </a:rPr>
              <a:t>Allow users to input numerical values by clicking on number buttons</a:t>
            </a:r>
            <a:endParaRPr lang="en-US" sz="180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40"/>
              </a:spcBef>
              <a:spcAft>
                <a:spcPts val="0"/>
              </a:spcAft>
              <a:buSzPts val="1760"/>
              <a:buNone/>
            </a:pPr>
            <a:r>
              <a:rPr lang="en-US" sz="2200">
                <a:solidFill>
                  <a:schemeClr val="lt1"/>
                </a:solidFill>
                <a:latin typeface="Times New Roman"/>
                <a:cs typeface="Times New Roman"/>
                <a:sym typeface="Times New Roman"/>
              </a:rPr>
              <a:t>      </a:t>
            </a:r>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Benefits: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Gives Results of Arithmectic Operation in just few milliseconds.</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Able to perform Operations such as i.e. Addition , Subtraction,Multiplication,Division.</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cs typeface="Times New Roman"/>
                <a:sym typeface="Times New Roman"/>
              </a:rPr>
              <a:t>Able to perform Operations on decimal digits.</a:t>
            </a:r>
            <a:endParaRPr/>
          </a:p>
          <a:p>
            <a:pPr marL="0" lvl="0" indent="0" algn="l" rtl="0">
              <a:spcBef>
                <a:spcPts val="1000"/>
              </a:spcBef>
              <a:spcAft>
                <a:spcPts val="0"/>
              </a:spcAft>
              <a:buSzPts val="1600"/>
              <a:buNone/>
            </a:pPr>
            <a:endParaRPr/>
          </a:p>
          <a:p>
            <a:pPr marL="0" lvl="0" indent="0" algn="l" rtl="0">
              <a:spcBef>
                <a:spcPts val="1000"/>
              </a:spcBef>
              <a:spcAft>
                <a:spcPts val="0"/>
              </a:spcAft>
              <a:buSzPts val="1600"/>
              <a:buNone/>
            </a:pPr>
            <a:endParaRPr/>
          </a:p>
          <a:p>
            <a:pPr marL="285750" lvl="0" indent="-184150" algn="l" rtl="0">
              <a:spcBef>
                <a:spcPts val="1000"/>
              </a:spcBef>
              <a:spcAft>
                <a:spcPts val="0"/>
              </a:spcAft>
              <a:buSzPts val="1600"/>
              <a:buFont typeface="Noto Sans Symbols"/>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933060" y="149290"/>
            <a:ext cx="6811347" cy="1380930"/>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cs typeface="Times New Roman"/>
                <a:sym typeface="Times New Roman"/>
              </a:rPr>
              <a:t>Workflow of Calculator </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3" name="Graphic 2">
            <a:extLst>
              <a:ext uri="{FF2B5EF4-FFF2-40B4-BE49-F238E27FC236}">
                <a16:creationId xmlns:a16="http://schemas.microsoft.com/office/drawing/2014/main" id="{5B78562B-64FD-3CDD-37B4-F9A31FDA2C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1399" y="565522"/>
            <a:ext cx="10325323" cy="57269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E70E31-CE23-0678-BF26-BB3174ED078F}"/>
              </a:ext>
            </a:extLst>
          </p:cNvPr>
          <p:cNvSpPr txBox="1"/>
          <p:nvPr/>
        </p:nvSpPr>
        <p:spPr>
          <a:xfrm>
            <a:off x="1418252" y="961053"/>
            <a:ext cx="7912360" cy="2431435"/>
          </a:xfrm>
          <a:prstGeom prst="rect">
            <a:avLst/>
          </a:prstGeom>
          <a:noFill/>
        </p:spPr>
        <p:txBody>
          <a:bodyPr wrap="square" rtlCol="0">
            <a:spAutoFit/>
          </a:bodyPr>
          <a:lstStyle/>
          <a:p>
            <a:r>
              <a:rPr lang="en-US" sz="2200">
                <a:solidFill>
                  <a:schemeClr val="bg1"/>
                </a:solidFill>
                <a:latin typeface="Times New Roman" panose="02020603050405020304" pitchFamily="18" charset="0"/>
                <a:cs typeface="Times New Roman" panose="02020603050405020304" pitchFamily="18" charset="0"/>
              </a:rPr>
              <a:t>Input:</a:t>
            </a:r>
          </a:p>
          <a:p>
            <a:endParaRPr lang="en-US" sz="220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a:solidFill>
                  <a:schemeClr val="bg1"/>
                </a:solidFill>
                <a:latin typeface="Times New Roman" panose="02020603050405020304" pitchFamily="18" charset="0"/>
                <a:cs typeface="Times New Roman" panose="02020603050405020304" pitchFamily="18" charset="0"/>
              </a:rPr>
              <a:t>User will enter the first number .</a:t>
            </a:r>
          </a:p>
          <a:p>
            <a:pPr marL="285750" indent="-285750">
              <a:buFont typeface="Wingdings" panose="05000000000000000000" pitchFamily="2" charset="2"/>
              <a:buChar char="Ø"/>
            </a:pPr>
            <a:endParaRPr lang="en-US" sz="180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a:solidFill>
                  <a:schemeClr val="bg1"/>
                </a:solidFill>
                <a:latin typeface="Times New Roman" panose="02020603050405020304" pitchFamily="18" charset="0"/>
                <a:cs typeface="Times New Roman" panose="02020603050405020304" pitchFamily="18" charset="0"/>
              </a:rPr>
              <a:t>In this second step, user will enter the operation which they want to perform.(+,-,*,/)</a:t>
            </a:r>
          </a:p>
          <a:p>
            <a:pPr marL="285750" indent="-285750">
              <a:buFont typeface="Wingdings" panose="05000000000000000000" pitchFamily="2" charset="2"/>
              <a:buChar char="Ø"/>
            </a:pPr>
            <a:endParaRPr lang="en-US" sz="180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a:solidFill>
                  <a:schemeClr val="bg1"/>
                </a:solidFill>
                <a:latin typeface="Times New Roman" panose="02020603050405020304" pitchFamily="18" charset="0"/>
                <a:cs typeface="Times New Roman" panose="02020603050405020304" pitchFamily="18" charset="0"/>
              </a:rPr>
              <a:t>User will enter the second number.</a:t>
            </a:r>
            <a:endParaRPr lang="en-IN" sz="180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B1772A9-C8E2-5A08-ED3B-25C859999EBA}"/>
              </a:ext>
            </a:extLst>
          </p:cNvPr>
          <p:cNvSpPr txBox="1"/>
          <p:nvPr/>
        </p:nvSpPr>
        <p:spPr>
          <a:xfrm>
            <a:off x="1418252" y="3582956"/>
            <a:ext cx="7539243" cy="984885"/>
          </a:xfrm>
          <a:prstGeom prst="rect">
            <a:avLst/>
          </a:prstGeom>
          <a:noFill/>
        </p:spPr>
        <p:txBody>
          <a:bodyPr wrap="none" rtlCol="0">
            <a:spAutoFit/>
          </a:bodyPr>
          <a:lstStyle/>
          <a:p>
            <a:r>
              <a:rPr lang="en-US" sz="2200">
                <a:solidFill>
                  <a:schemeClr val="bg1"/>
                </a:solidFill>
                <a:latin typeface="Times New Roman" panose="02020603050405020304" pitchFamily="18" charset="0"/>
                <a:cs typeface="Times New Roman" panose="02020603050405020304" pitchFamily="18" charset="0"/>
              </a:rPr>
              <a:t>Output:</a:t>
            </a:r>
          </a:p>
          <a:p>
            <a:endParaRPr lang="en-US" sz="180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a:solidFill>
                  <a:schemeClr val="bg1"/>
                </a:solidFill>
                <a:latin typeface="Times New Roman" panose="02020603050405020304" pitchFamily="18" charset="0"/>
                <a:cs typeface="Times New Roman" panose="02020603050405020304" pitchFamily="18" charset="0"/>
              </a:rPr>
              <a:t>User will get the Result of the Operation that was given at the input section .</a:t>
            </a:r>
          </a:p>
        </p:txBody>
      </p:sp>
    </p:spTree>
    <p:extLst>
      <p:ext uri="{BB962C8B-B14F-4D97-AF65-F5344CB8AC3E}">
        <p14:creationId xmlns:p14="http://schemas.microsoft.com/office/powerpoint/2010/main" val="177878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712204" y="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Remarks:</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cs typeface="Times New Roman"/>
                <a:sym typeface="Times New Roman"/>
              </a:rPr>
              <a:t>Calculator App is able to perform all  arithmetic operation.</a:t>
            </a:r>
          </a:p>
          <a:p>
            <a:pPr marL="742950" lvl="1" indent="-285750" algn="l" rtl="0">
              <a:spcBef>
                <a:spcPts val="960"/>
              </a:spcBef>
              <a:spcAft>
                <a:spcPts val="0"/>
              </a:spcAft>
              <a:buSzPts val="1440"/>
              <a:buFont typeface="Noto Sans Symbols"/>
              <a:buChar char="⮚"/>
            </a:pPr>
            <a:r>
              <a:rPr lang="en-US">
                <a:solidFill>
                  <a:schemeClr val="lt1"/>
                </a:solidFill>
                <a:latin typeface="Times New Roman"/>
                <a:cs typeface="Times New Roman"/>
                <a:sym typeface="Times New Roman"/>
              </a:rPr>
              <a:t>Can Perform operation on any data type(int,decimal)</a:t>
            </a:r>
          </a:p>
          <a:p>
            <a:pPr marL="742950" lvl="1" indent="-285750" algn="l" rtl="0">
              <a:spcBef>
                <a:spcPts val="960"/>
              </a:spcBef>
              <a:spcAft>
                <a:spcPts val="0"/>
              </a:spcAft>
              <a:buSzPts val="1440"/>
              <a:buFont typeface="Noto Sans Symbols"/>
              <a:buChar char="⮚"/>
            </a:pPr>
            <a:r>
              <a:rPr lang="en-US">
                <a:solidFill>
                  <a:schemeClr val="lt1"/>
                </a:solidFill>
                <a:latin typeface="Times New Roman"/>
                <a:cs typeface="Times New Roman"/>
                <a:sym typeface="Times New Roman"/>
              </a:rPr>
              <a:t>Results in error when performed invalid expression.(‘*3*2*’==Invalid expression)</a:t>
            </a:r>
          </a:p>
          <a:p>
            <a:pPr marL="742950" lvl="1" indent="-285750" algn="l" rtl="0">
              <a:spcBef>
                <a:spcPts val="960"/>
              </a:spcBef>
              <a:spcAft>
                <a:spcPts val="0"/>
              </a:spcAft>
              <a:buSzPts val="1440"/>
              <a:buFont typeface="Noto Sans Symbols"/>
              <a:buChar char="⮚"/>
            </a:pPr>
            <a:r>
              <a:rPr lang="en-US">
                <a:solidFill>
                  <a:schemeClr val="lt1"/>
                </a:solidFill>
                <a:latin typeface="Times New Roman"/>
                <a:cs typeface="Times New Roman"/>
                <a:sym typeface="Times New Roman"/>
              </a:rPr>
              <a:t>Shows result as ‘Infinity’ when any number divided by 0.(3/0==Infinity)</a:t>
            </a:r>
          </a:p>
          <a:p>
            <a:pPr marL="742950" lvl="1" indent="-285750" algn="l" rtl="0">
              <a:spcBef>
                <a:spcPts val="960"/>
              </a:spcBef>
              <a:spcAft>
                <a:spcPts val="0"/>
              </a:spcAft>
              <a:buSzPts val="1440"/>
              <a:buFont typeface="Noto Sans Symbols"/>
              <a:buChar char="⮚"/>
            </a:pP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Is able to perform all arithmetic Operation?</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Yes , this app is able to perform Arithmetic operation such as addition,subtraction,multiplication,division. </a:t>
            </a: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is the type of data for performing operation?</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It can perform Operations for both integer and decimal data type.</a:t>
            </a:r>
            <a:endParaRPr lang="en-US"/>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3) What will happen if any number is divided by 0(5%0)?</a:t>
            </a:r>
            <a:endParaRPr lang="en-US"/>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It will show result as ‘Infinity’.</a:t>
            </a: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4)  Is there any special feature in this app?</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Yes, this calculator can be switched between Light and Dark mode.</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399</Words>
  <Application>Microsoft Office PowerPoint</Application>
  <PresentationFormat>Widescreen</PresentationFormat>
  <Paragraphs>41</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Noto Sans Symbols</vt:lpstr>
      <vt:lpstr>Wingdings</vt:lpstr>
      <vt:lpstr>Times New Roman</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Abhishek Shinde</cp:lastModifiedBy>
  <cp:revision>1</cp:revision>
  <dcterms:created xsi:type="dcterms:W3CDTF">2021-06-19T13:01:53Z</dcterms:created>
  <dcterms:modified xsi:type="dcterms:W3CDTF">2023-08-21T10:00:13Z</dcterms:modified>
</cp:coreProperties>
</file>