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4" r:id="rId5"/>
    <p:sldId id="263" r:id="rId6"/>
    <p:sldId id="262" r:id="rId7"/>
    <p:sldId id="278" r:id="rId8"/>
    <p:sldId id="281" r:id="rId9"/>
    <p:sldId id="284" r:id="rId10"/>
    <p:sldId id="260" r:id="rId11"/>
    <p:sldId id="276" r:id="rId12"/>
    <p:sldId id="279" r:id="rId13"/>
    <p:sldId id="280" r:id="rId14"/>
    <p:sldId id="285" r:id="rId15"/>
    <p:sldId id="286" r:id="rId16"/>
    <p:sldId id="277" r:id="rId17"/>
    <p:sldId id="287" r:id="rId18"/>
    <p:sldId id="288" r:id="rId19"/>
    <p:sldId id="292" r:id="rId20"/>
    <p:sldId id="293" r:id="rId21"/>
    <p:sldId id="294" r:id="rId22"/>
    <p:sldId id="290" r:id="rId23"/>
    <p:sldId id="296" r:id="rId24"/>
    <p:sldId id="297" r:id="rId25"/>
    <p:sldId id="298" r:id="rId26"/>
    <p:sldId id="299" r:id="rId27"/>
    <p:sldId id="289" r:id="rId28"/>
    <p:sldId id="295" r:id="rId29"/>
    <p:sldId id="26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AA3459-FA21-4AC9-A739-4A60A6354D5C}" v="49" dt="2023-04-14T06:12:46.3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102" autoAdjust="0"/>
    <p:restoredTop sz="94660"/>
  </p:normalViewPr>
  <p:slideViewPr>
    <p:cSldViewPr snapToGrid="0">
      <p:cViewPr varScale="1">
        <p:scale>
          <a:sx n="72" d="100"/>
          <a:sy n="72" d="100"/>
        </p:scale>
        <p:origin x="5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esh Rajesh Singh" userId="58c19c8c7be39a69" providerId="LiveId" clId="{C7AA3459-FA21-4AC9-A739-4A60A6354D5C}"/>
    <pc:docChg chg="undo custSel addSld delSld modSld sldOrd">
      <pc:chgData name="Jayesh Rajesh Singh" userId="58c19c8c7be39a69" providerId="LiveId" clId="{C7AA3459-FA21-4AC9-A739-4A60A6354D5C}" dt="2023-04-20T05:25:05.819" v="353" actId="1076"/>
      <pc:docMkLst>
        <pc:docMk/>
      </pc:docMkLst>
      <pc:sldChg chg="addSp delSp modSp mod">
        <pc:chgData name="Jayesh Rajesh Singh" userId="58c19c8c7be39a69" providerId="LiveId" clId="{C7AA3459-FA21-4AC9-A739-4A60A6354D5C}" dt="2023-04-14T05:16:13.104" v="71" actId="14100"/>
        <pc:sldMkLst>
          <pc:docMk/>
          <pc:sldMk cId="2694773520" sldId="256"/>
        </pc:sldMkLst>
        <pc:picChg chg="del">
          <ac:chgData name="Jayesh Rajesh Singh" userId="58c19c8c7be39a69" providerId="LiveId" clId="{C7AA3459-FA21-4AC9-A739-4A60A6354D5C}" dt="2023-04-14T05:15:20.064" v="58" actId="478"/>
          <ac:picMkLst>
            <pc:docMk/>
            <pc:sldMk cId="2694773520" sldId="256"/>
            <ac:picMk id="4" creationId="{8E8E8327-E82C-4640-9AD7-A0C1AD35B8EE}"/>
          </ac:picMkLst>
        </pc:picChg>
        <pc:picChg chg="add mod">
          <ac:chgData name="Jayesh Rajesh Singh" userId="58c19c8c7be39a69" providerId="LiveId" clId="{C7AA3459-FA21-4AC9-A739-4A60A6354D5C}" dt="2023-04-14T05:16:13.104" v="71" actId="14100"/>
          <ac:picMkLst>
            <pc:docMk/>
            <pc:sldMk cId="2694773520" sldId="256"/>
            <ac:picMk id="5" creationId="{4F293E6A-F3AD-A376-188D-CBC8BEEBD6FB}"/>
          </ac:picMkLst>
        </pc:picChg>
        <pc:cxnChg chg="add mod">
          <ac:chgData name="Jayesh Rajesh Singh" userId="58c19c8c7be39a69" providerId="LiveId" clId="{C7AA3459-FA21-4AC9-A739-4A60A6354D5C}" dt="2023-04-14T05:15:55.901" v="65" actId="14100"/>
          <ac:cxnSpMkLst>
            <pc:docMk/>
            <pc:sldMk cId="2694773520" sldId="256"/>
            <ac:cxnSpMk id="7" creationId="{0893D496-4F7D-DD5D-2B4A-C96D988F94AE}"/>
          </ac:cxnSpMkLst>
        </pc:cxnChg>
      </pc:sldChg>
      <pc:sldChg chg="addSp delSp modSp mod">
        <pc:chgData name="Jayesh Rajesh Singh" userId="58c19c8c7be39a69" providerId="LiveId" clId="{C7AA3459-FA21-4AC9-A739-4A60A6354D5C}" dt="2023-04-14T05:12:44.312" v="18" actId="1076"/>
        <pc:sldMkLst>
          <pc:docMk/>
          <pc:sldMk cId="1488588205" sldId="257"/>
        </pc:sldMkLst>
        <pc:spChg chg="add mod">
          <ac:chgData name="Jayesh Rajesh Singh" userId="58c19c8c7be39a69" providerId="LiveId" clId="{C7AA3459-FA21-4AC9-A739-4A60A6354D5C}" dt="2023-04-14T05:12:44.312" v="18" actId="1076"/>
          <ac:spMkLst>
            <pc:docMk/>
            <pc:sldMk cId="1488588205" sldId="257"/>
            <ac:spMk id="3" creationId="{833663B3-366E-674C-0877-423DEB56CC9C}"/>
          </ac:spMkLst>
        </pc:spChg>
        <pc:spChg chg="del">
          <ac:chgData name="Jayesh Rajesh Singh" userId="58c19c8c7be39a69" providerId="LiveId" clId="{C7AA3459-FA21-4AC9-A739-4A60A6354D5C}" dt="2023-04-14T05:12:26.929" v="15" actId="478"/>
          <ac:spMkLst>
            <pc:docMk/>
            <pc:sldMk cId="1488588205" sldId="257"/>
            <ac:spMk id="5" creationId="{E57E0D15-FCBC-1F1C-106C-8CE9846E8A56}"/>
          </ac:spMkLst>
        </pc:spChg>
      </pc:sldChg>
      <pc:sldChg chg="modSp mod">
        <pc:chgData name="Jayesh Rajesh Singh" userId="58c19c8c7be39a69" providerId="LiveId" clId="{C7AA3459-FA21-4AC9-A739-4A60A6354D5C}" dt="2023-04-14T05:11:03.123" v="2" actId="20577"/>
        <pc:sldMkLst>
          <pc:docMk/>
          <pc:sldMk cId="3491341196" sldId="260"/>
        </pc:sldMkLst>
        <pc:spChg chg="mod">
          <ac:chgData name="Jayesh Rajesh Singh" userId="58c19c8c7be39a69" providerId="LiveId" clId="{C7AA3459-FA21-4AC9-A739-4A60A6354D5C}" dt="2023-04-14T05:11:03.123" v="2" actId="20577"/>
          <ac:spMkLst>
            <pc:docMk/>
            <pc:sldMk cId="3491341196" sldId="260"/>
            <ac:spMk id="6" creationId="{BDE582FA-50C6-4A8B-9E4C-977AB3C485FA}"/>
          </ac:spMkLst>
        </pc:spChg>
      </pc:sldChg>
      <pc:sldChg chg="modSp mod">
        <pc:chgData name="Jayesh Rajesh Singh" userId="58c19c8c7be39a69" providerId="LiveId" clId="{C7AA3459-FA21-4AC9-A739-4A60A6354D5C}" dt="2023-04-19T11:39:52.389" v="296" actId="1076"/>
        <pc:sldMkLst>
          <pc:docMk/>
          <pc:sldMk cId="2568141244" sldId="267"/>
        </pc:sldMkLst>
        <pc:spChg chg="mod">
          <ac:chgData name="Jayesh Rajesh Singh" userId="58c19c8c7be39a69" providerId="LiveId" clId="{C7AA3459-FA21-4AC9-A739-4A60A6354D5C}" dt="2023-04-19T11:39:51.498" v="295" actId="27636"/>
          <ac:spMkLst>
            <pc:docMk/>
            <pc:sldMk cId="2568141244" sldId="267"/>
            <ac:spMk id="2" creationId="{B50539E6-A283-183A-17F9-86A04EF0A24F}"/>
          </ac:spMkLst>
        </pc:spChg>
        <pc:spChg chg="mod">
          <ac:chgData name="Jayesh Rajesh Singh" userId="58c19c8c7be39a69" providerId="LiveId" clId="{C7AA3459-FA21-4AC9-A739-4A60A6354D5C}" dt="2023-04-19T11:39:52.389" v="296" actId="1076"/>
          <ac:spMkLst>
            <pc:docMk/>
            <pc:sldMk cId="2568141244" sldId="267"/>
            <ac:spMk id="5" creationId="{944F853C-A385-44DF-A421-2AFE1074CD9D}"/>
          </ac:spMkLst>
        </pc:spChg>
      </pc:sldChg>
      <pc:sldChg chg="modSp mod">
        <pc:chgData name="Jayesh Rajesh Singh" userId="58c19c8c7be39a69" providerId="LiveId" clId="{C7AA3459-FA21-4AC9-A739-4A60A6354D5C}" dt="2023-04-14T05:11:08.921" v="4" actId="20577"/>
        <pc:sldMkLst>
          <pc:docMk/>
          <pc:sldMk cId="838279572" sldId="276"/>
        </pc:sldMkLst>
        <pc:spChg chg="mod">
          <ac:chgData name="Jayesh Rajesh Singh" userId="58c19c8c7be39a69" providerId="LiveId" clId="{C7AA3459-FA21-4AC9-A739-4A60A6354D5C}" dt="2023-04-14T05:11:08.921" v="4" actId="20577"/>
          <ac:spMkLst>
            <pc:docMk/>
            <pc:sldMk cId="838279572" sldId="276"/>
            <ac:spMk id="2" creationId="{180C3FAF-83F2-1E40-0250-6159C268177C}"/>
          </ac:spMkLst>
        </pc:spChg>
      </pc:sldChg>
      <pc:sldChg chg="modSp mod">
        <pc:chgData name="Jayesh Rajesh Singh" userId="58c19c8c7be39a69" providerId="LiveId" clId="{C7AA3459-FA21-4AC9-A739-4A60A6354D5C}" dt="2023-04-14T06:14:44.408" v="207" actId="20577"/>
        <pc:sldMkLst>
          <pc:docMk/>
          <pc:sldMk cId="477697561" sldId="277"/>
        </pc:sldMkLst>
        <pc:spChg chg="mod">
          <ac:chgData name="Jayesh Rajesh Singh" userId="58c19c8c7be39a69" providerId="LiveId" clId="{C7AA3459-FA21-4AC9-A739-4A60A6354D5C}" dt="2023-04-14T06:14:44.408" v="207" actId="20577"/>
          <ac:spMkLst>
            <pc:docMk/>
            <pc:sldMk cId="477697561" sldId="277"/>
            <ac:spMk id="8" creationId="{FF67DE8F-917E-35C1-C453-1A0CFBA4B2F4}"/>
          </ac:spMkLst>
        </pc:spChg>
      </pc:sldChg>
      <pc:sldChg chg="addSp delSp modSp mod">
        <pc:chgData name="Jayesh Rajesh Singh" userId="58c19c8c7be39a69" providerId="LiveId" clId="{C7AA3459-FA21-4AC9-A739-4A60A6354D5C}" dt="2023-04-19T11:45:06.487" v="306" actId="1076"/>
        <pc:sldMkLst>
          <pc:docMk/>
          <pc:sldMk cId="3573528827" sldId="278"/>
        </pc:sldMkLst>
        <pc:spChg chg="add del mod">
          <ac:chgData name="Jayesh Rajesh Singh" userId="58c19c8c7be39a69" providerId="LiveId" clId="{C7AA3459-FA21-4AC9-A739-4A60A6354D5C}" dt="2023-04-19T11:32:10.170" v="241" actId="478"/>
          <ac:spMkLst>
            <pc:docMk/>
            <pc:sldMk cId="3573528827" sldId="278"/>
            <ac:spMk id="4" creationId="{391F3384-CFDB-39B2-FFC8-224D67EE7E2B}"/>
          </ac:spMkLst>
        </pc:spChg>
        <pc:graphicFrameChg chg="add del mod modGraphic">
          <ac:chgData name="Jayesh Rajesh Singh" userId="58c19c8c7be39a69" providerId="LiveId" clId="{C7AA3459-FA21-4AC9-A739-4A60A6354D5C}" dt="2023-04-19T11:43:44.150" v="297" actId="478"/>
          <ac:graphicFrameMkLst>
            <pc:docMk/>
            <pc:sldMk cId="3573528827" sldId="278"/>
            <ac:graphicFrameMk id="6" creationId="{2A6FC634-7926-A02E-4811-B7F77BDD06B2}"/>
          </ac:graphicFrameMkLst>
        </pc:graphicFrameChg>
        <pc:graphicFrameChg chg="add mod modGraphic">
          <ac:chgData name="Jayesh Rajesh Singh" userId="58c19c8c7be39a69" providerId="LiveId" clId="{C7AA3459-FA21-4AC9-A739-4A60A6354D5C}" dt="2023-04-19T11:45:06.487" v="306" actId="1076"/>
          <ac:graphicFrameMkLst>
            <pc:docMk/>
            <pc:sldMk cId="3573528827" sldId="278"/>
            <ac:graphicFrameMk id="7" creationId="{A25A3EF8-9AF8-2C3F-F930-C2BCA72B2128}"/>
          </ac:graphicFrameMkLst>
        </pc:graphicFrameChg>
        <pc:picChg chg="del">
          <ac:chgData name="Jayesh Rajesh Singh" userId="58c19c8c7be39a69" providerId="LiveId" clId="{C7AA3459-FA21-4AC9-A739-4A60A6354D5C}" dt="2023-04-19T11:32:07.625" v="240" actId="478"/>
          <ac:picMkLst>
            <pc:docMk/>
            <pc:sldMk cId="3573528827" sldId="278"/>
            <ac:picMk id="8" creationId="{BCAD054A-6DA5-BA26-C04A-34F2AB09B458}"/>
          </ac:picMkLst>
        </pc:picChg>
      </pc:sldChg>
      <pc:sldChg chg="modSp mod">
        <pc:chgData name="Jayesh Rajesh Singh" userId="58c19c8c7be39a69" providerId="LiveId" clId="{C7AA3459-FA21-4AC9-A739-4A60A6354D5C}" dt="2023-04-14T05:11:14.361" v="6" actId="20577"/>
        <pc:sldMkLst>
          <pc:docMk/>
          <pc:sldMk cId="207133500" sldId="279"/>
        </pc:sldMkLst>
        <pc:spChg chg="mod">
          <ac:chgData name="Jayesh Rajesh Singh" userId="58c19c8c7be39a69" providerId="LiveId" clId="{C7AA3459-FA21-4AC9-A739-4A60A6354D5C}" dt="2023-04-14T05:11:14.361" v="6" actId="20577"/>
          <ac:spMkLst>
            <pc:docMk/>
            <pc:sldMk cId="207133500" sldId="279"/>
            <ac:spMk id="4" creationId="{CEAA089C-F8C3-A375-CB80-335466EEC2B9}"/>
          </ac:spMkLst>
        </pc:spChg>
      </pc:sldChg>
      <pc:sldChg chg="modSp mod">
        <pc:chgData name="Jayesh Rajesh Singh" userId="58c19c8c7be39a69" providerId="LiveId" clId="{C7AA3459-FA21-4AC9-A739-4A60A6354D5C}" dt="2023-04-14T05:11:19.819" v="8" actId="20577"/>
        <pc:sldMkLst>
          <pc:docMk/>
          <pc:sldMk cId="1905374473" sldId="280"/>
        </pc:sldMkLst>
        <pc:spChg chg="mod">
          <ac:chgData name="Jayesh Rajesh Singh" userId="58c19c8c7be39a69" providerId="LiveId" clId="{C7AA3459-FA21-4AC9-A739-4A60A6354D5C}" dt="2023-04-14T05:11:19.819" v="8" actId="20577"/>
          <ac:spMkLst>
            <pc:docMk/>
            <pc:sldMk cId="1905374473" sldId="280"/>
            <ac:spMk id="4" creationId="{B5C96266-6326-8CF0-2402-8A1237BC4D70}"/>
          </ac:spMkLst>
        </pc:spChg>
      </pc:sldChg>
      <pc:sldChg chg="del">
        <pc:chgData name="Jayesh Rajesh Singh" userId="58c19c8c7be39a69" providerId="LiveId" clId="{C7AA3459-FA21-4AC9-A739-4A60A6354D5C}" dt="2023-04-14T05:10:52.759" v="0" actId="2696"/>
        <pc:sldMkLst>
          <pc:docMk/>
          <pc:sldMk cId="1107068511" sldId="285"/>
        </pc:sldMkLst>
      </pc:sldChg>
      <pc:sldChg chg="addSp delSp modSp new mod">
        <pc:chgData name="Jayesh Rajesh Singh" userId="58c19c8c7be39a69" providerId="LiveId" clId="{C7AA3459-FA21-4AC9-A739-4A60A6354D5C}" dt="2023-04-14T06:13:46.943" v="203" actId="20577"/>
        <pc:sldMkLst>
          <pc:docMk/>
          <pc:sldMk cId="1759841863" sldId="285"/>
        </pc:sldMkLst>
        <pc:spChg chg="del">
          <ac:chgData name="Jayesh Rajesh Singh" userId="58c19c8c7be39a69" providerId="LiveId" clId="{C7AA3459-FA21-4AC9-A739-4A60A6354D5C}" dt="2023-04-14T05:13:34.819" v="25" actId="478"/>
          <ac:spMkLst>
            <pc:docMk/>
            <pc:sldMk cId="1759841863" sldId="285"/>
            <ac:spMk id="2" creationId="{225F2B80-08A0-4770-505C-F0334A3FEBC4}"/>
          </ac:spMkLst>
        </pc:spChg>
        <pc:spChg chg="del">
          <ac:chgData name="Jayesh Rajesh Singh" userId="58c19c8c7be39a69" providerId="LiveId" clId="{C7AA3459-FA21-4AC9-A739-4A60A6354D5C}" dt="2023-04-14T05:13:32.660" v="24" actId="478"/>
          <ac:spMkLst>
            <pc:docMk/>
            <pc:sldMk cId="1759841863" sldId="285"/>
            <ac:spMk id="3" creationId="{BBD9FE71-7A38-313E-CF11-13F2AE4CA170}"/>
          </ac:spMkLst>
        </pc:spChg>
        <pc:spChg chg="add mod">
          <ac:chgData name="Jayesh Rajesh Singh" userId="58c19c8c7be39a69" providerId="LiveId" clId="{C7AA3459-FA21-4AC9-A739-4A60A6354D5C}" dt="2023-04-14T05:14:44.145" v="48" actId="20577"/>
          <ac:spMkLst>
            <pc:docMk/>
            <pc:sldMk cId="1759841863" sldId="285"/>
            <ac:spMk id="5" creationId="{A00EC4D7-645A-CE27-F340-201720357633}"/>
          </ac:spMkLst>
        </pc:spChg>
        <pc:spChg chg="add mod">
          <ac:chgData name="Jayesh Rajesh Singh" userId="58c19c8c7be39a69" providerId="LiveId" clId="{C7AA3459-FA21-4AC9-A739-4A60A6354D5C}" dt="2023-04-14T06:13:46.943" v="203" actId="20577"/>
          <ac:spMkLst>
            <pc:docMk/>
            <pc:sldMk cId="1759841863" sldId="285"/>
            <ac:spMk id="6" creationId="{9A91B135-7BFA-DDB6-04E4-B29A466B4E91}"/>
          </ac:spMkLst>
        </pc:spChg>
        <pc:picChg chg="add mod">
          <ac:chgData name="Jayesh Rajesh Singh" userId="58c19c8c7be39a69" providerId="LiveId" clId="{C7AA3459-FA21-4AC9-A739-4A60A6354D5C}" dt="2023-04-14T05:15:05.114" v="57" actId="1076"/>
          <ac:picMkLst>
            <pc:docMk/>
            <pc:sldMk cId="1759841863" sldId="285"/>
            <ac:picMk id="4" creationId="{0038BDF9-F36D-3E2E-2D02-DA85099556FF}"/>
          </ac:picMkLst>
        </pc:picChg>
      </pc:sldChg>
      <pc:sldChg chg="addSp delSp modSp new mod setBg">
        <pc:chgData name="Jayesh Rajesh Singh" userId="58c19c8c7be39a69" providerId="LiveId" clId="{C7AA3459-FA21-4AC9-A739-4A60A6354D5C}" dt="2023-04-14T06:13:51.303" v="205" actId="20577"/>
        <pc:sldMkLst>
          <pc:docMk/>
          <pc:sldMk cId="456503897" sldId="286"/>
        </pc:sldMkLst>
        <pc:spChg chg="add del">
          <ac:chgData name="Jayesh Rajesh Singh" userId="58c19c8c7be39a69" providerId="LiveId" clId="{C7AA3459-FA21-4AC9-A739-4A60A6354D5C}" dt="2023-04-14T05:14:33.689" v="45" actId="478"/>
          <ac:spMkLst>
            <pc:docMk/>
            <pc:sldMk cId="456503897" sldId="286"/>
            <ac:spMk id="2" creationId="{578E3B9A-9B3A-38E6-E5DC-556CC867C681}"/>
          </ac:spMkLst>
        </pc:spChg>
        <pc:spChg chg="add del">
          <ac:chgData name="Jayesh Rajesh Singh" userId="58c19c8c7be39a69" providerId="LiveId" clId="{C7AA3459-FA21-4AC9-A739-4A60A6354D5C}" dt="2023-04-14T05:14:32.401" v="44" actId="478"/>
          <ac:spMkLst>
            <pc:docMk/>
            <pc:sldMk cId="456503897" sldId="286"/>
            <ac:spMk id="3" creationId="{A27E9BB5-2942-9E9D-AAE1-B65F2A9D0475}"/>
          </ac:spMkLst>
        </pc:spChg>
        <pc:spChg chg="add mod">
          <ac:chgData name="Jayesh Rajesh Singh" userId="58c19c8c7be39a69" providerId="LiveId" clId="{C7AA3459-FA21-4AC9-A739-4A60A6354D5C}" dt="2023-04-14T05:14:49.233" v="51" actId="20577"/>
          <ac:spMkLst>
            <pc:docMk/>
            <pc:sldMk cId="456503897" sldId="286"/>
            <ac:spMk id="5" creationId="{322DB347-7514-9149-72EB-75C5575CDEBD}"/>
          </ac:spMkLst>
        </pc:spChg>
        <pc:spChg chg="add mod">
          <ac:chgData name="Jayesh Rajesh Singh" userId="58c19c8c7be39a69" providerId="LiveId" clId="{C7AA3459-FA21-4AC9-A739-4A60A6354D5C}" dt="2023-04-14T06:13:51.303" v="205" actId="20577"/>
          <ac:spMkLst>
            <pc:docMk/>
            <pc:sldMk cId="456503897" sldId="286"/>
            <ac:spMk id="6" creationId="{99B9EF48-7634-B9F1-EBF4-5560720541B7}"/>
          </ac:spMkLst>
        </pc:spChg>
        <pc:spChg chg="add del">
          <ac:chgData name="Jayesh Rajesh Singh" userId="58c19c8c7be39a69" providerId="LiveId" clId="{C7AA3459-FA21-4AC9-A739-4A60A6354D5C}" dt="2023-04-14T05:14:09.812" v="30" actId="26606"/>
          <ac:spMkLst>
            <pc:docMk/>
            <pc:sldMk cId="456503897" sldId="286"/>
            <ac:spMk id="21" creationId="{21029ED5-F105-4DD2-99C8-1E4422817978}"/>
          </ac:spMkLst>
        </pc:spChg>
        <pc:spChg chg="add del">
          <ac:chgData name="Jayesh Rajesh Singh" userId="58c19c8c7be39a69" providerId="LiveId" clId="{C7AA3459-FA21-4AC9-A739-4A60A6354D5C}" dt="2023-04-14T05:14:27.917" v="41" actId="26606"/>
          <ac:spMkLst>
            <pc:docMk/>
            <pc:sldMk cId="456503897" sldId="286"/>
            <ac:spMk id="27" creationId="{7FBCF2A6-1F18-4B68-B5D2-5B763ED4159A}"/>
          </ac:spMkLst>
        </pc:spChg>
        <pc:spChg chg="add del">
          <ac:chgData name="Jayesh Rajesh Singh" userId="58c19c8c7be39a69" providerId="LiveId" clId="{C7AA3459-FA21-4AC9-A739-4A60A6354D5C}" dt="2023-04-14T05:14:27.917" v="41" actId="26606"/>
          <ac:spMkLst>
            <pc:docMk/>
            <pc:sldMk cId="456503897" sldId="286"/>
            <ac:spMk id="29" creationId="{FF3A27FB-A693-4A75-951E-0C77CD98F032}"/>
          </ac:spMkLst>
        </pc:spChg>
        <pc:spChg chg="add del">
          <ac:chgData name="Jayesh Rajesh Singh" userId="58c19c8c7be39a69" providerId="LiveId" clId="{C7AA3459-FA21-4AC9-A739-4A60A6354D5C}" dt="2023-04-14T05:14:09.812" v="30" actId="26606"/>
          <ac:spMkLst>
            <pc:docMk/>
            <pc:sldMk cId="456503897" sldId="286"/>
            <ac:spMk id="34" creationId="{5C9652B3-A450-4ED6-8FBF-F536BA60B4D8}"/>
          </ac:spMkLst>
        </pc:spChg>
        <pc:spChg chg="add del">
          <ac:chgData name="Jayesh Rajesh Singh" userId="58c19c8c7be39a69" providerId="LiveId" clId="{C7AA3459-FA21-4AC9-A739-4A60A6354D5C}" dt="2023-04-14T05:14:11.135" v="32" actId="26606"/>
          <ac:spMkLst>
            <pc:docMk/>
            <pc:sldMk cId="456503897" sldId="286"/>
            <ac:spMk id="37" creationId="{03E8462A-FEBA-4848-81CC-3F8DA3E477BE}"/>
          </ac:spMkLst>
        </pc:spChg>
        <pc:spChg chg="add del">
          <ac:chgData name="Jayesh Rajesh Singh" userId="58c19c8c7be39a69" providerId="LiveId" clId="{C7AA3459-FA21-4AC9-A739-4A60A6354D5C}" dt="2023-04-14T05:14:11.135" v="32" actId="26606"/>
          <ac:spMkLst>
            <pc:docMk/>
            <pc:sldMk cId="456503897" sldId="286"/>
            <ac:spMk id="39" creationId="{7941F9B1-B01B-4A84-89D9-B169AEB4E456}"/>
          </ac:spMkLst>
        </pc:spChg>
        <pc:spChg chg="add del">
          <ac:chgData name="Jayesh Rajesh Singh" userId="58c19c8c7be39a69" providerId="LiveId" clId="{C7AA3459-FA21-4AC9-A739-4A60A6354D5C}" dt="2023-04-14T05:14:13.001" v="34" actId="26606"/>
          <ac:spMkLst>
            <pc:docMk/>
            <pc:sldMk cId="456503897" sldId="286"/>
            <ac:spMk id="42" creationId="{21029ED5-F105-4DD2-99C8-1E4422817978}"/>
          </ac:spMkLst>
        </pc:spChg>
        <pc:spChg chg="add del">
          <ac:chgData name="Jayesh Rajesh Singh" userId="58c19c8c7be39a69" providerId="LiveId" clId="{C7AA3459-FA21-4AC9-A739-4A60A6354D5C}" dt="2023-04-14T05:14:13.001" v="34" actId="26606"/>
          <ac:spMkLst>
            <pc:docMk/>
            <pc:sldMk cId="456503897" sldId="286"/>
            <ac:spMk id="44" creationId="{5C9652B3-A450-4ED6-8FBF-F536BA60B4D8}"/>
          </ac:spMkLst>
        </pc:spChg>
        <pc:spChg chg="add del">
          <ac:chgData name="Jayesh Rajesh Singh" userId="58c19c8c7be39a69" providerId="LiveId" clId="{C7AA3459-FA21-4AC9-A739-4A60A6354D5C}" dt="2023-04-14T05:14:16.869" v="36" actId="26606"/>
          <ac:spMkLst>
            <pc:docMk/>
            <pc:sldMk cId="456503897" sldId="286"/>
            <ac:spMk id="47" creationId="{03E8462A-FEBA-4848-81CC-3F8DA3E477BE}"/>
          </ac:spMkLst>
        </pc:spChg>
        <pc:spChg chg="add del">
          <ac:chgData name="Jayesh Rajesh Singh" userId="58c19c8c7be39a69" providerId="LiveId" clId="{C7AA3459-FA21-4AC9-A739-4A60A6354D5C}" dt="2023-04-14T05:14:16.869" v="36" actId="26606"/>
          <ac:spMkLst>
            <pc:docMk/>
            <pc:sldMk cId="456503897" sldId="286"/>
            <ac:spMk id="49" creationId="{7941F9B1-B01B-4A84-89D9-B169AEB4E456}"/>
          </ac:spMkLst>
        </pc:spChg>
        <pc:spChg chg="add del">
          <ac:chgData name="Jayesh Rajesh Singh" userId="58c19c8c7be39a69" providerId="LiveId" clId="{C7AA3459-FA21-4AC9-A739-4A60A6354D5C}" dt="2023-04-14T05:14:22.331" v="38" actId="26606"/>
          <ac:spMkLst>
            <pc:docMk/>
            <pc:sldMk cId="456503897" sldId="286"/>
            <ac:spMk id="52" creationId="{21029ED5-F105-4DD2-99C8-1E4422817978}"/>
          </ac:spMkLst>
        </pc:spChg>
        <pc:spChg chg="add del">
          <ac:chgData name="Jayesh Rajesh Singh" userId="58c19c8c7be39a69" providerId="LiveId" clId="{C7AA3459-FA21-4AC9-A739-4A60A6354D5C}" dt="2023-04-14T05:14:22.331" v="38" actId="26606"/>
          <ac:spMkLst>
            <pc:docMk/>
            <pc:sldMk cId="456503897" sldId="286"/>
            <ac:spMk id="54" creationId="{5C9652B3-A450-4ED6-8FBF-F536BA60B4D8}"/>
          </ac:spMkLst>
        </pc:spChg>
        <pc:spChg chg="add del">
          <ac:chgData name="Jayesh Rajesh Singh" userId="58c19c8c7be39a69" providerId="LiveId" clId="{C7AA3459-FA21-4AC9-A739-4A60A6354D5C}" dt="2023-04-14T05:14:27.917" v="41" actId="26606"/>
          <ac:spMkLst>
            <pc:docMk/>
            <pc:sldMk cId="456503897" sldId="286"/>
            <ac:spMk id="57" creationId="{85C2136B-77EC-41E9-BDB6-58A4AE1429B7}"/>
          </ac:spMkLst>
        </pc:spChg>
        <pc:grpChg chg="add del">
          <ac:chgData name="Jayesh Rajesh Singh" userId="58c19c8c7be39a69" providerId="LiveId" clId="{C7AA3459-FA21-4AC9-A739-4A60A6354D5C}" dt="2023-04-14T05:14:09.812" v="30" actId="26606"/>
          <ac:grpSpMkLst>
            <pc:docMk/>
            <pc:sldMk cId="456503897" sldId="286"/>
            <ac:grpSpMk id="9" creationId="{DDE8DE2B-61C1-46D5-BEB8-521321C182C4}"/>
          </ac:grpSpMkLst>
        </pc:grpChg>
        <pc:grpChg chg="add del">
          <ac:chgData name="Jayesh Rajesh Singh" userId="58c19c8c7be39a69" providerId="LiveId" clId="{C7AA3459-FA21-4AC9-A739-4A60A6354D5C}" dt="2023-04-14T05:14:09.812" v="30" actId="26606"/>
          <ac:grpSpMkLst>
            <pc:docMk/>
            <pc:sldMk cId="456503897" sldId="286"/>
            <ac:grpSpMk id="23" creationId="{2D621E68-BF28-4A1C-B1A2-4E55E139E79A}"/>
          </ac:grpSpMkLst>
        </pc:grpChg>
        <pc:grpChg chg="add del">
          <ac:chgData name="Jayesh Rajesh Singh" userId="58c19c8c7be39a69" providerId="LiveId" clId="{C7AA3459-FA21-4AC9-A739-4A60A6354D5C}" dt="2023-04-14T05:14:11.135" v="32" actId="26606"/>
          <ac:grpSpMkLst>
            <pc:docMk/>
            <pc:sldMk cId="456503897" sldId="286"/>
            <ac:grpSpMk id="36" creationId="{609316A9-990D-4EC3-A671-70EE5C1493A4}"/>
          </ac:grpSpMkLst>
        </pc:grpChg>
        <pc:grpChg chg="add del">
          <ac:chgData name="Jayesh Rajesh Singh" userId="58c19c8c7be39a69" providerId="LiveId" clId="{C7AA3459-FA21-4AC9-A739-4A60A6354D5C}" dt="2023-04-14T05:14:11.135" v="32" actId="26606"/>
          <ac:grpSpMkLst>
            <pc:docMk/>
            <pc:sldMk cId="456503897" sldId="286"/>
            <ac:grpSpMk id="38" creationId="{2109F83F-40FE-4DB3-84CC-09FB3340D06D}"/>
          </ac:grpSpMkLst>
        </pc:grpChg>
        <pc:grpChg chg="add del">
          <ac:chgData name="Jayesh Rajesh Singh" userId="58c19c8c7be39a69" providerId="LiveId" clId="{C7AA3459-FA21-4AC9-A739-4A60A6354D5C}" dt="2023-04-14T05:14:13.001" v="34" actId="26606"/>
          <ac:grpSpMkLst>
            <pc:docMk/>
            <pc:sldMk cId="456503897" sldId="286"/>
            <ac:grpSpMk id="41" creationId="{DDE8DE2B-61C1-46D5-BEB8-521321C182C4}"/>
          </ac:grpSpMkLst>
        </pc:grpChg>
        <pc:grpChg chg="add del">
          <ac:chgData name="Jayesh Rajesh Singh" userId="58c19c8c7be39a69" providerId="LiveId" clId="{C7AA3459-FA21-4AC9-A739-4A60A6354D5C}" dt="2023-04-14T05:14:13.001" v="34" actId="26606"/>
          <ac:grpSpMkLst>
            <pc:docMk/>
            <pc:sldMk cId="456503897" sldId="286"/>
            <ac:grpSpMk id="43" creationId="{2D621E68-BF28-4A1C-B1A2-4E55E139E79A}"/>
          </ac:grpSpMkLst>
        </pc:grpChg>
        <pc:grpChg chg="add del">
          <ac:chgData name="Jayesh Rajesh Singh" userId="58c19c8c7be39a69" providerId="LiveId" clId="{C7AA3459-FA21-4AC9-A739-4A60A6354D5C}" dt="2023-04-14T05:14:16.869" v="36" actId="26606"/>
          <ac:grpSpMkLst>
            <pc:docMk/>
            <pc:sldMk cId="456503897" sldId="286"/>
            <ac:grpSpMk id="46" creationId="{609316A9-990D-4EC3-A671-70EE5C1493A4}"/>
          </ac:grpSpMkLst>
        </pc:grpChg>
        <pc:grpChg chg="add del">
          <ac:chgData name="Jayesh Rajesh Singh" userId="58c19c8c7be39a69" providerId="LiveId" clId="{C7AA3459-FA21-4AC9-A739-4A60A6354D5C}" dt="2023-04-14T05:14:16.869" v="36" actId="26606"/>
          <ac:grpSpMkLst>
            <pc:docMk/>
            <pc:sldMk cId="456503897" sldId="286"/>
            <ac:grpSpMk id="48" creationId="{2109F83F-40FE-4DB3-84CC-09FB3340D06D}"/>
          </ac:grpSpMkLst>
        </pc:grpChg>
        <pc:grpChg chg="add del">
          <ac:chgData name="Jayesh Rajesh Singh" userId="58c19c8c7be39a69" providerId="LiveId" clId="{C7AA3459-FA21-4AC9-A739-4A60A6354D5C}" dt="2023-04-14T05:14:22.331" v="38" actId="26606"/>
          <ac:grpSpMkLst>
            <pc:docMk/>
            <pc:sldMk cId="456503897" sldId="286"/>
            <ac:grpSpMk id="51" creationId="{0565C35A-C6FA-4269-822E-6DB5B9C48882}"/>
          </ac:grpSpMkLst>
        </pc:grpChg>
        <pc:grpChg chg="add del">
          <ac:chgData name="Jayesh Rajesh Singh" userId="58c19c8c7be39a69" providerId="LiveId" clId="{C7AA3459-FA21-4AC9-A739-4A60A6354D5C}" dt="2023-04-14T05:14:22.331" v="38" actId="26606"/>
          <ac:grpSpMkLst>
            <pc:docMk/>
            <pc:sldMk cId="456503897" sldId="286"/>
            <ac:grpSpMk id="53" creationId="{2D621E68-BF28-4A1C-B1A2-4E55E139E79A}"/>
          </ac:grpSpMkLst>
        </pc:grpChg>
        <pc:grpChg chg="add del">
          <ac:chgData name="Jayesh Rajesh Singh" userId="58c19c8c7be39a69" providerId="LiveId" clId="{C7AA3459-FA21-4AC9-A739-4A60A6354D5C}" dt="2023-04-14T05:14:27.917" v="41" actId="26606"/>
          <ac:grpSpMkLst>
            <pc:docMk/>
            <pc:sldMk cId="456503897" sldId="286"/>
            <ac:grpSpMk id="56" creationId="{DDE8DE2B-61C1-46D5-BEB8-521321C182C4}"/>
          </ac:grpSpMkLst>
        </pc:grpChg>
        <pc:picChg chg="add mod">
          <ac:chgData name="Jayesh Rajesh Singh" userId="58c19c8c7be39a69" providerId="LiveId" clId="{C7AA3459-FA21-4AC9-A739-4A60A6354D5C}" dt="2023-04-14T05:14:55.589" v="54" actId="1076"/>
          <ac:picMkLst>
            <pc:docMk/>
            <pc:sldMk cId="456503897" sldId="286"/>
            <ac:picMk id="4" creationId="{EC7C15A7-063D-9300-9E88-468BE8B3AA9F}"/>
          </ac:picMkLst>
        </pc:picChg>
        <pc:cxnChg chg="add del">
          <ac:chgData name="Jayesh Rajesh Singh" userId="58c19c8c7be39a69" providerId="LiveId" clId="{C7AA3459-FA21-4AC9-A739-4A60A6354D5C}" dt="2023-04-14T05:14:27.917" v="41" actId="26606"/>
          <ac:cxnSpMkLst>
            <pc:docMk/>
            <pc:sldMk cId="456503897" sldId="286"/>
            <ac:cxnSpMk id="25" creationId="{FB1FCEB1-A7E1-417C-A7EF-AA30D5A0859F}"/>
          </ac:cxnSpMkLst>
        </pc:cxnChg>
        <pc:cxnChg chg="add del">
          <ac:chgData name="Jayesh Rajesh Singh" userId="58c19c8c7be39a69" providerId="LiveId" clId="{C7AA3459-FA21-4AC9-A739-4A60A6354D5C}" dt="2023-04-14T05:14:27.917" v="41" actId="26606"/>
          <ac:cxnSpMkLst>
            <pc:docMk/>
            <pc:sldMk cId="456503897" sldId="286"/>
            <ac:cxnSpMk id="58" creationId="{E55891F3-A5E2-4418-8950-25FA2B731209}"/>
          </ac:cxnSpMkLst>
        </pc:cxnChg>
      </pc:sldChg>
      <pc:sldChg chg="addSp delSp modSp new mod">
        <pc:chgData name="Jayesh Rajesh Singh" userId="58c19c8c7be39a69" providerId="LiveId" clId="{C7AA3459-FA21-4AC9-A739-4A60A6354D5C}" dt="2023-04-14T06:14:49.699" v="209" actId="20577"/>
        <pc:sldMkLst>
          <pc:docMk/>
          <pc:sldMk cId="2634890655" sldId="287"/>
        </pc:sldMkLst>
        <pc:spChg chg="del">
          <ac:chgData name="Jayesh Rajesh Singh" userId="58c19c8c7be39a69" providerId="LiveId" clId="{C7AA3459-FA21-4AC9-A739-4A60A6354D5C}" dt="2023-04-14T05:16:39.294" v="76" actId="478"/>
          <ac:spMkLst>
            <pc:docMk/>
            <pc:sldMk cId="2634890655" sldId="287"/>
            <ac:spMk id="2" creationId="{F7CD5633-9E40-58F6-A926-F1BC1AA00328}"/>
          </ac:spMkLst>
        </pc:spChg>
        <pc:spChg chg="del">
          <ac:chgData name="Jayesh Rajesh Singh" userId="58c19c8c7be39a69" providerId="LiveId" clId="{C7AA3459-FA21-4AC9-A739-4A60A6354D5C}" dt="2023-04-14T05:16:38.105" v="75" actId="478"/>
          <ac:spMkLst>
            <pc:docMk/>
            <pc:sldMk cId="2634890655" sldId="287"/>
            <ac:spMk id="3" creationId="{52509C99-6C3B-0D0B-C0D9-2639F295AAF9}"/>
          </ac:spMkLst>
        </pc:spChg>
        <pc:spChg chg="add del mod">
          <ac:chgData name="Jayesh Rajesh Singh" userId="58c19c8c7be39a69" providerId="LiveId" clId="{C7AA3459-FA21-4AC9-A739-4A60A6354D5C}" dt="2023-04-14T06:06:26.847" v="89" actId="478"/>
          <ac:spMkLst>
            <pc:docMk/>
            <pc:sldMk cId="2634890655" sldId="287"/>
            <ac:spMk id="4" creationId="{4FCDD6B2-313A-C966-A935-41B1B41C06B7}"/>
          </ac:spMkLst>
        </pc:spChg>
        <pc:spChg chg="add mod">
          <ac:chgData name="Jayesh Rajesh Singh" userId="58c19c8c7be39a69" providerId="LiveId" clId="{C7AA3459-FA21-4AC9-A739-4A60A6354D5C}" dt="2023-04-14T06:14:49.699" v="209" actId="20577"/>
          <ac:spMkLst>
            <pc:docMk/>
            <pc:sldMk cId="2634890655" sldId="287"/>
            <ac:spMk id="5" creationId="{FA4DD6A0-613E-3D95-362B-89E38F98BDC7}"/>
          </ac:spMkLst>
        </pc:spChg>
        <pc:spChg chg="add mod">
          <ac:chgData name="Jayesh Rajesh Singh" userId="58c19c8c7be39a69" providerId="LiveId" clId="{C7AA3459-FA21-4AC9-A739-4A60A6354D5C}" dt="2023-04-14T06:06:50.630" v="93" actId="20577"/>
          <ac:spMkLst>
            <pc:docMk/>
            <pc:sldMk cId="2634890655" sldId="287"/>
            <ac:spMk id="6" creationId="{485FB810-C7B5-9D5B-4805-63ACD1749C89}"/>
          </ac:spMkLst>
        </pc:spChg>
        <pc:spChg chg="add mod">
          <ac:chgData name="Jayesh Rajesh Singh" userId="58c19c8c7be39a69" providerId="LiveId" clId="{C7AA3459-FA21-4AC9-A739-4A60A6354D5C}" dt="2023-04-14T06:08:02.960" v="101" actId="27636"/>
          <ac:spMkLst>
            <pc:docMk/>
            <pc:sldMk cId="2634890655" sldId="287"/>
            <ac:spMk id="7" creationId="{965BA2BA-C1B5-6C26-0B2D-66A04C0D6681}"/>
          </ac:spMkLst>
        </pc:spChg>
        <pc:spChg chg="add mod">
          <ac:chgData name="Jayesh Rajesh Singh" userId="58c19c8c7be39a69" providerId="LiveId" clId="{C7AA3459-FA21-4AC9-A739-4A60A6354D5C}" dt="2023-04-14T06:08:13.776" v="102"/>
          <ac:spMkLst>
            <pc:docMk/>
            <pc:sldMk cId="2634890655" sldId="287"/>
            <ac:spMk id="8" creationId="{211D6185-5ED8-7466-9B8B-06C780622AC3}"/>
          </ac:spMkLst>
        </pc:spChg>
      </pc:sldChg>
      <pc:sldChg chg="addSp delSp modSp new mod">
        <pc:chgData name="Jayesh Rajesh Singh" userId="58c19c8c7be39a69" providerId="LiveId" clId="{C7AA3459-FA21-4AC9-A739-4A60A6354D5C}" dt="2023-04-14T06:14:53.528" v="211" actId="20577"/>
        <pc:sldMkLst>
          <pc:docMk/>
          <pc:sldMk cId="3701059199" sldId="288"/>
        </pc:sldMkLst>
        <pc:spChg chg="del">
          <ac:chgData name="Jayesh Rajesh Singh" userId="58c19c8c7be39a69" providerId="LiveId" clId="{C7AA3459-FA21-4AC9-A739-4A60A6354D5C}" dt="2023-04-14T05:16:47.418" v="79" actId="478"/>
          <ac:spMkLst>
            <pc:docMk/>
            <pc:sldMk cId="3701059199" sldId="288"/>
            <ac:spMk id="2" creationId="{6F4E0459-60CE-3559-2F8C-E3E4B29CF798}"/>
          </ac:spMkLst>
        </pc:spChg>
        <pc:spChg chg="del">
          <ac:chgData name="Jayesh Rajesh Singh" userId="58c19c8c7be39a69" providerId="LiveId" clId="{C7AA3459-FA21-4AC9-A739-4A60A6354D5C}" dt="2023-04-14T05:16:45.697" v="78" actId="478"/>
          <ac:spMkLst>
            <pc:docMk/>
            <pc:sldMk cId="3701059199" sldId="288"/>
            <ac:spMk id="3" creationId="{38380B2C-BF3C-3A95-5FAB-81EEB97BFDB9}"/>
          </ac:spMkLst>
        </pc:spChg>
        <pc:spChg chg="add del mod">
          <ac:chgData name="Jayesh Rajesh Singh" userId="58c19c8c7be39a69" providerId="LiveId" clId="{C7AA3459-FA21-4AC9-A739-4A60A6354D5C}" dt="2023-04-14T06:07:14.570" v="95" actId="478"/>
          <ac:spMkLst>
            <pc:docMk/>
            <pc:sldMk cId="3701059199" sldId="288"/>
            <ac:spMk id="4" creationId="{15655108-2DDD-F2E3-F7AE-4B2C6D976F03}"/>
          </ac:spMkLst>
        </pc:spChg>
        <pc:spChg chg="add mod">
          <ac:chgData name="Jayesh Rajesh Singh" userId="58c19c8c7be39a69" providerId="LiveId" clId="{C7AA3459-FA21-4AC9-A739-4A60A6354D5C}" dt="2023-04-14T06:14:53.528" v="211" actId="20577"/>
          <ac:spMkLst>
            <pc:docMk/>
            <pc:sldMk cId="3701059199" sldId="288"/>
            <ac:spMk id="5" creationId="{C30A62CF-93F7-F75F-120D-164FFE33F5BA}"/>
          </ac:spMkLst>
        </pc:spChg>
        <pc:spChg chg="add del mod">
          <ac:chgData name="Jayesh Rajesh Singh" userId="58c19c8c7be39a69" providerId="LiveId" clId="{C7AA3459-FA21-4AC9-A739-4A60A6354D5C}" dt="2023-04-14T06:08:52.441" v="106" actId="21"/>
          <ac:spMkLst>
            <pc:docMk/>
            <pc:sldMk cId="3701059199" sldId="288"/>
            <ac:spMk id="6" creationId="{A029470A-F890-B2D3-EBF7-04E920EAA609}"/>
          </ac:spMkLst>
        </pc:spChg>
        <pc:spChg chg="add mod">
          <ac:chgData name="Jayesh Rajesh Singh" userId="58c19c8c7be39a69" providerId="LiveId" clId="{C7AA3459-FA21-4AC9-A739-4A60A6354D5C}" dt="2023-04-14T06:07:26.107" v="96"/>
          <ac:spMkLst>
            <pc:docMk/>
            <pc:sldMk cId="3701059199" sldId="288"/>
            <ac:spMk id="7" creationId="{ED53CA12-8A41-8237-CBB8-097D2E348CC9}"/>
          </ac:spMkLst>
        </pc:spChg>
        <pc:spChg chg="add del mod">
          <ac:chgData name="Jayesh Rajesh Singh" userId="58c19c8c7be39a69" providerId="LiveId" clId="{C7AA3459-FA21-4AC9-A739-4A60A6354D5C}" dt="2023-04-14T06:08:45.207" v="104" actId="21"/>
          <ac:spMkLst>
            <pc:docMk/>
            <pc:sldMk cId="3701059199" sldId="288"/>
            <ac:spMk id="8" creationId="{E0628E47-9A6C-0EB5-801F-02CB231AF76B}"/>
          </ac:spMkLst>
        </pc:spChg>
        <pc:spChg chg="add mod">
          <ac:chgData name="Jayesh Rajesh Singh" userId="58c19c8c7be39a69" providerId="LiveId" clId="{C7AA3459-FA21-4AC9-A739-4A60A6354D5C}" dt="2023-04-14T06:09:37.237" v="131" actId="20577"/>
          <ac:spMkLst>
            <pc:docMk/>
            <pc:sldMk cId="3701059199" sldId="288"/>
            <ac:spMk id="9" creationId="{B3CE9C51-8A05-8987-0953-78B73379213B}"/>
          </ac:spMkLst>
        </pc:spChg>
        <pc:spChg chg="add del mod">
          <ac:chgData name="Jayesh Rajesh Singh" userId="58c19c8c7be39a69" providerId="LiveId" clId="{C7AA3459-FA21-4AC9-A739-4A60A6354D5C}" dt="2023-04-14T06:09:23.994" v="112" actId="478"/>
          <ac:spMkLst>
            <pc:docMk/>
            <pc:sldMk cId="3701059199" sldId="288"/>
            <ac:spMk id="10" creationId="{3CEC7DB5-4039-0DE6-2EE2-A956093B997F}"/>
          </ac:spMkLst>
        </pc:spChg>
      </pc:sldChg>
      <pc:sldChg chg="addSp delSp modSp new mod ord">
        <pc:chgData name="Jayesh Rajesh Singh" userId="58c19c8c7be39a69" providerId="LiveId" clId="{C7AA3459-FA21-4AC9-A739-4A60A6354D5C}" dt="2023-04-20T05:23:37.979" v="343" actId="20577"/>
        <pc:sldMkLst>
          <pc:docMk/>
          <pc:sldMk cId="36607102" sldId="289"/>
        </pc:sldMkLst>
        <pc:spChg chg="del">
          <ac:chgData name="Jayesh Rajesh Singh" userId="58c19c8c7be39a69" providerId="LiveId" clId="{C7AA3459-FA21-4AC9-A739-4A60A6354D5C}" dt="2023-04-14T06:09:52.596" v="133" actId="478"/>
          <ac:spMkLst>
            <pc:docMk/>
            <pc:sldMk cId="36607102" sldId="289"/>
            <ac:spMk id="2" creationId="{7EEDA80C-616C-9FB0-6369-54DF9858CD27}"/>
          </ac:spMkLst>
        </pc:spChg>
        <pc:spChg chg="del">
          <ac:chgData name="Jayesh Rajesh Singh" userId="58c19c8c7be39a69" providerId="LiveId" clId="{C7AA3459-FA21-4AC9-A739-4A60A6354D5C}" dt="2023-04-14T06:09:54.488" v="134" actId="478"/>
          <ac:spMkLst>
            <pc:docMk/>
            <pc:sldMk cId="36607102" sldId="289"/>
            <ac:spMk id="3" creationId="{5A06E7BD-FE26-8D9A-98C9-9EF7799981C0}"/>
          </ac:spMkLst>
        </pc:spChg>
        <pc:spChg chg="add mod">
          <ac:chgData name="Jayesh Rajesh Singh" userId="58c19c8c7be39a69" providerId="LiveId" clId="{C7AA3459-FA21-4AC9-A739-4A60A6354D5C}" dt="2023-04-20T05:23:37.979" v="343" actId="20577"/>
          <ac:spMkLst>
            <pc:docMk/>
            <pc:sldMk cId="36607102" sldId="289"/>
            <ac:spMk id="4" creationId="{7C211311-A351-F8D2-F876-DA8FF60733E6}"/>
          </ac:spMkLst>
        </pc:spChg>
        <pc:spChg chg="add mod">
          <ac:chgData name="Jayesh Rajesh Singh" userId="58c19c8c7be39a69" providerId="LiveId" clId="{C7AA3459-FA21-4AC9-A739-4A60A6354D5C}" dt="2023-04-14T06:12:23.994" v="184" actId="20577"/>
          <ac:spMkLst>
            <pc:docMk/>
            <pc:sldMk cId="36607102" sldId="289"/>
            <ac:spMk id="5" creationId="{A07DE35D-B3B1-4A1C-6CE0-CA641F1A747D}"/>
          </ac:spMkLst>
        </pc:spChg>
        <pc:spChg chg="add mod">
          <ac:chgData name="Jayesh Rajesh Singh" userId="58c19c8c7be39a69" providerId="LiveId" clId="{C7AA3459-FA21-4AC9-A739-4A60A6354D5C}" dt="2023-04-14T06:12:31.579" v="185"/>
          <ac:spMkLst>
            <pc:docMk/>
            <pc:sldMk cId="36607102" sldId="289"/>
            <ac:spMk id="6" creationId="{0DBC09A0-7F78-0AEE-79B3-A5823C6AC96E}"/>
          </ac:spMkLst>
        </pc:spChg>
      </pc:sldChg>
      <pc:sldChg chg="addSp delSp modSp new mod">
        <pc:chgData name="Jayesh Rajesh Singh" userId="58c19c8c7be39a69" providerId="LiveId" clId="{C7AA3459-FA21-4AC9-A739-4A60A6354D5C}" dt="2023-04-14T06:15:35.175" v="229" actId="20577"/>
        <pc:sldMkLst>
          <pc:docMk/>
          <pc:sldMk cId="487544116" sldId="290"/>
        </pc:sldMkLst>
        <pc:spChg chg="del">
          <ac:chgData name="Jayesh Rajesh Singh" userId="58c19c8c7be39a69" providerId="LiveId" clId="{C7AA3459-FA21-4AC9-A739-4A60A6354D5C}" dt="2023-04-14T05:16:50.970" v="80" actId="478"/>
          <ac:spMkLst>
            <pc:docMk/>
            <pc:sldMk cId="487544116" sldId="290"/>
            <ac:spMk id="2" creationId="{EBA9BC31-5BBB-8B15-FDFC-3FFEA98D463C}"/>
          </ac:spMkLst>
        </pc:spChg>
        <pc:spChg chg="del">
          <ac:chgData name="Jayesh Rajesh Singh" userId="58c19c8c7be39a69" providerId="LiveId" clId="{C7AA3459-FA21-4AC9-A739-4A60A6354D5C}" dt="2023-04-14T05:16:52.158" v="81" actId="478"/>
          <ac:spMkLst>
            <pc:docMk/>
            <pc:sldMk cId="487544116" sldId="290"/>
            <ac:spMk id="3" creationId="{09B6E21B-04B4-C138-144C-F3A58BB55162}"/>
          </ac:spMkLst>
        </pc:spChg>
        <pc:spChg chg="add mod">
          <ac:chgData name="Jayesh Rajesh Singh" userId="58c19c8c7be39a69" providerId="LiveId" clId="{C7AA3459-FA21-4AC9-A739-4A60A6354D5C}" dt="2023-04-14T06:12:02.907" v="157"/>
          <ac:spMkLst>
            <pc:docMk/>
            <pc:sldMk cId="487544116" sldId="290"/>
            <ac:spMk id="4" creationId="{3505AD9A-C7B0-A173-A744-D4164E5BA3BA}"/>
          </ac:spMkLst>
        </pc:spChg>
        <pc:spChg chg="add mod">
          <ac:chgData name="Jayesh Rajesh Singh" userId="58c19c8c7be39a69" providerId="LiveId" clId="{C7AA3459-FA21-4AC9-A739-4A60A6354D5C}" dt="2023-04-14T06:15:35.175" v="229" actId="20577"/>
          <ac:spMkLst>
            <pc:docMk/>
            <pc:sldMk cId="487544116" sldId="290"/>
            <ac:spMk id="5" creationId="{E747376B-ECF8-E964-F7F1-4E22FE2F5407}"/>
          </ac:spMkLst>
        </pc:spChg>
        <pc:picChg chg="add mod">
          <ac:chgData name="Jayesh Rajesh Singh" userId="58c19c8c7be39a69" providerId="LiveId" clId="{C7AA3459-FA21-4AC9-A739-4A60A6354D5C}" dt="2023-04-14T06:11:28.547" v="153"/>
          <ac:picMkLst>
            <pc:docMk/>
            <pc:sldMk cId="487544116" sldId="290"/>
            <ac:picMk id="6" creationId="{1D2B4C30-E893-5FD4-DE73-49E3CD1412A4}"/>
          </ac:picMkLst>
        </pc:picChg>
      </pc:sldChg>
      <pc:sldChg chg="new del">
        <pc:chgData name="Jayesh Rajesh Singh" userId="58c19c8c7be39a69" providerId="LiveId" clId="{C7AA3459-FA21-4AC9-A739-4A60A6354D5C}" dt="2023-04-14T06:10:27.697" v="139" actId="2696"/>
        <pc:sldMkLst>
          <pc:docMk/>
          <pc:sldMk cId="2742025190" sldId="291"/>
        </pc:sldMkLst>
      </pc:sldChg>
      <pc:sldChg chg="addSp delSp modSp new mod">
        <pc:chgData name="Jayesh Rajesh Singh" userId="58c19c8c7be39a69" providerId="LiveId" clId="{C7AA3459-FA21-4AC9-A739-4A60A6354D5C}" dt="2023-04-14T06:14:58.686" v="213" actId="20577"/>
        <pc:sldMkLst>
          <pc:docMk/>
          <pc:sldMk cId="2709443292" sldId="292"/>
        </pc:sldMkLst>
        <pc:spChg chg="del">
          <ac:chgData name="Jayesh Rajesh Singh" userId="58c19c8c7be39a69" providerId="LiveId" clId="{C7AA3459-FA21-4AC9-A739-4A60A6354D5C}" dt="2023-04-14T06:10:35.967" v="141" actId="478"/>
          <ac:spMkLst>
            <pc:docMk/>
            <pc:sldMk cId="2709443292" sldId="292"/>
            <ac:spMk id="2" creationId="{3B9034FD-A51E-9FAA-A6A8-A451C24A178E}"/>
          </ac:spMkLst>
        </pc:spChg>
        <pc:spChg chg="del">
          <ac:chgData name="Jayesh Rajesh Singh" userId="58c19c8c7be39a69" providerId="LiveId" clId="{C7AA3459-FA21-4AC9-A739-4A60A6354D5C}" dt="2023-04-14T06:10:37.234" v="142" actId="478"/>
          <ac:spMkLst>
            <pc:docMk/>
            <pc:sldMk cId="2709443292" sldId="292"/>
            <ac:spMk id="3" creationId="{5AE33046-6434-9F2F-CC2F-1171DBF54C04}"/>
          </ac:spMkLst>
        </pc:spChg>
        <pc:spChg chg="add mod">
          <ac:chgData name="Jayesh Rajesh Singh" userId="58c19c8c7be39a69" providerId="LiveId" clId="{C7AA3459-FA21-4AC9-A739-4A60A6354D5C}" dt="2023-04-14T06:10:34.222" v="140"/>
          <ac:spMkLst>
            <pc:docMk/>
            <pc:sldMk cId="2709443292" sldId="292"/>
            <ac:spMk id="4" creationId="{32CCB079-EAA0-B2B8-9C40-3CD5FB862528}"/>
          </ac:spMkLst>
        </pc:spChg>
        <pc:spChg chg="add mod">
          <ac:chgData name="Jayesh Rajesh Singh" userId="58c19c8c7be39a69" providerId="LiveId" clId="{C7AA3459-FA21-4AC9-A739-4A60A6354D5C}" dt="2023-04-14T06:14:58.686" v="213" actId="20577"/>
          <ac:spMkLst>
            <pc:docMk/>
            <pc:sldMk cId="2709443292" sldId="292"/>
            <ac:spMk id="5" creationId="{4C8430DD-FB0E-9E01-D705-1041EBF38D5B}"/>
          </ac:spMkLst>
        </pc:spChg>
        <pc:picChg chg="add mod">
          <ac:chgData name="Jayesh Rajesh Singh" userId="58c19c8c7be39a69" providerId="LiveId" clId="{C7AA3459-FA21-4AC9-A739-4A60A6354D5C}" dt="2023-04-14T06:11:16.729" v="151"/>
          <ac:picMkLst>
            <pc:docMk/>
            <pc:sldMk cId="2709443292" sldId="292"/>
            <ac:picMk id="6" creationId="{58DC863B-1182-55A9-D725-E4385F9559F1}"/>
          </ac:picMkLst>
        </pc:picChg>
      </pc:sldChg>
      <pc:sldChg chg="addSp delSp modSp new mod">
        <pc:chgData name="Jayesh Rajesh Singh" userId="58c19c8c7be39a69" providerId="LiveId" clId="{C7AA3459-FA21-4AC9-A739-4A60A6354D5C}" dt="2023-04-14T06:15:09.645" v="221" actId="20577"/>
        <pc:sldMkLst>
          <pc:docMk/>
          <pc:sldMk cId="3200368288" sldId="293"/>
        </pc:sldMkLst>
        <pc:spChg chg="del">
          <ac:chgData name="Jayesh Rajesh Singh" userId="58c19c8c7be39a69" providerId="LiveId" clId="{C7AA3459-FA21-4AC9-A739-4A60A6354D5C}" dt="2023-04-14T06:10:42.149" v="143" actId="478"/>
          <ac:spMkLst>
            <pc:docMk/>
            <pc:sldMk cId="3200368288" sldId="293"/>
            <ac:spMk id="2" creationId="{A5956519-30B3-1658-3A90-6700C6F1DD8C}"/>
          </ac:spMkLst>
        </pc:spChg>
        <pc:spChg chg="del">
          <ac:chgData name="Jayesh Rajesh Singh" userId="58c19c8c7be39a69" providerId="LiveId" clId="{C7AA3459-FA21-4AC9-A739-4A60A6354D5C}" dt="2023-04-14T06:10:44.110" v="144" actId="478"/>
          <ac:spMkLst>
            <pc:docMk/>
            <pc:sldMk cId="3200368288" sldId="293"/>
            <ac:spMk id="3" creationId="{E541D667-011B-93A7-1DC6-8F1D84233957}"/>
          </ac:spMkLst>
        </pc:spChg>
        <pc:spChg chg="add mod">
          <ac:chgData name="Jayesh Rajesh Singh" userId="58c19c8c7be39a69" providerId="LiveId" clId="{C7AA3459-FA21-4AC9-A739-4A60A6354D5C}" dt="2023-04-14T06:10:45.238" v="145"/>
          <ac:spMkLst>
            <pc:docMk/>
            <pc:sldMk cId="3200368288" sldId="293"/>
            <ac:spMk id="4" creationId="{1DACFF7B-1964-A08B-D30E-BE23825AECB0}"/>
          </ac:spMkLst>
        </pc:spChg>
        <pc:spChg chg="add mod">
          <ac:chgData name="Jayesh Rajesh Singh" userId="58c19c8c7be39a69" providerId="LiveId" clId="{C7AA3459-FA21-4AC9-A739-4A60A6354D5C}" dt="2023-04-14T06:15:09.645" v="221" actId="20577"/>
          <ac:spMkLst>
            <pc:docMk/>
            <pc:sldMk cId="3200368288" sldId="293"/>
            <ac:spMk id="5" creationId="{97B6CC31-94F8-1CF3-AF05-1704ECE817E7}"/>
          </ac:spMkLst>
        </pc:spChg>
        <pc:picChg chg="add mod">
          <ac:chgData name="Jayesh Rajesh Singh" userId="58c19c8c7be39a69" providerId="LiveId" clId="{C7AA3459-FA21-4AC9-A739-4A60A6354D5C}" dt="2023-04-14T06:11:22.971" v="152"/>
          <ac:picMkLst>
            <pc:docMk/>
            <pc:sldMk cId="3200368288" sldId="293"/>
            <ac:picMk id="6" creationId="{0115C870-A139-BD55-DD71-01A51ECC5827}"/>
          </ac:picMkLst>
        </pc:picChg>
      </pc:sldChg>
      <pc:sldChg chg="new del">
        <pc:chgData name="Jayesh Rajesh Singh" userId="58c19c8c7be39a69" providerId="LiveId" clId="{C7AA3459-FA21-4AC9-A739-4A60A6354D5C}" dt="2023-04-14T06:10:50.769" v="146" actId="47"/>
        <pc:sldMkLst>
          <pc:docMk/>
          <pc:sldMk cId="904636542" sldId="294"/>
        </pc:sldMkLst>
      </pc:sldChg>
      <pc:sldChg chg="addSp modSp add mod">
        <pc:chgData name="Jayesh Rajesh Singh" userId="58c19c8c7be39a69" providerId="LiveId" clId="{C7AA3459-FA21-4AC9-A739-4A60A6354D5C}" dt="2023-04-14T06:15:20.917" v="225" actId="20577"/>
        <pc:sldMkLst>
          <pc:docMk/>
          <pc:sldMk cId="1358354624" sldId="294"/>
        </pc:sldMkLst>
        <pc:spChg chg="add mod">
          <ac:chgData name="Jayesh Rajesh Singh" userId="58c19c8c7be39a69" providerId="LiveId" clId="{C7AA3459-FA21-4AC9-A739-4A60A6354D5C}" dt="2023-04-14T06:15:20.917" v="225" actId="20577"/>
          <ac:spMkLst>
            <pc:docMk/>
            <pc:sldMk cId="1358354624" sldId="294"/>
            <ac:spMk id="2" creationId="{7241FC91-E762-DB98-3350-265B4AC1E361}"/>
          </ac:spMkLst>
        </pc:spChg>
        <pc:picChg chg="add mod">
          <ac:chgData name="Jayesh Rajesh Singh" userId="58c19c8c7be39a69" providerId="LiveId" clId="{C7AA3459-FA21-4AC9-A739-4A60A6354D5C}" dt="2023-04-14T06:11:39.824" v="154"/>
          <ac:picMkLst>
            <pc:docMk/>
            <pc:sldMk cId="1358354624" sldId="294"/>
            <ac:picMk id="3" creationId="{E6293D96-A9D0-3401-61F4-B69BB5817772}"/>
          </ac:picMkLst>
        </pc:picChg>
      </pc:sldChg>
      <pc:sldChg chg="addSp delSp modSp add mod">
        <pc:chgData name="Jayesh Rajesh Singh" userId="58c19c8c7be39a69" providerId="LiveId" clId="{C7AA3459-FA21-4AC9-A739-4A60A6354D5C}" dt="2023-04-20T05:23:43.883" v="345" actId="20577"/>
        <pc:sldMkLst>
          <pc:docMk/>
          <pc:sldMk cId="2936565138" sldId="295"/>
        </pc:sldMkLst>
        <pc:spChg chg="add del mod">
          <ac:chgData name="Jayesh Rajesh Singh" userId="58c19c8c7be39a69" providerId="LiveId" clId="{C7AA3459-FA21-4AC9-A739-4A60A6354D5C}" dt="2023-04-14T06:12:56.192" v="190" actId="478"/>
          <ac:spMkLst>
            <pc:docMk/>
            <pc:sldMk cId="2936565138" sldId="295"/>
            <ac:spMk id="3" creationId="{E9F42AD0-8374-6054-1394-8D5444509568}"/>
          </ac:spMkLst>
        </pc:spChg>
        <pc:spChg chg="mod">
          <ac:chgData name="Jayesh Rajesh Singh" userId="58c19c8c7be39a69" providerId="LiveId" clId="{C7AA3459-FA21-4AC9-A739-4A60A6354D5C}" dt="2023-04-20T05:23:43.883" v="345" actId="20577"/>
          <ac:spMkLst>
            <pc:docMk/>
            <pc:sldMk cId="2936565138" sldId="295"/>
            <ac:spMk id="4" creationId="{7C211311-A351-F8D2-F876-DA8FF60733E6}"/>
          </ac:spMkLst>
        </pc:spChg>
        <pc:spChg chg="mod">
          <ac:chgData name="Jayesh Rajesh Singh" userId="58c19c8c7be39a69" providerId="LiveId" clId="{C7AA3459-FA21-4AC9-A739-4A60A6354D5C}" dt="2023-04-14T06:13:19.413" v="201" actId="20577"/>
          <ac:spMkLst>
            <pc:docMk/>
            <pc:sldMk cId="2936565138" sldId="295"/>
            <ac:spMk id="5" creationId="{A07DE35D-B3B1-4A1C-6CE0-CA641F1A747D}"/>
          </ac:spMkLst>
        </pc:spChg>
        <pc:spChg chg="del">
          <ac:chgData name="Jayesh Rajesh Singh" userId="58c19c8c7be39a69" providerId="LiveId" clId="{C7AA3459-FA21-4AC9-A739-4A60A6354D5C}" dt="2023-04-14T06:12:45.997" v="187" actId="478"/>
          <ac:spMkLst>
            <pc:docMk/>
            <pc:sldMk cId="2936565138" sldId="295"/>
            <ac:spMk id="6" creationId="{0DBC09A0-7F78-0AEE-79B3-A5823C6AC96E}"/>
          </ac:spMkLst>
        </pc:spChg>
        <pc:spChg chg="add mod">
          <ac:chgData name="Jayesh Rajesh Singh" userId="58c19c8c7be39a69" providerId="LiveId" clId="{C7AA3459-FA21-4AC9-A739-4A60A6354D5C}" dt="2023-04-14T06:13:00.127" v="191" actId="1076"/>
          <ac:spMkLst>
            <pc:docMk/>
            <pc:sldMk cId="2936565138" sldId="295"/>
            <ac:spMk id="7" creationId="{2B7918A7-E653-FF9C-FC60-ED3EBDE70158}"/>
          </ac:spMkLst>
        </pc:spChg>
      </pc:sldChg>
      <pc:sldChg chg="addSp delSp modSp new mod">
        <pc:chgData name="Jayesh Rajesh Singh" userId="58c19c8c7be39a69" providerId="LiveId" clId="{C7AA3459-FA21-4AC9-A739-4A60A6354D5C}" dt="2023-04-19T12:19:26.271" v="321" actId="1076"/>
        <pc:sldMkLst>
          <pc:docMk/>
          <pc:sldMk cId="2863452470" sldId="296"/>
        </pc:sldMkLst>
        <pc:spChg chg="del">
          <ac:chgData name="Jayesh Rajesh Singh" userId="58c19c8c7be39a69" providerId="LiveId" clId="{C7AA3459-FA21-4AC9-A739-4A60A6354D5C}" dt="2023-04-19T11:39:13.190" v="278" actId="478"/>
          <ac:spMkLst>
            <pc:docMk/>
            <pc:sldMk cId="2863452470" sldId="296"/>
            <ac:spMk id="2" creationId="{06AA44C8-3E68-F9BE-28F1-334A9E00A744}"/>
          </ac:spMkLst>
        </pc:spChg>
        <pc:spChg chg="del">
          <ac:chgData name="Jayesh Rajesh Singh" userId="58c19c8c7be39a69" providerId="LiveId" clId="{C7AA3459-FA21-4AC9-A739-4A60A6354D5C}" dt="2023-04-19T11:39:14.254" v="279" actId="478"/>
          <ac:spMkLst>
            <pc:docMk/>
            <pc:sldMk cId="2863452470" sldId="296"/>
            <ac:spMk id="3" creationId="{CC2F5B94-E9D9-CF73-810F-C5F9118F3031}"/>
          </ac:spMkLst>
        </pc:spChg>
        <pc:spChg chg="add mod">
          <ac:chgData name="Jayesh Rajesh Singh" userId="58c19c8c7be39a69" providerId="LiveId" clId="{C7AA3459-FA21-4AC9-A739-4A60A6354D5C}" dt="2023-04-19T11:39:10.681" v="277"/>
          <ac:spMkLst>
            <pc:docMk/>
            <pc:sldMk cId="2863452470" sldId="296"/>
            <ac:spMk id="4" creationId="{1696B169-9E43-4065-2BCA-E393E04D30D2}"/>
          </ac:spMkLst>
        </pc:spChg>
        <pc:spChg chg="add mod">
          <ac:chgData name="Jayesh Rajesh Singh" userId="58c19c8c7be39a69" providerId="LiveId" clId="{C7AA3459-FA21-4AC9-A739-4A60A6354D5C}" dt="2023-04-19T11:39:31.833" v="286" actId="20577"/>
          <ac:spMkLst>
            <pc:docMk/>
            <pc:sldMk cId="2863452470" sldId="296"/>
            <ac:spMk id="5" creationId="{5A07E698-7E0A-40E2-90C1-602DA1357830}"/>
          </ac:spMkLst>
        </pc:spChg>
        <pc:picChg chg="add mod">
          <ac:chgData name="Jayesh Rajesh Singh" userId="58c19c8c7be39a69" providerId="LiveId" clId="{C7AA3459-FA21-4AC9-A739-4A60A6354D5C}" dt="2023-04-19T12:19:26.271" v="321" actId="1076"/>
          <ac:picMkLst>
            <pc:docMk/>
            <pc:sldMk cId="2863452470" sldId="296"/>
            <ac:picMk id="6" creationId="{35BF69B2-94E3-717D-B16B-01853745EA92}"/>
          </ac:picMkLst>
        </pc:picChg>
      </pc:sldChg>
      <pc:sldChg chg="addSp delSp modSp new mod">
        <pc:chgData name="Jayesh Rajesh Singh" userId="58c19c8c7be39a69" providerId="LiveId" clId="{C7AA3459-FA21-4AC9-A739-4A60A6354D5C}" dt="2023-04-20T05:22:16.973" v="330"/>
        <pc:sldMkLst>
          <pc:docMk/>
          <pc:sldMk cId="3765093044" sldId="297"/>
        </pc:sldMkLst>
        <pc:spChg chg="del">
          <ac:chgData name="Jayesh Rajesh Singh" userId="58c19c8c7be39a69" providerId="LiveId" clId="{C7AA3459-FA21-4AC9-A739-4A60A6354D5C}" dt="2023-04-19T11:39:19.150" v="281" actId="478"/>
          <ac:spMkLst>
            <pc:docMk/>
            <pc:sldMk cId="3765093044" sldId="297"/>
            <ac:spMk id="2" creationId="{D4D6D31A-33A6-CE7D-954F-135CE4CBC1F9}"/>
          </ac:spMkLst>
        </pc:spChg>
        <pc:spChg chg="del">
          <ac:chgData name="Jayesh Rajesh Singh" userId="58c19c8c7be39a69" providerId="LiveId" clId="{C7AA3459-FA21-4AC9-A739-4A60A6354D5C}" dt="2023-04-19T11:39:20.950" v="282" actId="478"/>
          <ac:spMkLst>
            <pc:docMk/>
            <pc:sldMk cId="3765093044" sldId="297"/>
            <ac:spMk id="3" creationId="{16A6E476-A23B-68C2-5B5B-C52A75FCE90E}"/>
          </ac:spMkLst>
        </pc:spChg>
        <pc:spChg chg="add mod">
          <ac:chgData name="Jayesh Rajesh Singh" userId="58c19c8c7be39a69" providerId="LiveId" clId="{C7AA3459-FA21-4AC9-A739-4A60A6354D5C}" dt="2023-04-19T11:39:17.237" v="280"/>
          <ac:spMkLst>
            <pc:docMk/>
            <pc:sldMk cId="3765093044" sldId="297"/>
            <ac:spMk id="4" creationId="{5B4E2016-F31D-8573-DBA6-590EFA7BD454}"/>
          </ac:spMkLst>
        </pc:spChg>
        <pc:spChg chg="add mod">
          <ac:chgData name="Jayesh Rajesh Singh" userId="58c19c8c7be39a69" providerId="LiveId" clId="{C7AA3459-FA21-4AC9-A739-4A60A6354D5C}" dt="2023-04-19T11:39:37.761" v="288" actId="20577"/>
          <ac:spMkLst>
            <pc:docMk/>
            <pc:sldMk cId="3765093044" sldId="297"/>
            <ac:spMk id="5" creationId="{2F36479E-9D46-5981-C4C2-667653659E22}"/>
          </ac:spMkLst>
        </pc:spChg>
        <pc:picChg chg="add mod">
          <ac:chgData name="Jayesh Rajesh Singh" userId="58c19c8c7be39a69" providerId="LiveId" clId="{C7AA3459-FA21-4AC9-A739-4A60A6354D5C}" dt="2023-04-20T05:22:16.973" v="330"/>
          <ac:picMkLst>
            <pc:docMk/>
            <pc:sldMk cId="3765093044" sldId="297"/>
            <ac:picMk id="2" creationId="{D4E9C198-5ACD-CEB1-E44B-1F31E80D3982}"/>
          </ac:picMkLst>
        </pc:picChg>
        <pc:picChg chg="add del mod">
          <ac:chgData name="Jayesh Rajesh Singh" userId="58c19c8c7be39a69" providerId="LiveId" clId="{C7AA3459-FA21-4AC9-A739-4A60A6354D5C}" dt="2023-04-20T05:21:52.537" v="329" actId="478"/>
          <ac:picMkLst>
            <pc:docMk/>
            <pc:sldMk cId="3765093044" sldId="297"/>
            <ac:picMk id="6" creationId="{6C043350-5579-AB2F-013F-37DFD53976D7}"/>
          </ac:picMkLst>
        </pc:picChg>
      </pc:sldChg>
      <pc:sldChg chg="addSp delSp modSp new mod">
        <pc:chgData name="Jayesh Rajesh Singh" userId="58c19c8c7be39a69" providerId="LiveId" clId="{C7AA3459-FA21-4AC9-A739-4A60A6354D5C}" dt="2023-04-20T05:23:23.566" v="339" actId="20577"/>
        <pc:sldMkLst>
          <pc:docMk/>
          <pc:sldMk cId="885440027" sldId="298"/>
        </pc:sldMkLst>
        <pc:spChg chg="del">
          <ac:chgData name="Jayesh Rajesh Singh" userId="58c19c8c7be39a69" providerId="LiveId" clId="{C7AA3459-FA21-4AC9-A739-4A60A6354D5C}" dt="2023-04-19T12:17:36.330" v="309" actId="478"/>
          <ac:spMkLst>
            <pc:docMk/>
            <pc:sldMk cId="885440027" sldId="298"/>
            <ac:spMk id="2" creationId="{8D6ADA5F-8DA6-33EE-06F4-E5B315F5B2B8}"/>
          </ac:spMkLst>
        </pc:spChg>
        <pc:spChg chg="del">
          <ac:chgData name="Jayesh Rajesh Singh" userId="58c19c8c7be39a69" providerId="LiveId" clId="{C7AA3459-FA21-4AC9-A739-4A60A6354D5C}" dt="2023-04-19T12:17:37.260" v="310" actId="478"/>
          <ac:spMkLst>
            <pc:docMk/>
            <pc:sldMk cId="885440027" sldId="298"/>
            <ac:spMk id="3" creationId="{7823F150-E014-5D3C-5924-877E1BD0C8F3}"/>
          </ac:spMkLst>
        </pc:spChg>
        <pc:spChg chg="add mod">
          <ac:chgData name="Jayesh Rajesh Singh" userId="58c19c8c7be39a69" providerId="LiveId" clId="{C7AA3459-FA21-4AC9-A739-4A60A6354D5C}" dt="2023-04-19T12:17:34.343" v="308"/>
          <ac:spMkLst>
            <pc:docMk/>
            <pc:sldMk cId="885440027" sldId="298"/>
            <ac:spMk id="4" creationId="{BE1297B0-FF0B-C29D-57A1-DC2033D51DA6}"/>
          </ac:spMkLst>
        </pc:spChg>
        <pc:spChg chg="add mod">
          <ac:chgData name="Jayesh Rajesh Singh" userId="58c19c8c7be39a69" providerId="LiveId" clId="{C7AA3459-FA21-4AC9-A739-4A60A6354D5C}" dt="2023-04-20T05:23:23.566" v="339" actId="20577"/>
          <ac:spMkLst>
            <pc:docMk/>
            <pc:sldMk cId="885440027" sldId="298"/>
            <ac:spMk id="5" creationId="{99F62E8F-A177-30BD-3D33-C717223587D2}"/>
          </ac:spMkLst>
        </pc:spChg>
        <pc:picChg chg="add mod">
          <ac:chgData name="Jayesh Rajesh Singh" userId="58c19c8c7be39a69" providerId="LiveId" clId="{C7AA3459-FA21-4AC9-A739-4A60A6354D5C}" dt="2023-04-20T05:22:37.275" v="332"/>
          <ac:picMkLst>
            <pc:docMk/>
            <pc:sldMk cId="885440027" sldId="298"/>
            <ac:picMk id="2" creationId="{DF2A6877-ADEE-47EB-9D86-4619F2FF31F1}"/>
          </ac:picMkLst>
        </pc:picChg>
        <pc:picChg chg="add del mod">
          <ac:chgData name="Jayesh Rajesh Singh" userId="58c19c8c7be39a69" providerId="LiveId" clId="{C7AA3459-FA21-4AC9-A739-4A60A6354D5C}" dt="2023-04-20T05:22:24.463" v="331" actId="478"/>
          <ac:picMkLst>
            <pc:docMk/>
            <pc:sldMk cId="885440027" sldId="298"/>
            <ac:picMk id="6" creationId="{2A5DEF6A-8832-0B3C-1811-90013098C562}"/>
          </ac:picMkLst>
        </pc:picChg>
      </pc:sldChg>
      <pc:sldChg chg="addSp delSp modSp new mod">
        <pc:chgData name="Jayesh Rajesh Singh" userId="58c19c8c7be39a69" providerId="LiveId" clId="{C7AA3459-FA21-4AC9-A739-4A60A6354D5C}" dt="2023-04-20T05:25:05.819" v="353" actId="1076"/>
        <pc:sldMkLst>
          <pc:docMk/>
          <pc:sldMk cId="3659268136" sldId="299"/>
        </pc:sldMkLst>
        <pc:spChg chg="del">
          <ac:chgData name="Jayesh Rajesh Singh" userId="58c19c8c7be39a69" providerId="LiveId" clId="{C7AA3459-FA21-4AC9-A739-4A60A6354D5C}" dt="2023-04-20T05:23:00.314" v="335" actId="478"/>
          <ac:spMkLst>
            <pc:docMk/>
            <pc:sldMk cId="3659268136" sldId="299"/>
            <ac:spMk id="2" creationId="{4AA86DD0-4058-01AD-956F-11FE435C303A}"/>
          </ac:spMkLst>
        </pc:spChg>
        <pc:spChg chg="del">
          <ac:chgData name="Jayesh Rajesh Singh" userId="58c19c8c7be39a69" providerId="LiveId" clId="{C7AA3459-FA21-4AC9-A739-4A60A6354D5C}" dt="2023-04-20T05:23:02.021" v="336" actId="478"/>
          <ac:spMkLst>
            <pc:docMk/>
            <pc:sldMk cId="3659268136" sldId="299"/>
            <ac:spMk id="3" creationId="{AD96E3EA-470A-20D9-27EF-9CAD9F7E283A}"/>
          </ac:spMkLst>
        </pc:spChg>
        <pc:spChg chg="add mod">
          <ac:chgData name="Jayesh Rajesh Singh" userId="58c19c8c7be39a69" providerId="LiveId" clId="{C7AA3459-FA21-4AC9-A739-4A60A6354D5C}" dt="2023-04-20T05:22:58.378" v="334"/>
          <ac:spMkLst>
            <pc:docMk/>
            <pc:sldMk cId="3659268136" sldId="299"/>
            <ac:spMk id="4" creationId="{6345C4B8-582F-3D64-887D-5CDE3D45A365}"/>
          </ac:spMkLst>
        </pc:spChg>
        <pc:spChg chg="add mod">
          <ac:chgData name="Jayesh Rajesh Singh" userId="58c19c8c7be39a69" providerId="LiveId" clId="{C7AA3459-FA21-4AC9-A739-4A60A6354D5C}" dt="2023-04-20T05:23:29.725" v="341" actId="20577"/>
          <ac:spMkLst>
            <pc:docMk/>
            <pc:sldMk cId="3659268136" sldId="299"/>
            <ac:spMk id="5" creationId="{1A6E2E10-BF7D-355B-CEC6-23FADBD1AB4A}"/>
          </ac:spMkLst>
        </pc:spChg>
        <pc:picChg chg="add mod">
          <ac:chgData name="Jayesh Rajesh Singh" userId="58c19c8c7be39a69" providerId="LiveId" clId="{C7AA3459-FA21-4AC9-A739-4A60A6354D5C}" dt="2023-04-20T05:25:05.819" v="353" actId="1076"/>
          <ac:picMkLst>
            <pc:docMk/>
            <pc:sldMk cId="3659268136" sldId="299"/>
            <ac:picMk id="7" creationId="{293C220B-D064-A121-6D8E-FDA347C2148A}"/>
          </ac:picMkLst>
        </pc:picChg>
      </pc:sldChg>
    </pc:docChg>
  </pc:docChgLst>
  <pc:docChgLst>
    <pc:chgData name="Jayesh Rajesh Singh" userId="58c19c8c7be39a69" providerId="LiveId" clId="{C0818053-CB22-4F9E-9195-CC92BF93240F}"/>
    <pc:docChg chg="undo custSel addSld modSld">
      <pc:chgData name="Jayesh Rajesh Singh" userId="58c19c8c7be39a69" providerId="LiveId" clId="{C0818053-CB22-4F9E-9195-CC92BF93240F}" dt="2023-02-22T06:15:50.392" v="142" actId="255"/>
      <pc:docMkLst>
        <pc:docMk/>
      </pc:docMkLst>
      <pc:sldChg chg="modSp mod">
        <pc:chgData name="Jayesh Rajesh Singh" userId="58c19c8c7be39a69" providerId="LiveId" clId="{C0818053-CB22-4F9E-9195-CC92BF93240F}" dt="2023-02-22T00:33:31.307" v="12" actId="20577"/>
        <pc:sldMkLst>
          <pc:docMk/>
          <pc:sldMk cId="3491341196" sldId="260"/>
        </pc:sldMkLst>
        <pc:spChg chg="mod">
          <ac:chgData name="Jayesh Rajesh Singh" userId="58c19c8c7be39a69" providerId="LiveId" clId="{C0818053-CB22-4F9E-9195-CC92BF93240F}" dt="2023-02-22T00:33:31.307" v="12" actId="20577"/>
          <ac:spMkLst>
            <pc:docMk/>
            <pc:sldMk cId="3491341196" sldId="260"/>
            <ac:spMk id="6" creationId="{BDE582FA-50C6-4A8B-9E4C-977AB3C485FA}"/>
          </ac:spMkLst>
        </pc:spChg>
      </pc:sldChg>
      <pc:sldChg chg="modSp mod">
        <pc:chgData name="Jayesh Rajesh Singh" userId="58c19c8c7be39a69" providerId="LiveId" clId="{C0818053-CB22-4F9E-9195-CC92BF93240F}" dt="2023-02-22T00:34:02.007" v="22" actId="20577"/>
        <pc:sldMkLst>
          <pc:docMk/>
          <pc:sldMk cId="2568141244" sldId="267"/>
        </pc:sldMkLst>
        <pc:spChg chg="mod">
          <ac:chgData name="Jayesh Rajesh Singh" userId="58c19c8c7be39a69" providerId="LiveId" clId="{C0818053-CB22-4F9E-9195-CC92BF93240F}" dt="2023-02-22T00:34:02.007" v="22" actId="20577"/>
          <ac:spMkLst>
            <pc:docMk/>
            <pc:sldMk cId="2568141244" sldId="267"/>
            <ac:spMk id="2" creationId="{B50539E6-A283-183A-17F9-86A04EF0A24F}"/>
          </ac:spMkLst>
        </pc:spChg>
      </pc:sldChg>
      <pc:sldChg chg="modSp mod">
        <pc:chgData name="Jayesh Rajesh Singh" userId="58c19c8c7be39a69" providerId="LiveId" clId="{C0818053-CB22-4F9E-9195-CC92BF93240F}" dt="2023-02-22T00:33:37.468" v="14" actId="20577"/>
        <pc:sldMkLst>
          <pc:docMk/>
          <pc:sldMk cId="838279572" sldId="276"/>
        </pc:sldMkLst>
        <pc:spChg chg="mod">
          <ac:chgData name="Jayesh Rajesh Singh" userId="58c19c8c7be39a69" providerId="LiveId" clId="{C0818053-CB22-4F9E-9195-CC92BF93240F}" dt="2023-02-22T00:33:37.468" v="14" actId="20577"/>
          <ac:spMkLst>
            <pc:docMk/>
            <pc:sldMk cId="838279572" sldId="276"/>
            <ac:spMk id="2" creationId="{180C3FAF-83F2-1E40-0250-6159C268177C}"/>
          </ac:spMkLst>
        </pc:spChg>
      </pc:sldChg>
      <pc:sldChg chg="addSp delSp modSp mod">
        <pc:chgData name="Jayesh Rajesh Singh" userId="58c19c8c7be39a69" providerId="LiveId" clId="{C0818053-CB22-4F9E-9195-CC92BF93240F}" dt="2023-02-22T04:49:06.520" v="108"/>
        <pc:sldMkLst>
          <pc:docMk/>
          <pc:sldMk cId="477697561" sldId="277"/>
        </pc:sldMkLst>
        <pc:spChg chg="mod">
          <ac:chgData name="Jayesh Rajesh Singh" userId="58c19c8c7be39a69" providerId="LiveId" clId="{C0818053-CB22-4F9E-9195-CC92BF93240F}" dt="2023-02-22T00:33:56.656" v="20" actId="20577"/>
          <ac:spMkLst>
            <pc:docMk/>
            <pc:sldMk cId="477697561" sldId="277"/>
            <ac:spMk id="8" creationId="{FF67DE8F-917E-35C1-C453-1A0CFBA4B2F4}"/>
          </ac:spMkLst>
        </pc:spChg>
        <pc:picChg chg="add mod">
          <ac:chgData name="Jayesh Rajesh Singh" userId="58c19c8c7be39a69" providerId="LiveId" clId="{C0818053-CB22-4F9E-9195-CC92BF93240F}" dt="2023-02-22T04:49:06.520" v="108"/>
          <ac:picMkLst>
            <pc:docMk/>
            <pc:sldMk cId="477697561" sldId="277"/>
            <ac:picMk id="3" creationId="{248C34A3-AF5B-C6E6-3AE1-3C6B9C5ABB47}"/>
          </ac:picMkLst>
        </pc:picChg>
        <pc:picChg chg="del">
          <ac:chgData name="Jayesh Rajesh Singh" userId="58c19c8c7be39a69" providerId="LiveId" clId="{C0818053-CB22-4F9E-9195-CC92BF93240F}" dt="2023-02-22T04:49:04.215" v="107" actId="478"/>
          <ac:picMkLst>
            <pc:docMk/>
            <pc:sldMk cId="477697561" sldId="277"/>
            <ac:picMk id="5" creationId="{6EBD7DF9-432F-A134-0E40-DE4A8F7C0E59}"/>
          </ac:picMkLst>
        </pc:picChg>
      </pc:sldChg>
      <pc:sldChg chg="addSp delSp modSp mod">
        <pc:chgData name="Jayesh Rajesh Singh" userId="58c19c8c7be39a69" providerId="LiveId" clId="{C0818053-CB22-4F9E-9195-CC92BF93240F}" dt="2023-02-22T06:10:49.095" v="116" actId="14100"/>
        <pc:sldMkLst>
          <pc:docMk/>
          <pc:sldMk cId="3573528827" sldId="278"/>
        </pc:sldMkLst>
        <pc:spChg chg="del">
          <ac:chgData name="Jayesh Rajesh Singh" userId="58c19c8c7be39a69" providerId="LiveId" clId="{C0818053-CB22-4F9E-9195-CC92BF93240F}" dt="2023-02-22T06:10:23.905" v="111" actId="478"/>
          <ac:spMkLst>
            <pc:docMk/>
            <pc:sldMk cId="3573528827" sldId="278"/>
            <ac:spMk id="3" creationId="{1F5EFFFE-5A7B-4504-969F-D16EE5328786}"/>
          </ac:spMkLst>
        </pc:spChg>
        <pc:spChg chg="add del mod">
          <ac:chgData name="Jayesh Rajesh Singh" userId="58c19c8c7be39a69" providerId="LiveId" clId="{C0818053-CB22-4F9E-9195-CC92BF93240F}" dt="2023-02-22T06:10:36.581" v="112" actId="931"/>
          <ac:spMkLst>
            <pc:docMk/>
            <pc:sldMk cId="3573528827" sldId="278"/>
            <ac:spMk id="6" creationId="{0E3FCD32-1415-A665-E31C-C2E501C29405}"/>
          </ac:spMkLst>
        </pc:spChg>
        <pc:picChg chg="add mod">
          <ac:chgData name="Jayesh Rajesh Singh" userId="58c19c8c7be39a69" providerId="LiveId" clId="{C0818053-CB22-4F9E-9195-CC92BF93240F}" dt="2023-02-22T06:10:49.095" v="116" actId="14100"/>
          <ac:picMkLst>
            <pc:docMk/>
            <pc:sldMk cId="3573528827" sldId="278"/>
            <ac:picMk id="8" creationId="{BCAD054A-6DA5-BA26-C04A-34F2AB09B458}"/>
          </ac:picMkLst>
        </pc:picChg>
      </pc:sldChg>
      <pc:sldChg chg="modSp mod">
        <pc:chgData name="Jayesh Rajesh Singh" userId="58c19c8c7be39a69" providerId="LiveId" clId="{C0818053-CB22-4F9E-9195-CC92BF93240F}" dt="2023-02-22T00:33:45.658" v="16" actId="20577"/>
        <pc:sldMkLst>
          <pc:docMk/>
          <pc:sldMk cId="207133500" sldId="279"/>
        </pc:sldMkLst>
        <pc:spChg chg="mod">
          <ac:chgData name="Jayesh Rajesh Singh" userId="58c19c8c7be39a69" providerId="LiveId" clId="{C0818053-CB22-4F9E-9195-CC92BF93240F}" dt="2023-02-22T00:33:45.658" v="16" actId="20577"/>
          <ac:spMkLst>
            <pc:docMk/>
            <pc:sldMk cId="207133500" sldId="279"/>
            <ac:spMk id="4" creationId="{CEAA089C-F8C3-A375-CB80-335466EEC2B9}"/>
          </ac:spMkLst>
        </pc:spChg>
      </pc:sldChg>
      <pc:sldChg chg="modSp mod">
        <pc:chgData name="Jayesh Rajesh Singh" userId="58c19c8c7be39a69" providerId="LiveId" clId="{C0818053-CB22-4F9E-9195-CC92BF93240F}" dt="2023-02-22T00:33:51.279" v="18" actId="20577"/>
        <pc:sldMkLst>
          <pc:docMk/>
          <pc:sldMk cId="1905374473" sldId="280"/>
        </pc:sldMkLst>
        <pc:spChg chg="mod">
          <ac:chgData name="Jayesh Rajesh Singh" userId="58c19c8c7be39a69" providerId="LiveId" clId="{C0818053-CB22-4F9E-9195-CC92BF93240F}" dt="2023-02-22T00:33:51.279" v="18" actId="20577"/>
          <ac:spMkLst>
            <pc:docMk/>
            <pc:sldMk cId="1905374473" sldId="280"/>
            <ac:spMk id="4" creationId="{B5C96266-6326-8CF0-2402-8A1237BC4D70}"/>
          </ac:spMkLst>
        </pc:spChg>
      </pc:sldChg>
      <pc:sldChg chg="modSp mod">
        <pc:chgData name="Jayesh Rajesh Singh" userId="58c19c8c7be39a69" providerId="LiveId" clId="{C0818053-CB22-4F9E-9195-CC92BF93240F}" dt="2023-02-22T06:15:50.392" v="142" actId="255"/>
        <pc:sldMkLst>
          <pc:docMk/>
          <pc:sldMk cId="944316727" sldId="284"/>
        </pc:sldMkLst>
        <pc:spChg chg="mod">
          <ac:chgData name="Jayesh Rajesh Singh" userId="58c19c8c7be39a69" providerId="LiveId" clId="{C0818053-CB22-4F9E-9195-CC92BF93240F}" dt="2023-02-22T06:15:50.392" v="142" actId="255"/>
          <ac:spMkLst>
            <pc:docMk/>
            <pc:sldMk cId="944316727" sldId="284"/>
            <ac:spMk id="5" creationId="{27FB55E2-906B-E99B-003D-9A4ACD4D3728}"/>
          </ac:spMkLst>
        </pc:spChg>
      </pc:sldChg>
      <pc:sldChg chg="modSp add mod">
        <pc:chgData name="Jayesh Rajesh Singh" userId="58c19c8c7be39a69" providerId="LiveId" clId="{C0818053-CB22-4F9E-9195-CC92BF93240F}" dt="2023-02-22T06:13:43.050" v="137" actId="207"/>
        <pc:sldMkLst>
          <pc:docMk/>
          <pc:sldMk cId="1107068511" sldId="285"/>
        </pc:sldMkLst>
        <pc:spChg chg="mod">
          <ac:chgData name="Jayesh Rajesh Singh" userId="58c19c8c7be39a69" providerId="LiveId" clId="{C0818053-CB22-4F9E-9195-CC92BF93240F}" dt="2023-02-22T06:13:43.050" v="137" actId="207"/>
          <ac:spMkLst>
            <pc:docMk/>
            <pc:sldMk cId="1107068511" sldId="285"/>
            <ac:spMk id="5" creationId="{27FB55E2-906B-E99B-003D-9A4ACD4D3728}"/>
          </ac:spMkLst>
        </pc:spChg>
        <pc:spChg chg="mod">
          <ac:chgData name="Jayesh Rajesh Singh" userId="58c19c8c7be39a69" providerId="LiveId" clId="{C0818053-CB22-4F9E-9195-CC92BF93240F}" dt="2023-02-22T00:33:23.938" v="10" actId="20577"/>
          <ac:spMkLst>
            <pc:docMk/>
            <pc:sldMk cId="1107068511" sldId="285"/>
            <ac:spMk id="6" creationId="{FA762C74-1075-505C-791E-873904A3FD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89948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05874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3121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080144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64853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203086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294799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33829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335263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6956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1027691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72725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447960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4234689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3A4230-72A0-4F09-A645-4426F4E36DC4}" type="datetimeFigureOut">
              <a:rPr lang="en-IN" smtClean="0"/>
              <a:t>20-04-2023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Tree>
    <p:extLst>
      <p:ext uri="{BB962C8B-B14F-4D97-AF65-F5344CB8AC3E}">
        <p14:creationId xmlns:p14="http://schemas.microsoft.com/office/powerpoint/2010/main" val="644288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DA065DA-9810-493F-AB91-63992BB3B151}" type="slidenum">
              <a:rPr lang="en-IN" smtClean="0"/>
              <a:t>‹#›</a:t>
            </a:fld>
            <a:endParaRPr lang="en-IN" dirty="0"/>
          </a:p>
        </p:txBody>
      </p:sp>
      <p:sp>
        <p:nvSpPr>
          <p:cNvPr id="5" name="Date Placeholder 4"/>
          <p:cNvSpPr>
            <a:spLocks noGrp="1"/>
          </p:cNvSpPr>
          <p:nvPr>
            <p:ph type="dt" sz="half" idx="10"/>
          </p:nvPr>
        </p:nvSpPr>
        <p:spPr/>
        <p:txBody>
          <a:bodyPr/>
          <a:lstStyle/>
          <a:p>
            <a:fld id="{513A4230-72A0-4F09-A645-4426F4E36DC4}" type="datetimeFigureOut">
              <a:rPr lang="en-IN" smtClean="0"/>
              <a:t>20-04-2023</a:t>
            </a:fld>
            <a:endParaRPr lang="en-IN" dirty="0"/>
          </a:p>
        </p:txBody>
      </p:sp>
    </p:spTree>
    <p:extLst>
      <p:ext uri="{BB962C8B-B14F-4D97-AF65-F5344CB8AC3E}">
        <p14:creationId xmlns:p14="http://schemas.microsoft.com/office/powerpoint/2010/main" val="405734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3A4230-72A0-4F09-A645-4426F4E36DC4}" type="datetimeFigureOut">
              <a:rPr lang="en-IN" smtClean="0"/>
              <a:t>20-04-2023</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A065DA-9810-493F-AB91-63992BB3B151}" type="slidenum">
              <a:rPr lang="en-IN" smtClean="0"/>
              <a:t>‹#›</a:t>
            </a:fld>
            <a:endParaRPr lang="en-IN" dirty="0"/>
          </a:p>
        </p:txBody>
      </p:sp>
    </p:spTree>
    <p:extLst>
      <p:ext uri="{BB962C8B-B14F-4D97-AF65-F5344CB8AC3E}">
        <p14:creationId xmlns:p14="http://schemas.microsoft.com/office/powerpoint/2010/main" val="53373796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E22CA-6B87-4090-B2AE-494233A96497}"/>
              </a:ext>
            </a:extLst>
          </p:cNvPr>
          <p:cNvSpPr>
            <a:spLocks noGrp="1"/>
          </p:cNvSpPr>
          <p:nvPr>
            <p:ph type="ctrTitle"/>
          </p:nvPr>
        </p:nvSpPr>
        <p:spPr>
          <a:xfrm>
            <a:off x="110629" y="3027936"/>
            <a:ext cx="11681927" cy="885513"/>
          </a:xfrm>
        </p:spPr>
        <p:txBody>
          <a:bodyPr/>
          <a:lstStyle/>
          <a:p>
            <a:pPr algn="ctr"/>
            <a: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Relationship Management</a:t>
            </a:r>
            <a:b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(CRM)</a:t>
            </a:r>
            <a:br>
              <a:rPr lang="en-IN" altLang="en-US" sz="5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72D64628-0D81-4923-8D0C-9915C435F8F5}"/>
              </a:ext>
            </a:extLst>
          </p:cNvPr>
          <p:cNvSpPr>
            <a:spLocks noGrp="1"/>
          </p:cNvSpPr>
          <p:nvPr>
            <p:ph type="subTitle" idx="1"/>
          </p:nvPr>
        </p:nvSpPr>
        <p:spPr>
          <a:xfrm>
            <a:off x="2068124" y="3369545"/>
            <a:ext cx="7766936" cy="3380533"/>
          </a:xfrm>
        </p:spPr>
        <p:txBody>
          <a:bodyPr>
            <a:normAutofit/>
          </a:bodyPr>
          <a:lstStyle/>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Atharv Sathe (20104054)</a:t>
            </a: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Harsh Yadavade (20104077)</a:t>
            </a:r>
          </a:p>
          <a:p>
            <a:pPr algn="ctr" eaLnBrk="1" fontAlgn="auto" hangingPunct="1">
              <a:spcBef>
                <a:spcPts val="0"/>
              </a:spcBef>
              <a:spcAft>
                <a:spcPts val="0"/>
              </a:spcAft>
              <a:defRPr/>
            </a:pPr>
            <a:r>
              <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Jayesh Singh (20104101)</a:t>
            </a:r>
          </a:p>
          <a:p>
            <a:pPr algn="ctr" eaLnBrk="1" fontAlgn="auto" hangingPunct="1">
              <a:spcBef>
                <a:spcPts val="0"/>
              </a:spcBef>
              <a:spcAft>
                <a:spcPts val="0"/>
              </a:spcAft>
              <a:defRPr/>
            </a:pPr>
            <a:endParaRPr lang="en-IN" altLang="en-US" sz="18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IN" dirty="0"/>
          </a:p>
        </p:txBody>
      </p:sp>
      <p:sp>
        <p:nvSpPr>
          <p:cNvPr id="6" name="TextBox 5">
            <a:extLst>
              <a:ext uri="{FF2B5EF4-FFF2-40B4-BE49-F238E27FC236}">
                <a16:creationId xmlns:a16="http://schemas.microsoft.com/office/drawing/2014/main" id="{B6DF0F3D-6DCB-4FB9-A9B8-695A28A4089F}"/>
              </a:ext>
            </a:extLst>
          </p:cNvPr>
          <p:cNvSpPr txBox="1"/>
          <p:nvPr/>
        </p:nvSpPr>
        <p:spPr>
          <a:xfrm>
            <a:off x="2836037" y="3528483"/>
            <a:ext cx="6100482" cy="2308324"/>
          </a:xfrm>
          <a:prstGeom prst="rect">
            <a:avLst/>
          </a:prstGeom>
          <a:noFill/>
        </p:spPr>
        <p:txBody>
          <a:bodyPr wrap="square">
            <a:spAutoFit/>
          </a:bodyPr>
          <a:lstStyle/>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Sonal Balpande</a:t>
            </a:r>
          </a:p>
        </p:txBody>
      </p:sp>
      <p:sp>
        <p:nvSpPr>
          <p:cNvPr id="8" name="Text Placeholder 2">
            <a:extLst>
              <a:ext uri="{FF2B5EF4-FFF2-40B4-BE49-F238E27FC236}">
                <a16:creationId xmlns:a16="http://schemas.microsoft.com/office/drawing/2014/main" id="{B6C358DF-AF2F-40E0-8B90-8A5227066415}"/>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01</a:t>
            </a:r>
          </a:p>
        </p:txBody>
      </p:sp>
      <p:pic>
        <p:nvPicPr>
          <p:cNvPr id="5" name="Picture 1">
            <a:extLst>
              <a:ext uri="{FF2B5EF4-FFF2-40B4-BE49-F238E27FC236}">
                <a16:creationId xmlns:a16="http://schemas.microsoft.com/office/drawing/2014/main" id="{4F293E6A-F3AD-A376-188D-CBC8BEEBD6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56" y="326661"/>
            <a:ext cx="9504363" cy="138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0893D496-4F7D-DD5D-2B4A-C96D988F94AE}"/>
              </a:ext>
            </a:extLst>
          </p:cNvPr>
          <p:cNvCxnSpPr>
            <a:cxnSpLocks/>
          </p:cNvCxnSpPr>
          <p:nvPr/>
        </p:nvCxnSpPr>
        <p:spPr>
          <a:xfrm>
            <a:off x="0" y="1806870"/>
            <a:ext cx="12192000"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47735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34EF89-9BFC-4573-9843-40EFB0FBB35E}"/>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Outcomes of Project</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9FA1BADF-7F7B-4447-9C3E-065BB8687D7B}"/>
              </a:ext>
            </a:extLst>
          </p:cNvPr>
          <p:cNvSpPr>
            <a:spLocks noGrp="1"/>
          </p:cNvSpPr>
          <p:nvPr>
            <p:ph idx="1"/>
          </p:nvPr>
        </p:nvSpPr>
        <p:spPr>
          <a:xfrm>
            <a:off x="775946" y="654422"/>
            <a:ext cx="8685296" cy="6131861"/>
          </a:xfrm>
        </p:spPr>
        <p:txBody>
          <a:bodyPr>
            <a:normAutofit fontScale="25000" lnSpcReduction="20000"/>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endParaRPr lang="en-IN" sz="4000" dirty="0">
              <a:latin typeface="Times New Roman" panose="02020603050405020304" pitchFamily="18" charset="0"/>
              <a:cs typeface="Times New Roman" panose="02020603050405020304" pitchFamily="18" charset="0"/>
            </a:endParaRPr>
          </a:p>
          <a:p>
            <a:pPr algn="just" defTabSz="179388">
              <a:lnSpc>
                <a:spcPct val="120000"/>
              </a:lnSpc>
              <a:buClrTx/>
              <a:buFont typeface="Wingdings" panose="05000000000000000000" pitchFamily="2" charset="2"/>
              <a:buChar char="Ø"/>
              <a:tabLst>
                <a:tab pos="8789988" algn="l"/>
                <a:tab pos="10048875" algn="l"/>
              </a:tabLst>
              <a:defRPr/>
            </a:pPr>
            <a:r>
              <a:rPr lang="en-GB" sz="7200" dirty="0">
                <a:latin typeface="Times New Roman" panose="02020603050405020304" pitchFamily="18" charset="0"/>
                <a:cs typeface="Times New Roman" panose="02020603050405020304" pitchFamily="18" charset="0"/>
              </a:rPr>
              <a:t>Customer Relationship Management enables a company to align its strategy with the needs of the customer in order to best meet those needs and thus ensure long-term customer loyalty.</a:t>
            </a:r>
          </a:p>
          <a:p>
            <a:pPr algn="just">
              <a:lnSpc>
                <a:spcPct val="120000"/>
              </a:lnSpc>
              <a:buClrTx/>
              <a:buFont typeface="Wingdings" panose="05000000000000000000" pitchFamily="2" charset="2"/>
              <a:buChar char="Ø"/>
              <a:defRPr/>
            </a:pPr>
            <a:endParaRPr lang="en-GB" sz="72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GB" sz="7200" dirty="0">
                <a:latin typeface="Times New Roman" panose="02020603050405020304" pitchFamily="18" charset="0"/>
                <a:cs typeface="Times New Roman" panose="02020603050405020304" pitchFamily="18" charset="0"/>
              </a:rPr>
              <a:t>However, in order to be successful in these aims, the different company departments have to work together and use measures in a coordinated fashion.</a:t>
            </a:r>
          </a:p>
          <a:p>
            <a:pPr algn="just">
              <a:lnSpc>
                <a:spcPct val="120000"/>
              </a:lnSpc>
              <a:buClrTx/>
              <a:buFont typeface="Wingdings" panose="05000000000000000000" pitchFamily="2" charset="2"/>
              <a:buChar char="Ø"/>
              <a:defRPr/>
            </a:pPr>
            <a:endParaRPr lang="en-GB" sz="72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GB" sz="7200" dirty="0">
                <a:latin typeface="Times New Roman" panose="02020603050405020304" pitchFamily="18" charset="0"/>
                <a:cs typeface="Times New Roman" panose="02020603050405020304" pitchFamily="18" charset="0"/>
              </a:rPr>
              <a:t>This purpose is achieved via a customer database which is analysed and updated using CRM software.</a:t>
            </a:r>
          </a:p>
          <a:p>
            <a:pPr algn="just">
              <a:lnSpc>
                <a:spcPct val="120000"/>
              </a:lnSpc>
              <a:buClrTx/>
              <a:buFont typeface="Wingdings" panose="05000000000000000000" pitchFamily="2" charset="2"/>
              <a:buChar char="Ø"/>
              <a:defRPr/>
            </a:pPr>
            <a:endParaRPr lang="en-GB" sz="72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GB" sz="7200" dirty="0">
                <a:latin typeface="Times New Roman" panose="02020603050405020304" pitchFamily="18" charset="0"/>
                <a:cs typeface="Times New Roman" panose="02020603050405020304" pitchFamily="18" charset="0"/>
              </a:rPr>
              <a:t>This approach will be of particular interest to companies operating in highly competitive markets with less small company where it is difficult to attract new customers.</a:t>
            </a:r>
            <a:endParaRPr lang="en-IN" sz="72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BDE582FA-50C6-4A8B-9E4C-977AB3C485F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49134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8E9FF6-A4D2-474E-9EB0-6D376CD9AAB5}"/>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Block Diagram</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7" name="Content Placeholder 2">
            <a:extLst>
              <a:ext uri="{FF2B5EF4-FFF2-40B4-BE49-F238E27FC236}">
                <a16:creationId xmlns:a16="http://schemas.microsoft.com/office/drawing/2014/main" id="{CF116245-8715-51FE-EA29-B7F1F8B23586}"/>
              </a:ext>
            </a:extLst>
          </p:cNvPr>
          <p:cNvSpPr>
            <a:spLocks noGrp="1"/>
          </p:cNvSpPr>
          <p:nvPr>
            <p:ph idx="1"/>
          </p:nvPr>
        </p:nvSpPr>
        <p:spPr>
          <a:xfrm>
            <a:off x="775946" y="654423"/>
            <a:ext cx="8596668" cy="6131860"/>
          </a:xfrm>
        </p:spPr>
        <p:txBody>
          <a:bodyPr>
            <a:normAutofit/>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2" name="Text Placeholder 2">
            <a:extLst>
              <a:ext uri="{FF2B5EF4-FFF2-40B4-BE49-F238E27FC236}">
                <a16:creationId xmlns:a16="http://schemas.microsoft.com/office/drawing/2014/main" id="{180C3FAF-83F2-1E40-0250-6159C268177C}"/>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11</a:t>
            </a:r>
          </a:p>
        </p:txBody>
      </p:sp>
      <p:pic>
        <p:nvPicPr>
          <p:cNvPr id="5" name="Picture 4">
            <a:extLst>
              <a:ext uri="{FF2B5EF4-FFF2-40B4-BE49-F238E27FC236}">
                <a16:creationId xmlns:a16="http://schemas.microsoft.com/office/drawing/2014/main" id="{57EE5982-9830-CFAA-741F-7E7216113B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9080"/>
            <a:ext cx="12192000" cy="4319840"/>
          </a:xfrm>
          <a:prstGeom prst="rect">
            <a:avLst/>
          </a:prstGeom>
        </p:spPr>
      </p:pic>
    </p:spTree>
    <p:extLst>
      <p:ext uri="{BB962C8B-B14F-4D97-AF65-F5344CB8AC3E}">
        <p14:creationId xmlns:p14="http://schemas.microsoft.com/office/powerpoint/2010/main" val="83827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CEAA089C-F8C3-A375-CB80-335466EEC2B9}"/>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12</a:t>
            </a:r>
          </a:p>
        </p:txBody>
      </p:sp>
      <p:sp>
        <p:nvSpPr>
          <p:cNvPr id="2" name="Title 1">
            <a:extLst>
              <a:ext uri="{FF2B5EF4-FFF2-40B4-BE49-F238E27FC236}">
                <a16:creationId xmlns:a16="http://schemas.microsoft.com/office/drawing/2014/main" id="{F706065D-CF0F-7591-2F09-78B29F87AE8C}"/>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   Use Case Diagram</a:t>
            </a:r>
          </a:p>
          <a:p>
            <a:pPr algn="ctr"/>
            <a:br>
              <a:rPr lang="en-IN" altLang="en-US" b="1" dirty="0">
                <a:solidFill>
                  <a:srgbClr val="000000"/>
                </a:solidFill>
                <a:latin typeface="Times New Roman" panose="02020603050405020304" pitchFamily="18" charset="0"/>
                <a:cs typeface="DejaVu Sans" charset="0"/>
              </a:rPr>
            </a:br>
            <a:endParaRPr lang="en-IN" dirty="0"/>
          </a:p>
        </p:txBody>
      </p:sp>
      <p:pic>
        <p:nvPicPr>
          <p:cNvPr id="7" name="Picture 6">
            <a:extLst>
              <a:ext uri="{FF2B5EF4-FFF2-40B4-BE49-F238E27FC236}">
                <a16:creationId xmlns:a16="http://schemas.microsoft.com/office/drawing/2014/main" id="{42B00835-0A11-115B-F9EC-714B33F2F3CA}"/>
              </a:ext>
            </a:extLst>
          </p:cNvPr>
          <p:cNvPicPr>
            <a:picLocks noChangeAspect="1"/>
          </p:cNvPicPr>
          <p:nvPr/>
        </p:nvPicPr>
        <p:blipFill rotWithShape="1">
          <a:blip r:embed="rId2">
            <a:extLst>
              <a:ext uri="{28A0092B-C50C-407E-A947-70E740481C1C}">
                <a14:useLocalDpi xmlns:a14="http://schemas.microsoft.com/office/drawing/2010/main" val="0"/>
              </a:ext>
            </a:extLst>
          </a:blip>
          <a:srcRect l="-765" t="1303" r="14054" b="1071"/>
          <a:stretch/>
        </p:blipFill>
        <p:spPr>
          <a:xfrm>
            <a:off x="409849" y="814966"/>
            <a:ext cx="10166063" cy="5393093"/>
          </a:xfrm>
          <a:prstGeom prst="rect">
            <a:avLst/>
          </a:prstGeom>
        </p:spPr>
      </p:pic>
    </p:spTree>
    <p:extLst>
      <p:ext uri="{BB962C8B-B14F-4D97-AF65-F5344CB8AC3E}">
        <p14:creationId xmlns:p14="http://schemas.microsoft.com/office/powerpoint/2010/main" val="207133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5C96266-6326-8CF0-2402-8A1237BC4D70}"/>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13</a:t>
            </a:r>
          </a:p>
        </p:txBody>
      </p:sp>
      <p:sp>
        <p:nvSpPr>
          <p:cNvPr id="2" name="Title 1">
            <a:extLst>
              <a:ext uri="{FF2B5EF4-FFF2-40B4-BE49-F238E27FC236}">
                <a16:creationId xmlns:a16="http://schemas.microsoft.com/office/drawing/2014/main" id="{43443873-E231-82F7-122D-8EBCD2DEB24A}"/>
              </a:ext>
            </a:extLst>
          </p:cNvPr>
          <p:cNvSpPr txBox="1">
            <a:spLocks/>
          </p:cNvSpPr>
          <p:nvPr/>
        </p:nvSpPr>
        <p:spPr>
          <a:xfrm>
            <a:off x="1194547" y="134469"/>
            <a:ext cx="8596668" cy="854575"/>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9600" b="1" dirty="0">
                <a:solidFill>
                  <a:schemeClr val="tx1"/>
                </a:solidFill>
                <a:latin typeface="Times New Roman" panose="02020603050405020304" pitchFamily="18" charset="0"/>
                <a:cs typeface="Times New Roman" panose="02020603050405020304" pitchFamily="18" charset="0"/>
              </a:rPr>
              <a:t>DFD Diagram</a:t>
            </a:r>
          </a:p>
          <a:p>
            <a:pPr algn="ctr"/>
            <a:r>
              <a:rPr lang="en-IN" sz="9600" b="1" dirty="0">
                <a:solidFill>
                  <a:schemeClr val="tx1"/>
                </a:solidFill>
                <a:latin typeface="Times New Roman" panose="02020603050405020304" pitchFamily="18" charset="0"/>
                <a:cs typeface="Times New Roman" panose="02020603050405020304" pitchFamily="18" charset="0"/>
              </a:rPr>
              <a:t>(Level 0)</a:t>
            </a:r>
          </a:p>
          <a:p>
            <a:pPr algn="ctr"/>
            <a:br>
              <a:rPr lang="en-IN" altLang="en-US" b="1" dirty="0">
                <a:solidFill>
                  <a:srgbClr val="000000"/>
                </a:solidFill>
                <a:latin typeface="Times New Roman" panose="02020603050405020304" pitchFamily="18" charset="0"/>
                <a:cs typeface="DejaVu Sans" charset="0"/>
              </a:rPr>
            </a:br>
            <a:endParaRPr lang="en-IN" dirty="0"/>
          </a:p>
        </p:txBody>
      </p:sp>
      <p:pic>
        <p:nvPicPr>
          <p:cNvPr id="5" name="Picture 4">
            <a:extLst>
              <a:ext uri="{FF2B5EF4-FFF2-40B4-BE49-F238E27FC236}">
                <a16:creationId xmlns:a16="http://schemas.microsoft.com/office/drawing/2014/main" id="{4909B0B1-5312-7609-12DB-8AF1261C9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3299" y="791365"/>
            <a:ext cx="7175129" cy="5753105"/>
          </a:xfrm>
          <a:prstGeom prst="rect">
            <a:avLst/>
          </a:prstGeom>
        </p:spPr>
      </p:pic>
    </p:spTree>
    <p:extLst>
      <p:ext uri="{BB962C8B-B14F-4D97-AF65-F5344CB8AC3E}">
        <p14:creationId xmlns:p14="http://schemas.microsoft.com/office/powerpoint/2010/main" val="1905374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38BDF9-F36D-3E2E-2D02-DA8509955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800" y="1074176"/>
            <a:ext cx="7503869" cy="4858791"/>
          </a:xfrm>
          <a:prstGeom prst="rect">
            <a:avLst/>
          </a:prstGeom>
        </p:spPr>
      </p:pic>
      <p:sp>
        <p:nvSpPr>
          <p:cNvPr id="5" name="Title 1">
            <a:extLst>
              <a:ext uri="{FF2B5EF4-FFF2-40B4-BE49-F238E27FC236}">
                <a16:creationId xmlns:a16="http://schemas.microsoft.com/office/drawing/2014/main" id="{A00EC4D7-645A-CE27-F340-201720357633}"/>
              </a:ext>
            </a:extLst>
          </p:cNvPr>
          <p:cNvSpPr txBox="1">
            <a:spLocks/>
          </p:cNvSpPr>
          <p:nvPr/>
        </p:nvSpPr>
        <p:spPr>
          <a:xfrm>
            <a:off x="1194547" y="134469"/>
            <a:ext cx="8596668" cy="854575"/>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9600" b="1" dirty="0">
                <a:solidFill>
                  <a:schemeClr val="tx1"/>
                </a:solidFill>
                <a:latin typeface="Times New Roman" panose="02020603050405020304" pitchFamily="18" charset="0"/>
                <a:cs typeface="Times New Roman" panose="02020603050405020304" pitchFamily="18" charset="0"/>
              </a:rPr>
              <a:t>DFD Diagram</a:t>
            </a:r>
          </a:p>
          <a:p>
            <a:pPr algn="ctr"/>
            <a:r>
              <a:rPr lang="en-IN" sz="9600" b="1" dirty="0">
                <a:solidFill>
                  <a:schemeClr val="tx1"/>
                </a:solidFill>
                <a:latin typeface="Times New Roman" panose="02020603050405020304" pitchFamily="18" charset="0"/>
                <a:cs typeface="Times New Roman" panose="02020603050405020304" pitchFamily="18" charset="0"/>
              </a:rPr>
              <a:t>(Level 1)</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 Placeholder 2">
            <a:extLst>
              <a:ext uri="{FF2B5EF4-FFF2-40B4-BE49-F238E27FC236}">
                <a16:creationId xmlns:a16="http://schemas.microsoft.com/office/drawing/2014/main" id="{9A91B135-7BFA-DDB6-04E4-B29A466B4E91}"/>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1759841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7C15A7-063D-9300-9E88-468BE8B3A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757" y="1089321"/>
            <a:ext cx="8102912" cy="4679357"/>
          </a:xfrm>
          <a:prstGeom prst="rect">
            <a:avLst/>
          </a:prstGeom>
        </p:spPr>
      </p:pic>
      <p:sp>
        <p:nvSpPr>
          <p:cNvPr id="5" name="Title 1">
            <a:extLst>
              <a:ext uri="{FF2B5EF4-FFF2-40B4-BE49-F238E27FC236}">
                <a16:creationId xmlns:a16="http://schemas.microsoft.com/office/drawing/2014/main" id="{322DB347-7514-9149-72EB-75C5575CDEBD}"/>
              </a:ext>
            </a:extLst>
          </p:cNvPr>
          <p:cNvSpPr txBox="1">
            <a:spLocks/>
          </p:cNvSpPr>
          <p:nvPr/>
        </p:nvSpPr>
        <p:spPr>
          <a:xfrm>
            <a:off x="1194547" y="134469"/>
            <a:ext cx="8596668" cy="854575"/>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9600" b="1" dirty="0">
                <a:solidFill>
                  <a:schemeClr val="tx1"/>
                </a:solidFill>
                <a:latin typeface="Times New Roman" panose="02020603050405020304" pitchFamily="18" charset="0"/>
                <a:cs typeface="Times New Roman" panose="02020603050405020304" pitchFamily="18" charset="0"/>
              </a:rPr>
              <a:t>DFD Diagram</a:t>
            </a:r>
          </a:p>
          <a:p>
            <a:pPr algn="ctr"/>
            <a:r>
              <a:rPr lang="en-IN" sz="9600" b="1" dirty="0">
                <a:solidFill>
                  <a:schemeClr val="tx1"/>
                </a:solidFill>
                <a:latin typeface="Times New Roman" panose="02020603050405020304" pitchFamily="18" charset="0"/>
                <a:cs typeface="Times New Roman" panose="02020603050405020304" pitchFamily="18" charset="0"/>
              </a:rPr>
              <a:t>(Level 2)</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 Placeholder 2">
            <a:extLst>
              <a:ext uri="{FF2B5EF4-FFF2-40B4-BE49-F238E27FC236}">
                <a16:creationId xmlns:a16="http://schemas.microsoft.com/office/drawing/2014/main" id="{99B9EF48-7634-B9F1-EBF4-5560720541B7}"/>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456503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FF67DE8F-917E-35C1-C453-1A0CFBA4B2F4}"/>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16</a:t>
            </a:r>
          </a:p>
        </p:txBody>
      </p:sp>
      <p:sp>
        <p:nvSpPr>
          <p:cNvPr id="2" name="Title 1">
            <a:extLst>
              <a:ext uri="{FF2B5EF4-FFF2-40B4-BE49-F238E27FC236}">
                <a16:creationId xmlns:a16="http://schemas.microsoft.com/office/drawing/2014/main" id="{1A75F3B7-BAB6-9D65-7392-9D32ADA46221}"/>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Technology Stack</a:t>
            </a:r>
          </a:p>
          <a:p>
            <a:pPr algn="ctr"/>
            <a:br>
              <a:rPr lang="en-IN" altLang="en-US" b="1" dirty="0">
                <a:solidFill>
                  <a:srgbClr val="000000"/>
                </a:solidFill>
                <a:latin typeface="Times New Roman" panose="02020603050405020304" pitchFamily="18" charset="0"/>
                <a:cs typeface="DejaVu Sans" charset="0"/>
              </a:rPr>
            </a:br>
            <a:endParaRPr lang="en-IN" dirty="0"/>
          </a:p>
        </p:txBody>
      </p:sp>
      <p:pic>
        <p:nvPicPr>
          <p:cNvPr id="3" name="Picture 2">
            <a:extLst>
              <a:ext uri="{FF2B5EF4-FFF2-40B4-BE49-F238E27FC236}">
                <a16:creationId xmlns:a16="http://schemas.microsoft.com/office/drawing/2014/main" id="{248C34A3-AF5B-C6E6-3AE1-3C6B9C5ABB47}"/>
              </a:ext>
            </a:extLst>
          </p:cNvPr>
          <p:cNvPicPr>
            <a:picLocks noChangeAspect="1"/>
          </p:cNvPicPr>
          <p:nvPr/>
        </p:nvPicPr>
        <p:blipFill rotWithShape="1">
          <a:blip r:embed="rId2">
            <a:extLst>
              <a:ext uri="{28A0092B-C50C-407E-A947-70E740481C1C}">
                <a14:useLocalDpi xmlns:a14="http://schemas.microsoft.com/office/drawing/2010/main" val="0"/>
              </a:ext>
            </a:extLst>
          </a:blip>
          <a:srcRect t="7949"/>
          <a:stretch/>
        </p:blipFill>
        <p:spPr>
          <a:xfrm>
            <a:off x="3250449" y="842682"/>
            <a:ext cx="4673497" cy="5688747"/>
          </a:xfrm>
          <a:prstGeom prst="rect">
            <a:avLst/>
          </a:prstGeom>
        </p:spPr>
      </p:pic>
    </p:spTree>
    <p:extLst>
      <p:ext uri="{BB962C8B-B14F-4D97-AF65-F5344CB8AC3E}">
        <p14:creationId xmlns:p14="http://schemas.microsoft.com/office/powerpoint/2010/main" val="477697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FA4DD6A0-613E-3D95-362B-89E38F98BDC7}"/>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17</a:t>
            </a:r>
          </a:p>
        </p:txBody>
      </p:sp>
      <p:sp>
        <p:nvSpPr>
          <p:cNvPr id="6" name="Content Placeholder 2">
            <a:extLst>
              <a:ext uri="{FF2B5EF4-FFF2-40B4-BE49-F238E27FC236}">
                <a16:creationId xmlns:a16="http://schemas.microsoft.com/office/drawing/2014/main" id="{485FB810-C7B5-9D5B-4805-63ACD1749C89}"/>
              </a:ext>
            </a:extLst>
          </p:cNvPr>
          <p:cNvSpPr>
            <a:spLocks noGrp="1"/>
          </p:cNvSpPr>
          <p:nvPr>
            <p:ph idx="1"/>
          </p:nvPr>
        </p:nvSpPr>
        <p:spPr>
          <a:xfrm>
            <a:off x="775946" y="654422"/>
            <a:ext cx="8685296" cy="6131861"/>
          </a:xfrm>
        </p:spPr>
        <p:txBody>
          <a:bodyPr>
            <a:normAutofit/>
          </a:bodyPr>
          <a:lstStyle/>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IN" sz="16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Proper Categorization </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Proper ML Explanation of Project</a:t>
            </a:r>
          </a:p>
          <a:p>
            <a:pPr eaLnBrk="1" hangingPunct="1">
              <a:lnSpc>
                <a:spcPct val="200000"/>
              </a:lnSpc>
              <a:spcAft>
                <a:spcPts val="1413"/>
              </a:spcAft>
              <a:buClr>
                <a:srgbClr val="000000"/>
              </a:buClr>
              <a:buSzPct val="45000"/>
              <a:buFont typeface="Wingdings" panose="05000000000000000000" pitchFamily="2" charset="2"/>
              <a:buChar char="Ø"/>
              <a:defRPr/>
            </a:pPr>
            <a:r>
              <a:rPr lang="en-IN" altLang="en-US" b="1" dirty="0">
                <a:solidFill>
                  <a:srgbClr val="000000"/>
                </a:solidFill>
                <a:latin typeface="Times New Roman" panose="02020603050405020304" pitchFamily="18" charset="0"/>
                <a:cs typeface="DejaVu Sans" charset="0"/>
              </a:rPr>
              <a:t>Changes in PPT</a:t>
            </a: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7" name="Title 1">
            <a:extLst>
              <a:ext uri="{FF2B5EF4-FFF2-40B4-BE49-F238E27FC236}">
                <a16:creationId xmlns:a16="http://schemas.microsoft.com/office/drawing/2014/main" id="{965BA2BA-C1B5-6C26-0B2D-66A04C0D6681}"/>
              </a:ext>
            </a:extLst>
          </p:cNvPr>
          <p:cNvSpPr txBox="1">
            <a:spLocks/>
          </p:cNvSpPr>
          <p:nvPr/>
        </p:nvSpPr>
        <p:spPr>
          <a:xfrm>
            <a:off x="1358973" y="230840"/>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8" name="Title 1">
            <a:extLst>
              <a:ext uri="{FF2B5EF4-FFF2-40B4-BE49-F238E27FC236}">
                <a16:creationId xmlns:a16="http://schemas.microsoft.com/office/drawing/2014/main" id="{211D6185-5ED8-7466-9B8B-06C780622AC3}"/>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Suggestion in Review - 1</a:t>
            </a:r>
          </a:p>
          <a:p>
            <a:pPr algn="ctr"/>
            <a:br>
              <a:rPr lang="en-IN" altLang="en-US" b="1" dirty="0">
                <a:solidFill>
                  <a:srgbClr val="000000"/>
                </a:solidFill>
                <a:latin typeface="Times New Roman" panose="02020603050405020304" pitchFamily="18" charset="0"/>
                <a:cs typeface="DejaVu Sans" charset="0"/>
              </a:rPr>
            </a:br>
            <a:endParaRPr lang="en-IN" dirty="0"/>
          </a:p>
        </p:txBody>
      </p:sp>
    </p:spTree>
    <p:extLst>
      <p:ext uri="{BB962C8B-B14F-4D97-AF65-F5344CB8AC3E}">
        <p14:creationId xmlns:p14="http://schemas.microsoft.com/office/powerpoint/2010/main" val="2634890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C30A62CF-93F7-F75F-120D-164FFE33F5B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18</a:t>
            </a:r>
          </a:p>
        </p:txBody>
      </p:sp>
      <p:sp>
        <p:nvSpPr>
          <p:cNvPr id="7" name="Content Placeholder 2">
            <a:extLst>
              <a:ext uri="{FF2B5EF4-FFF2-40B4-BE49-F238E27FC236}">
                <a16:creationId xmlns:a16="http://schemas.microsoft.com/office/drawing/2014/main" id="{ED53CA12-8A41-8237-CBB8-097D2E348CC9}"/>
              </a:ext>
            </a:extLst>
          </p:cNvPr>
          <p:cNvSpPr>
            <a:spLocks noGrp="1"/>
          </p:cNvSpPr>
          <p:nvPr>
            <p:ph idx="1"/>
          </p:nvPr>
        </p:nvSpPr>
        <p:spPr>
          <a:xfrm>
            <a:off x="775946" y="654422"/>
            <a:ext cx="8685296" cy="6131861"/>
          </a:xfrm>
        </p:spPr>
        <p:txBody>
          <a:bodyPr>
            <a:normAutofit fontScale="25000" lnSpcReduction="20000"/>
          </a:bodyPr>
          <a:lstStyle/>
          <a:p>
            <a:pPr marL="107315" marR="402590" indent="0" algn="just">
              <a:lnSpc>
                <a:spcPct val="150000"/>
              </a:lnSpc>
              <a:spcBef>
                <a:spcPts val="500"/>
              </a:spcBef>
              <a:spcAft>
                <a:spcPts val="500"/>
              </a:spcAft>
              <a:buNone/>
            </a:pPr>
            <a:endParaRPr lang="en-IN" sz="2200" dirty="0">
              <a:effectLst/>
              <a:latin typeface="Times New Roman" panose="02020603050405020304" pitchFamily="18" charset="0"/>
              <a:ea typeface="Times New Roman" panose="02020603050405020304" pitchFamily="18" charset="0"/>
            </a:endParaRPr>
          </a:p>
          <a:p>
            <a:pPr marL="107315" marR="402590" indent="0" algn="just">
              <a:lnSpc>
                <a:spcPct val="150000"/>
              </a:lnSpc>
              <a:spcBef>
                <a:spcPts val="500"/>
              </a:spcBef>
              <a:spcAft>
                <a:spcPts val="500"/>
              </a:spcAft>
              <a:buNone/>
            </a:pPr>
            <a:endParaRPr lang="en-IN" sz="2200" dirty="0">
              <a:effectLst/>
              <a:latin typeface="Times New Roman" panose="02020603050405020304" pitchFamily="18" charset="0"/>
              <a:ea typeface="Times New Roman" panose="02020603050405020304" pitchFamily="18" charset="0"/>
            </a:endParaRPr>
          </a:p>
          <a:p>
            <a:pPr marL="107315" marR="402590" indent="0" algn="just">
              <a:lnSpc>
                <a:spcPct val="150000"/>
              </a:lnSpc>
              <a:spcBef>
                <a:spcPts val="500"/>
              </a:spcBef>
              <a:spcAft>
                <a:spcPts val="500"/>
              </a:spcAft>
              <a:buNone/>
            </a:pPr>
            <a:endParaRPr lang="en-IN" sz="2200" dirty="0">
              <a:effectLst/>
              <a:latin typeface="Times New Roman" panose="02020603050405020304" pitchFamily="18" charset="0"/>
              <a:ea typeface="Times New Roman" panose="02020603050405020304" pitchFamily="18" charset="0"/>
            </a:endParaRPr>
          </a:p>
          <a:p>
            <a:pPr marL="107315" marR="402590" indent="0" algn="just">
              <a:lnSpc>
                <a:spcPct val="150000"/>
              </a:lnSpc>
              <a:spcBef>
                <a:spcPts val="500"/>
              </a:spcBef>
              <a:spcAft>
                <a:spcPts val="500"/>
              </a:spcAft>
              <a:buNone/>
            </a:pPr>
            <a:endParaRPr lang="en-IN" sz="2200" dirty="0">
              <a:effectLst/>
              <a:latin typeface="Times New Roman" panose="02020603050405020304" pitchFamily="18" charset="0"/>
              <a:ea typeface="Times New Roman" panose="02020603050405020304" pitchFamily="18" charset="0"/>
            </a:endParaRPr>
          </a:p>
          <a:p>
            <a:pPr marL="107315" marR="402590" indent="0" algn="just">
              <a:lnSpc>
                <a:spcPct val="150000"/>
              </a:lnSpc>
              <a:spcBef>
                <a:spcPts val="500"/>
              </a:spcBef>
              <a:spcAft>
                <a:spcPts val="500"/>
              </a:spcAft>
              <a:buNone/>
            </a:pPr>
            <a:r>
              <a:rPr lang="en-IN" sz="8000" dirty="0">
                <a:effectLst/>
                <a:latin typeface="Times New Roman" panose="02020603050405020304" pitchFamily="18" charset="0"/>
                <a:ea typeface="Times New Roman" panose="02020603050405020304" pitchFamily="18" charset="0"/>
              </a:rPr>
              <a:t>CRM benefits a company in a variety of ways. While the benefits vary by department or industry, six benefits of CRM platforms that affect every user include:</a:t>
            </a:r>
          </a:p>
          <a:p>
            <a:pPr marL="450215" marR="402590" algn="just">
              <a:lnSpc>
                <a:spcPct val="150000"/>
              </a:lnSpc>
              <a:spcBef>
                <a:spcPts val="500"/>
              </a:spcBef>
              <a:spcAft>
                <a:spcPts val="500"/>
              </a:spcAft>
              <a:buClrTx/>
              <a:buFont typeface="Wingdings" panose="05000000000000000000" pitchFamily="2" charset="2"/>
              <a:buChar char="Ø"/>
            </a:pPr>
            <a:r>
              <a:rPr lang="en-IN" sz="8000" dirty="0">
                <a:effectLst/>
                <a:latin typeface="Times New Roman" panose="02020603050405020304" pitchFamily="18" charset="0"/>
                <a:ea typeface="Times New Roman" panose="02020603050405020304" pitchFamily="18" charset="0"/>
              </a:rPr>
              <a:t> Trustworthy reporting.</a:t>
            </a:r>
          </a:p>
          <a:p>
            <a:pPr marL="450215" marR="402590" algn="just">
              <a:lnSpc>
                <a:spcPct val="150000"/>
              </a:lnSpc>
              <a:spcBef>
                <a:spcPts val="500"/>
              </a:spcBef>
              <a:spcAft>
                <a:spcPts val="500"/>
              </a:spcAft>
              <a:buClrTx/>
              <a:buFont typeface="Wingdings" panose="05000000000000000000" pitchFamily="2" charset="2"/>
              <a:buChar char="Ø"/>
            </a:pPr>
            <a:r>
              <a:rPr lang="en-IN" sz="8000" dirty="0">
                <a:effectLst/>
                <a:latin typeface="Times New Roman" panose="02020603050405020304" pitchFamily="18" charset="0"/>
                <a:ea typeface="Times New Roman" panose="02020603050405020304" pitchFamily="18" charset="0"/>
              </a:rPr>
              <a:t> Dashboards that visually showcase data.</a:t>
            </a:r>
          </a:p>
          <a:p>
            <a:pPr marL="450215" marR="402590" algn="just">
              <a:lnSpc>
                <a:spcPct val="150000"/>
              </a:lnSpc>
              <a:spcBef>
                <a:spcPts val="500"/>
              </a:spcBef>
              <a:spcAft>
                <a:spcPts val="500"/>
              </a:spcAft>
              <a:buClrTx/>
              <a:buFont typeface="Wingdings" panose="05000000000000000000" pitchFamily="2" charset="2"/>
              <a:buChar char="Ø"/>
            </a:pPr>
            <a:r>
              <a:rPr lang="en-IN" sz="8000" dirty="0">
                <a:effectLst/>
                <a:latin typeface="Times New Roman" panose="02020603050405020304" pitchFamily="18" charset="0"/>
                <a:ea typeface="Times New Roman" panose="02020603050405020304" pitchFamily="18" charset="0"/>
              </a:rPr>
              <a:t> Proactive service.</a:t>
            </a:r>
          </a:p>
          <a:p>
            <a:pPr marL="450215" marR="402590" algn="just">
              <a:lnSpc>
                <a:spcPct val="150000"/>
              </a:lnSpc>
              <a:spcBef>
                <a:spcPts val="500"/>
              </a:spcBef>
              <a:spcAft>
                <a:spcPts val="500"/>
              </a:spcAft>
              <a:buClrTx/>
              <a:buFont typeface="Wingdings" panose="05000000000000000000" pitchFamily="2" charset="2"/>
              <a:buChar char="Ø"/>
            </a:pPr>
            <a:r>
              <a:rPr lang="en-IN" sz="8000" dirty="0">
                <a:effectLst/>
                <a:latin typeface="Times New Roman" panose="02020603050405020304" pitchFamily="18" charset="0"/>
                <a:ea typeface="Times New Roman" panose="02020603050405020304" pitchFamily="18" charset="0"/>
              </a:rPr>
              <a:t> Efficiency enhanced by automation.</a:t>
            </a:r>
          </a:p>
          <a:p>
            <a:pPr marL="450215" marR="402590" algn="just">
              <a:lnSpc>
                <a:spcPct val="150000"/>
              </a:lnSpc>
              <a:spcBef>
                <a:spcPts val="500"/>
              </a:spcBef>
              <a:spcAft>
                <a:spcPts val="500"/>
              </a:spcAft>
              <a:buClrTx/>
              <a:buFont typeface="Wingdings" panose="05000000000000000000" pitchFamily="2" charset="2"/>
              <a:buChar char="Ø"/>
            </a:pPr>
            <a:r>
              <a:rPr lang="en-IN" sz="8000" dirty="0">
                <a:effectLst/>
                <a:latin typeface="Times New Roman" panose="02020603050405020304" pitchFamily="18" charset="0"/>
                <a:ea typeface="Times New Roman" panose="02020603050405020304" pitchFamily="18" charset="0"/>
              </a:rPr>
              <a:t> Simplified collaboration.</a:t>
            </a:r>
          </a:p>
          <a:p>
            <a:pPr marL="107315" marR="402590" indent="0" algn="just">
              <a:lnSpc>
                <a:spcPct val="150000"/>
              </a:lnSpc>
              <a:spcBef>
                <a:spcPts val="500"/>
              </a:spcBef>
              <a:spcAft>
                <a:spcPts val="500"/>
              </a:spcAft>
              <a:buNone/>
            </a:pPr>
            <a:endParaRPr lang="en-IN" sz="1800" dirty="0">
              <a:effectLst/>
              <a:latin typeface="Times New Roman" panose="02020603050405020304" pitchFamily="18" charset="0"/>
              <a:ea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9" name="Title 1">
            <a:extLst>
              <a:ext uri="{FF2B5EF4-FFF2-40B4-BE49-F238E27FC236}">
                <a16:creationId xmlns:a16="http://schemas.microsoft.com/office/drawing/2014/main" id="{B3CE9C51-8A05-8987-0953-78B73379213B}"/>
              </a:ext>
            </a:extLst>
          </p:cNvPr>
          <p:cNvSpPr txBox="1">
            <a:spLocks/>
          </p:cNvSpPr>
          <p:nvPr/>
        </p:nvSpPr>
        <p:spPr>
          <a:xfrm>
            <a:off x="1205179" y="71717"/>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Result &amp; 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Tree>
    <p:extLst>
      <p:ext uri="{BB962C8B-B14F-4D97-AF65-F5344CB8AC3E}">
        <p14:creationId xmlns:p14="http://schemas.microsoft.com/office/powerpoint/2010/main" val="370105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CCB079-EAA0-B2B8-9C40-3CD5FB862528}"/>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4C8430DD-FB0E-9E01-D705-1041EBF38D5B}"/>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19</a:t>
            </a:r>
          </a:p>
        </p:txBody>
      </p:sp>
      <p:pic>
        <p:nvPicPr>
          <p:cNvPr id="6" name="image9.jpeg">
            <a:extLst>
              <a:ext uri="{FF2B5EF4-FFF2-40B4-BE49-F238E27FC236}">
                <a16:creationId xmlns:a16="http://schemas.microsoft.com/office/drawing/2014/main" id="{58DC863B-1182-55A9-D725-E4385F9559F1}"/>
              </a:ext>
            </a:extLst>
          </p:cNvPr>
          <p:cNvPicPr>
            <a:picLocks noChangeAspect="1"/>
          </p:cNvPicPr>
          <p:nvPr/>
        </p:nvPicPr>
        <p:blipFill>
          <a:blip r:embed="rId2" cstate="print"/>
          <a:stretch>
            <a:fillRect/>
          </a:stretch>
        </p:blipFill>
        <p:spPr>
          <a:xfrm>
            <a:off x="1201985" y="1097015"/>
            <a:ext cx="8754533" cy="4924065"/>
          </a:xfrm>
          <a:prstGeom prst="rect">
            <a:avLst/>
          </a:prstGeom>
        </p:spPr>
      </p:pic>
    </p:spTree>
    <p:extLst>
      <p:ext uri="{BB962C8B-B14F-4D97-AF65-F5344CB8AC3E}">
        <p14:creationId xmlns:p14="http://schemas.microsoft.com/office/powerpoint/2010/main" val="270944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322C-4F4C-44A3-AF7D-9AA28557DBB2}"/>
              </a:ext>
            </a:extLst>
          </p:cNvPr>
          <p:cNvSpPr>
            <a:spLocks noGrp="1"/>
          </p:cNvSpPr>
          <p:nvPr>
            <p:ph type="title"/>
          </p:nvPr>
        </p:nvSpPr>
        <p:spPr>
          <a:xfrm>
            <a:off x="1086180" y="119376"/>
            <a:ext cx="8596668" cy="469459"/>
          </a:xfrm>
        </p:spPr>
        <p:txBody>
          <a:bodyPr>
            <a:normAutofit fontScale="90000"/>
          </a:bodyPr>
          <a:lstStyle/>
          <a:p>
            <a:pPr algn="ctr"/>
            <a:r>
              <a:rPr lang="en-IN" altLang="en-US" sz="2200" b="1" dirty="0">
                <a:solidFill>
                  <a:srgbClr val="000000"/>
                </a:solidFill>
                <a:latin typeface="Times New Roman" panose="02020603050405020304" pitchFamily="18" charset="0"/>
                <a:cs typeface="DejaVu Sans" charset="0"/>
              </a:rPr>
              <a:t>Contents</a:t>
            </a:r>
            <a:br>
              <a:rPr lang="en-IN" altLang="en-US" sz="3600" b="1" dirty="0">
                <a:solidFill>
                  <a:srgbClr val="000000"/>
                </a:solidFill>
                <a:latin typeface="Times New Roman" panose="02020603050405020304" pitchFamily="18" charset="0"/>
                <a:cs typeface="DejaVu Sans" charset="0"/>
              </a:rPr>
            </a:br>
            <a:endParaRPr lang="en-IN" dirty="0"/>
          </a:p>
        </p:txBody>
      </p:sp>
      <p:sp>
        <p:nvSpPr>
          <p:cNvPr id="4" name="Text Placeholder 2">
            <a:extLst>
              <a:ext uri="{FF2B5EF4-FFF2-40B4-BE49-F238E27FC236}">
                <a16:creationId xmlns:a16="http://schemas.microsoft.com/office/drawing/2014/main" id="{5E0735B3-C2F2-445E-90FD-51F4E82CC331}"/>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sz="1900"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sz="1900"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sz="1900"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sz="1900"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02</a:t>
            </a:r>
          </a:p>
        </p:txBody>
      </p:sp>
      <p:sp>
        <p:nvSpPr>
          <p:cNvPr id="3" name="Rectangle 2">
            <a:extLst>
              <a:ext uri="{FF2B5EF4-FFF2-40B4-BE49-F238E27FC236}">
                <a16:creationId xmlns:a16="http://schemas.microsoft.com/office/drawing/2014/main" id="{833663B3-366E-674C-0877-423DEB56CC9C}"/>
              </a:ext>
            </a:extLst>
          </p:cNvPr>
          <p:cNvSpPr>
            <a:spLocks noChangeArrowheads="1"/>
          </p:cNvSpPr>
          <p:nvPr/>
        </p:nvSpPr>
        <p:spPr bwMode="auto">
          <a:xfrm>
            <a:off x="359460" y="588835"/>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Introduction</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Objectives</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Scope</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Literature Survey</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Proposed System</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Project Outcomes</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Block Diagram </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Use Case/DFD</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Technology Stack</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Suggestions in Review-1</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Result and Discussion</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Conclusion and Future Scope</a:t>
            </a:r>
          </a:p>
          <a:p>
            <a:pPr eaLnBrk="1" hangingPunct="1">
              <a:spcAft>
                <a:spcPts val="1413"/>
              </a:spcAft>
              <a:buClr>
                <a:srgbClr val="000000"/>
              </a:buClr>
              <a:buSzPct val="45000"/>
              <a:buFont typeface="Wingdings" panose="05000000000000000000" pitchFamily="2" charset="2"/>
              <a:buChar char=""/>
            </a:pPr>
            <a:r>
              <a:rPr lang="en-IN" altLang="en-US" sz="2000" b="1" dirty="0">
                <a:solidFill>
                  <a:srgbClr val="000000"/>
                </a:solidFill>
                <a:latin typeface="Times New Roman" panose="02020603050405020304" pitchFamily="18" charset="0"/>
                <a:cs typeface="DejaVu Sans" charset="0"/>
              </a:rPr>
              <a:t>References</a:t>
            </a:r>
          </a:p>
          <a:p>
            <a:pPr eaLnBrk="1" hangingPunct="1">
              <a:lnSpc>
                <a:spcPct val="15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a:p>
            <a:pPr eaLnBrk="1" hangingPunct="1">
              <a:lnSpc>
                <a:spcPct val="200000"/>
              </a:lnSpc>
              <a:spcAft>
                <a:spcPts val="1413"/>
              </a:spcAft>
              <a:buClr>
                <a:srgbClr val="000000"/>
              </a:buClr>
              <a:buSzPct val="45000"/>
              <a:buFont typeface="Wingdings" panose="05000000000000000000" pitchFamily="2" charset="2"/>
              <a:buChar char=""/>
            </a:pPr>
            <a:endParaRPr lang="en-IN" altLang="en-US" sz="2400" dirty="0">
              <a:solidFill>
                <a:srgbClr val="000000"/>
              </a:solidFill>
              <a:latin typeface="Times New Roman" panose="02020603050405020304" pitchFamily="18" charset="0"/>
              <a:cs typeface="DejaVu Sans" charset="0"/>
            </a:endParaRPr>
          </a:p>
        </p:txBody>
      </p:sp>
    </p:spTree>
    <p:extLst>
      <p:ext uri="{BB962C8B-B14F-4D97-AF65-F5344CB8AC3E}">
        <p14:creationId xmlns:p14="http://schemas.microsoft.com/office/powerpoint/2010/main" val="148858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ACFF7B-1964-A08B-D30E-BE23825AECB0}"/>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97B6CC31-94F8-1CF3-AF05-1704ECE817E7}"/>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20</a:t>
            </a:r>
          </a:p>
        </p:txBody>
      </p:sp>
      <p:pic>
        <p:nvPicPr>
          <p:cNvPr id="6" name="image10.jpeg">
            <a:extLst>
              <a:ext uri="{FF2B5EF4-FFF2-40B4-BE49-F238E27FC236}">
                <a16:creationId xmlns:a16="http://schemas.microsoft.com/office/drawing/2014/main" id="{0115C870-A139-BD55-DD71-01A51ECC5827}"/>
              </a:ext>
            </a:extLst>
          </p:cNvPr>
          <p:cNvPicPr>
            <a:picLocks noChangeAspect="1"/>
          </p:cNvPicPr>
          <p:nvPr/>
        </p:nvPicPr>
        <p:blipFill>
          <a:blip r:embed="rId2" cstate="print"/>
          <a:stretch>
            <a:fillRect/>
          </a:stretch>
        </p:blipFill>
        <p:spPr>
          <a:xfrm>
            <a:off x="1194547" y="1077664"/>
            <a:ext cx="8823953" cy="4963927"/>
          </a:xfrm>
          <a:prstGeom prst="rect">
            <a:avLst/>
          </a:prstGeom>
        </p:spPr>
      </p:pic>
    </p:spTree>
    <p:extLst>
      <p:ext uri="{BB962C8B-B14F-4D97-AF65-F5344CB8AC3E}">
        <p14:creationId xmlns:p14="http://schemas.microsoft.com/office/powerpoint/2010/main" val="320036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DACFF7B-1964-A08B-D30E-BE23825AECB0}"/>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2" name="Text Placeholder 2">
            <a:extLst>
              <a:ext uri="{FF2B5EF4-FFF2-40B4-BE49-F238E27FC236}">
                <a16:creationId xmlns:a16="http://schemas.microsoft.com/office/drawing/2014/main" id="{7241FC91-E762-DB98-3350-265B4AC1E361}"/>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21</a:t>
            </a:r>
          </a:p>
        </p:txBody>
      </p:sp>
      <p:pic>
        <p:nvPicPr>
          <p:cNvPr id="3" name="image12.jpeg">
            <a:extLst>
              <a:ext uri="{FF2B5EF4-FFF2-40B4-BE49-F238E27FC236}">
                <a16:creationId xmlns:a16="http://schemas.microsoft.com/office/drawing/2014/main" id="{E6293D96-A9D0-3401-61F4-B69BB5817772}"/>
              </a:ext>
            </a:extLst>
          </p:cNvPr>
          <p:cNvPicPr>
            <a:picLocks noChangeAspect="1"/>
          </p:cNvPicPr>
          <p:nvPr/>
        </p:nvPicPr>
        <p:blipFill>
          <a:blip r:embed="rId2" cstate="print"/>
          <a:stretch>
            <a:fillRect/>
          </a:stretch>
        </p:blipFill>
        <p:spPr>
          <a:xfrm>
            <a:off x="891537" y="1019544"/>
            <a:ext cx="8869159" cy="4989370"/>
          </a:xfrm>
          <a:prstGeom prst="rect">
            <a:avLst/>
          </a:prstGeom>
        </p:spPr>
      </p:pic>
    </p:spTree>
    <p:extLst>
      <p:ext uri="{BB962C8B-B14F-4D97-AF65-F5344CB8AC3E}">
        <p14:creationId xmlns:p14="http://schemas.microsoft.com/office/powerpoint/2010/main" val="135835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05AD9A-C7B0-A173-A744-D4164E5BA3BA}"/>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E747376B-ECF8-E964-F7F1-4E22FE2F5407}"/>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22</a:t>
            </a:r>
          </a:p>
        </p:txBody>
      </p:sp>
      <p:pic>
        <p:nvPicPr>
          <p:cNvPr id="6" name="image11.jpeg">
            <a:extLst>
              <a:ext uri="{FF2B5EF4-FFF2-40B4-BE49-F238E27FC236}">
                <a16:creationId xmlns:a16="http://schemas.microsoft.com/office/drawing/2014/main" id="{1D2B4C30-E893-5FD4-DE73-49E3CD1412A4}"/>
              </a:ext>
            </a:extLst>
          </p:cNvPr>
          <p:cNvPicPr>
            <a:picLocks noChangeAspect="1"/>
          </p:cNvPicPr>
          <p:nvPr/>
        </p:nvPicPr>
        <p:blipFill>
          <a:blip r:embed="rId2" cstate="print"/>
          <a:stretch>
            <a:fillRect/>
          </a:stretch>
        </p:blipFill>
        <p:spPr>
          <a:xfrm>
            <a:off x="1116353" y="1075527"/>
            <a:ext cx="8753056" cy="4924056"/>
          </a:xfrm>
          <a:prstGeom prst="rect">
            <a:avLst/>
          </a:prstGeom>
        </p:spPr>
      </p:pic>
    </p:spTree>
    <p:extLst>
      <p:ext uri="{BB962C8B-B14F-4D97-AF65-F5344CB8AC3E}">
        <p14:creationId xmlns:p14="http://schemas.microsoft.com/office/powerpoint/2010/main" val="487544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96B169-9E43-4065-2BCA-E393E04D30D2}"/>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5A07E698-7E0A-40E2-90C1-602DA1357830}"/>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23</a:t>
            </a:r>
          </a:p>
        </p:txBody>
      </p:sp>
      <p:pic>
        <p:nvPicPr>
          <p:cNvPr id="6" name="Picture 5">
            <a:extLst>
              <a:ext uri="{FF2B5EF4-FFF2-40B4-BE49-F238E27FC236}">
                <a16:creationId xmlns:a16="http://schemas.microsoft.com/office/drawing/2014/main" id="{35BF69B2-94E3-717D-B16B-01853745EA9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073"/>
          <a:stretch/>
        </p:blipFill>
        <p:spPr bwMode="auto">
          <a:xfrm>
            <a:off x="1385683" y="1419424"/>
            <a:ext cx="8214396" cy="42932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3452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B4E2016-F31D-8573-DBA6-590EFA7BD454}"/>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2F36479E-9D46-5981-C4C2-667653659E22}"/>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24</a:t>
            </a:r>
          </a:p>
        </p:txBody>
      </p:sp>
      <p:pic>
        <p:nvPicPr>
          <p:cNvPr id="2" name="Picture 1">
            <a:extLst>
              <a:ext uri="{FF2B5EF4-FFF2-40B4-BE49-F238E27FC236}">
                <a16:creationId xmlns:a16="http://schemas.microsoft.com/office/drawing/2014/main" id="{D4E9C198-5ACD-CEB1-E44B-1F31E80D39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4450" y="1453832"/>
            <a:ext cx="7023100" cy="3950335"/>
          </a:xfrm>
          <a:prstGeom prst="rect">
            <a:avLst/>
          </a:prstGeom>
        </p:spPr>
      </p:pic>
    </p:spTree>
    <p:extLst>
      <p:ext uri="{BB962C8B-B14F-4D97-AF65-F5344CB8AC3E}">
        <p14:creationId xmlns:p14="http://schemas.microsoft.com/office/powerpoint/2010/main" val="3765093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1297B0-FF0B-C29D-57A1-DC2033D51DA6}"/>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99F62E8F-A177-30BD-3D33-C717223587D2}"/>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25</a:t>
            </a:r>
          </a:p>
        </p:txBody>
      </p:sp>
      <p:pic>
        <p:nvPicPr>
          <p:cNvPr id="2" name="Picture 1">
            <a:extLst>
              <a:ext uri="{FF2B5EF4-FFF2-40B4-BE49-F238E27FC236}">
                <a16:creationId xmlns:a16="http://schemas.microsoft.com/office/drawing/2014/main" id="{DF2A6877-ADEE-47EB-9D86-4619F2FF31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4450" y="1453832"/>
            <a:ext cx="7023100" cy="3950335"/>
          </a:xfrm>
          <a:prstGeom prst="rect">
            <a:avLst/>
          </a:prstGeom>
        </p:spPr>
      </p:pic>
    </p:spTree>
    <p:extLst>
      <p:ext uri="{BB962C8B-B14F-4D97-AF65-F5344CB8AC3E}">
        <p14:creationId xmlns:p14="http://schemas.microsoft.com/office/powerpoint/2010/main" val="885440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45C4B8-582F-3D64-887D-5CDE3D45A365}"/>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Discussion</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5" name="Text Placeholder 2">
            <a:extLst>
              <a:ext uri="{FF2B5EF4-FFF2-40B4-BE49-F238E27FC236}">
                <a16:creationId xmlns:a16="http://schemas.microsoft.com/office/drawing/2014/main" id="{1A6E2E10-BF7D-355B-CEC6-23FADBD1AB4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26</a:t>
            </a:r>
          </a:p>
        </p:txBody>
      </p:sp>
      <p:pic>
        <p:nvPicPr>
          <p:cNvPr id="7" name="Picture 6">
            <a:extLst>
              <a:ext uri="{FF2B5EF4-FFF2-40B4-BE49-F238E27FC236}">
                <a16:creationId xmlns:a16="http://schemas.microsoft.com/office/drawing/2014/main" id="{293C220B-D064-A121-6D8E-FDA347C21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4136" y="1233379"/>
            <a:ext cx="8183526" cy="4603233"/>
          </a:xfrm>
          <a:prstGeom prst="rect">
            <a:avLst/>
          </a:prstGeom>
        </p:spPr>
      </p:pic>
    </p:spTree>
    <p:extLst>
      <p:ext uri="{BB962C8B-B14F-4D97-AF65-F5344CB8AC3E}">
        <p14:creationId xmlns:p14="http://schemas.microsoft.com/office/powerpoint/2010/main" val="3659268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7C211311-A351-F8D2-F876-DA8FF60733E6}"/>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27</a:t>
            </a:r>
          </a:p>
        </p:txBody>
      </p:sp>
      <p:sp>
        <p:nvSpPr>
          <p:cNvPr id="5" name="Title 1">
            <a:extLst>
              <a:ext uri="{FF2B5EF4-FFF2-40B4-BE49-F238E27FC236}">
                <a16:creationId xmlns:a16="http://schemas.microsoft.com/office/drawing/2014/main" id="{A07DE35D-B3B1-4A1C-6CE0-CA641F1A747D}"/>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Conclusion &amp; Future Scope</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Content Placeholder 2">
            <a:extLst>
              <a:ext uri="{FF2B5EF4-FFF2-40B4-BE49-F238E27FC236}">
                <a16:creationId xmlns:a16="http://schemas.microsoft.com/office/drawing/2014/main" id="{0DBC09A0-7F78-0AEE-79B3-A5823C6AC96E}"/>
              </a:ext>
            </a:extLst>
          </p:cNvPr>
          <p:cNvSpPr>
            <a:spLocks noGrp="1"/>
          </p:cNvSpPr>
          <p:nvPr>
            <p:ph idx="1"/>
          </p:nvPr>
        </p:nvSpPr>
        <p:spPr>
          <a:xfrm>
            <a:off x="775946" y="654422"/>
            <a:ext cx="8685296" cy="6131861"/>
          </a:xfrm>
        </p:spPr>
        <p:txBody>
          <a:bodyPr>
            <a:normAutofit fontScale="25000" lnSpcReduction="20000"/>
          </a:bodyPr>
          <a:lstStyle/>
          <a:p>
            <a:pPr marL="1307465" marR="312420" indent="-857250" algn="just">
              <a:lnSpc>
                <a:spcPct val="150000"/>
              </a:lnSpc>
              <a:spcBef>
                <a:spcPts val="295"/>
              </a:spcBef>
              <a:spcAft>
                <a:spcPts val="0"/>
              </a:spcAft>
              <a:buClrTx/>
              <a:buFont typeface="Wingdings" panose="05000000000000000000" pitchFamily="2" charset="2"/>
              <a:buChar char="Ø"/>
              <a:tabLst>
                <a:tab pos="6570980" algn="l"/>
              </a:tabLst>
            </a:pPr>
            <a:r>
              <a:rPr lang="en-US" sz="6200" b="0" kern="0" dirty="0">
                <a:solidFill>
                  <a:srgbClr val="000000"/>
                </a:solidFill>
                <a:effectLst/>
                <a:latin typeface="Times New Roman" panose="02020603050405020304" pitchFamily="18" charset="0"/>
                <a:ea typeface="Times New Roman" panose="02020603050405020304" pitchFamily="18" charset="0"/>
              </a:rPr>
              <a:t>Customer Relationship management is a business strategy that enables a business organization to maximize revenue, customer satisfaction, profitability through strategic mobilization, organization, and management of customer’s interests and desires.</a:t>
            </a:r>
            <a:endParaRPr lang="en-IN" sz="6200" b="1" kern="0" dirty="0">
              <a:effectLst/>
              <a:latin typeface="Times New Roman" panose="02020603050405020304" pitchFamily="18" charset="0"/>
              <a:ea typeface="Times New Roman" panose="02020603050405020304" pitchFamily="18" charset="0"/>
            </a:endParaRPr>
          </a:p>
          <a:p>
            <a:pPr marL="1307465" marR="312420" indent="-857250" algn="just">
              <a:lnSpc>
                <a:spcPct val="150000"/>
              </a:lnSpc>
              <a:spcBef>
                <a:spcPts val="295"/>
              </a:spcBef>
              <a:spcAft>
                <a:spcPts val="0"/>
              </a:spcAft>
              <a:buClrTx/>
              <a:buFont typeface="Wingdings" panose="05000000000000000000" pitchFamily="2" charset="2"/>
              <a:buChar char="Ø"/>
              <a:tabLst>
                <a:tab pos="6570980" algn="l"/>
              </a:tabLst>
            </a:pPr>
            <a:r>
              <a:rPr lang="en-US" sz="6200" b="0" kern="0" dirty="0">
                <a:effectLst/>
                <a:latin typeface="Times New Roman" panose="02020603050405020304" pitchFamily="18" charset="0"/>
                <a:ea typeface="Times New Roman" panose="02020603050405020304" pitchFamily="18" charset="0"/>
              </a:rPr>
              <a:t>CRM in the automotive industry is strategically used a model mechanism for brand promotion and customer attraction. </a:t>
            </a:r>
          </a:p>
          <a:p>
            <a:pPr marL="1307465" marR="312420" indent="-857250" algn="just">
              <a:lnSpc>
                <a:spcPct val="150000"/>
              </a:lnSpc>
              <a:spcBef>
                <a:spcPts val="295"/>
              </a:spcBef>
              <a:spcAft>
                <a:spcPts val="0"/>
              </a:spcAft>
              <a:buClrTx/>
              <a:buFont typeface="Wingdings" panose="05000000000000000000" pitchFamily="2" charset="2"/>
              <a:buChar char="Ø"/>
              <a:tabLst>
                <a:tab pos="6570980" algn="l"/>
              </a:tabLst>
            </a:pPr>
            <a:r>
              <a:rPr lang="en-US" sz="6200" b="0" kern="0" dirty="0">
                <a:effectLst/>
                <a:latin typeface="Times New Roman" panose="02020603050405020304" pitchFamily="18" charset="0"/>
                <a:ea typeface="Times New Roman" panose="02020603050405020304" pitchFamily="18" charset="0"/>
              </a:rPr>
              <a:t>The technology comes with imperative customer analysis measures using technological systems for business organization, automation, and synchronization of the business sales, customer services, marketing, and technical support.</a:t>
            </a:r>
          </a:p>
          <a:p>
            <a:pPr lvl="0" algn="just">
              <a:lnSpc>
                <a:spcPct val="40000"/>
              </a:lnSpc>
              <a:spcBef>
                <a:spcPts val="200"/>
              </a:spcBef>
              <a:spcAft>
                <a:spcPts val="2250"/>
              </a:spcAft>
              <a:buClrTx/>
              <a:buFont typeface="Wingdings" panose="05000000000000000000" pitchFamily="2" charset="2"/>
              <a:buChar char="Ø"/>
            </a:pPr>
            <a:endParaRPr lang="en-US" sz="6400" b="1" i="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endParaRPr lang="en-US" sz="6400" b="1" dirty="0">
              <a:solidFill>
                <a:srgbClr val="365F9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b="1" i="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rPr>
              <a:t>Key CRM Challenges to Overcome</a:t>
            </a: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Being used to the new system leaving the old one behind</a:t>
            </a:r>
            <a:endParaRPr lang="en-IN" sz="6400" dirty="0">
              <a:latin typeface="Times New Roman" panose="02020603050405020304" pitchFamily="18" charset="0"/>
              <a:ea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Ability to analyze the CRM data correctly</a:t>
            </a:r>
            <a:endParaRPr lang="en-IN" sz="6400" dirty="0">
              <a:latin typeface="Times New Roman" panose="02020603050405020304" pitchFamily="18" charset="0"/>
              <a:ea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Picking the right CRM that blends in precisely</a:t>
            </a:r>
            <a:endParaRPr lang="en-IN" sz="6400" dirty="0">
              <a:latin typeface="Times New Roman" panose="02020603050405020304" pitchFamily="18" charset="0"/>
              <a:ea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Non-expert CRM solution provider</a:t>
            </a:r>
            <a:endParaRPr lang="en-IN" sz="6400" dirty="0">
              <a:latin typeface="Times New Roman" panose="02020603050405020304" pitchFamily="18" charset="0"/>
              <a:ea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 Not retrieving enough actionable business insight</a:t>
            </a:r>
            <a:endParaRPr lang="en-IN" sz="6400" dirty="0">
              <a:latin typeface="Times New Roman" panose="02020603050405020304" pitchFamily="18" charset="0"/>
              <a:ea typeface="Times New Roman" panose="02020603050405020304" pitchFamily="18" charset="0"/>
            </a:endParaRPr>
          </a:p>
          <a:p>
            <a:pPr lvl="0" algn="just">
              <a:lnSpc>
                <a:spcPct val="40000"/>
              </a:lnSpc>
              <a:spcBef>
                <a:spcPts val="200"/>
              </a:spcBef>
              <a:spcAft>
                <a:spcPts val="2250"/>
              </a:spcAft>
              <a:buClrTx/>
              <a:buFont typeface="Wingdings" panose="05000000000000000000" pitchFamily="2" charset="2"/>
              <a:buChar char="Ø"/>
            </a:pPr>
            <a:r>
              <a:rPr lang="en-US" sz="6400" dirty="0">
                <a:effectLst/>
                <a:latin typeface="Times New Roman" panose="02020603050405020304" pitchFamily="18" charset="0"/>
                <a:ea typeface="Times New Roman" panose="02020603050405020304" pitchFamily="18" charset="0"/>
              </a:rPr>
              <a:t>Integration in competencies</a:t>
            </a:r>
            <a:endParaRPr lang="en-IN" sz="6400" dirty="0">
              <a:effectLst/>
              <a:latin typeface="Times New Roman" panose="02020603050405020304" pitchFamily="18" charset="0"/>
              <a:ea typeface="Times New Roman" panose="02020603050405020304" pitchFamily="18" charset="0"/>
            </a:endParaRPr>
          </a:p>
          <a:p>
            <a:pPr marL="793115" marR="312420" algn="just">
              <a:lnSpc>
                <a:spcPct val="150000"/>
              </a:lnSpc>
              <a:spcBef>
                <a:spcPts val="295"/>
              </a:spcBef>
              <a:spcAft>
                <a:spcPts val="0"/>
              </a:spcAft>
              <a:buClrTx/>
              <a:buFont typeface="Wingdings" panose="05000000000000000000" pitchFamily="2" charset="2"/>
              <a:buChar char="Ø"/>
              <a:tabLst>
                <a:tab pos="6570980" algn="l"/>
              </a:tabLst>
            </a:pPr>
            <a:endParaRPr lang="en-US" sz="6200" b="0" kern="0" dirty="0">
              <a:effectLst/>
              <a:latin typeface="Times New Roman" panose="02020603050405020304" pitchFamily="18" charset="0"/>
              <a:ea typeface="Times New Roman" panose="02020603050405020304" pitchFamily="18" charset="0"/>
            </a:endParaRPr>
          </a:p>
          <a:p>
            <a:pPr marL="450215" marR="312420" indent="0" algn="just">
              <a:lnSpc>
                <a:spcPct val="150000"/>
              </a:lnSpc>
              <a:spcBef>
                <a:spcPts val="295"/>
              </a:spcBef>
              <a:spcAft>
                <a:spcPts val="0"/>
              </a:spcAft>
              <a:buClrTx/>
              <a:buNone/>
              <a:tabLst>
                <a:tab pos="6570980" algn="l"/>
              </a:tabLst>
            </a:pPr>
            <a:endParaRPr lang="en-IN" sz="6200" b="1" kern="0" dirty="0">
              <a:effectLst/>
              <a:latin typeface="Times New Roman" panose="02020603050405020304" pitchFamily="18" charset="0"/>
              <a:ea typeface="Times New Roman" panose="02020603050405020304" pitchFamily="18" charset="0"/>
            </a:endParaRPr>
          </a:p>
          <a:p>
            <a:pPr marL="0" indent="11113" eaLnBrk="1" hangingPunct="1">
              <a:lnSpc>
                <a:spcPct val="200000"/>
              </a:lnSpc>
              <a:spcAft>
                <a:spcPts val="1413"/>
              </a:spcAft>
              <a:buClr>
                <a:srgbClr val="000000"/>
              </a:buClr>
              <a:buSzPct val="45000"/>
              <a:buFont typeface="Wingdings" panose="05000000000000000000" pitchFamily="2" charset="2"/>
              <a:buChar char="Ø"/>
              <a:defRPr/>
            </a:pPr>
            <a:endParaRPr lang="en-IN" altLang="en-US" sz="1600"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Tree>
    <p:extLst>
      <p:ext uri="{BB962C8B-B14F-4D97-AF65-F5344CB8AC3E}">
        <p14:creationId xmlns:p14="http://schemas.microsoft.com/office/powerpoint/2010/main" val="36607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7C211311-A351-F8D2-F876-DA8FF60733E6}"/>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28</a:t>
            </a:r>
          </a:p>
        </p:txBody>
      </p:sp>
      <p:sp>
        <p:nvSpPr>
          <p:cNvPr id="5" name="Title 1">
            <a:extLst>
              <a:ext uri="{FF2B5EF4-FFF2-40B4-BE49-F238E27FC236}">
                <a16:creationId xmlns:a16="http://schemas.microsoft.com/office/drawing/2014/main" id="{A07DE35D-B3B1-4A1C-6CE0-CA641F1A747D}"/>
              </a:ext>
            </a:extLst>
          </p:cNvPr>
          <p:cNvSpPr txBox="1">
            <a:spLocks/>
          </p:cNvSpPr>
          <p:nvPr/>
        </p:nvSpPr>
        <p:spPr>
          <a:xfrm>
            <a:off x="1194547" y="134470"/>
            <a:ext cx="8596668" cy="708212"/>
          </a:xfrm>
          <a:prstGeom prst="rect">
            <a:avLst/>
          </a:prstGeom>
        </p:spPr>
        <p:txBody>
          <a:bodyPr vert="horz" lIns="91440" tIns="45720" rIns="91440" bIns="45720" rtlCol="0" anchor="t">
            <a:normAutofit fontScale="3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8000" b="1" dirty="0">
                <a:solidFill>
                  <a:schemeClr val="tx1"/>
                </a:solidFill>
                <a:latin typeface="Times New Roman" panose="02020603050405020304" pitchFamily="18" charset="0"/>
                <a:cs typeface="Times New Roman" panose="02020603050405020304" pitchFamily="18" charset="0"/>
              </a:rPr>
              <a:t>References</a:t>
            </a:r>
          </a:p>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7" name="Content Placeholder 2">
            <a:extLst>
              <a:ext uri="{FF2B5EF4-FFF2-40B4-BE49-F238E27FC236}">
                <a16:creationId xmlns:a16="http://schemas.microsoft.com/office/drawing/2014/main" id="{2B7918A7-E653-FF9C-FC60-ED3EBDE70158}"/>
              </a:ext>
            </a:extLst>
          </p:cNvPr>
          <p:cNvSpPr txBox="1">
            <a:spLocks/>
          </p:cNvSpPr>
          <p:nvPr/>
        </p:nvSpPr>
        <p:spPr>
          <a:xfrm>
            <a:off x="970498" y="488576"/>
            <a:ext cx="9044766" cy="6497034"/>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spcBef>
                <a:spcPts val="20"/>
              </a:spcBef>
              <a:buClrTx/>
            </a:pPr>
            <a:r>
              <a:rPr lang="en-US" b="1" dirty="0">
                <a:latin typeface="Times New Roman" panose="02020603050405020304" pitchFamily="18" charset="0"/>
                <a:ea typeface="Times New Roman" panose="02020603050405020304" pitchFamily="18" charset="0"/>
              </a:rPr>
              <a:t> </a:t>
            </a:r>
            <a:endParaRPr lang="en-IN"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[1] Bhatia, S.C. (2008) “Retail Management” John Wiley &amp; Sons</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[2] Brink, A. &amp; Berndt, A. (2009) “Relationship Marketing and Customer Relationship Management” Juta Publications</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[3] Goldenberg, B.J. (2008) “CRM in Real Time: Empowering Customer Relationships” Information Today, Inc.</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[4] Cox, E. (2011) “Retail Analytics: The Secret Weapon” John Wiley &amp; Sons</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[5] Khurana, M. (2010) “Information Technology for Retailing” Tata McGraw-Hill Education</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[6] Lamb, C.W., Hair, J.F. &amp; McDaniel, C. (2011) “Marketing: Student Edition” Cengage Learning</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[7] Mathur, U.C. (2010) “Retail Management: Text and Cases” I.K. International Pvt Ltd</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[8] Mueller, B. (2010) “Dynamics of International Advertising: Theoretical and Practical Perspectives” Peter Lang</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[9] Peppers, D. &amp; Rogers, M. (2011) “Managing Customer Relationships: A Strategic Framework” John Miley &amp; Sons</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[10] Pradhan, S. (2009) “Retailing Management: Text &amp; Cases”, 3</a:t>
            </a:r>
            <a:r>
              <a:rPr lang="en-IN" sz="6400" baseline="30000" dirty="0">
                <a:solidFill>
                  <a:srgbClr val="212529"/>
                </a:solidFill>
                <a:latin typeface="Times New Roman" panose="02020603050405020304" pitchFamily="18" charset="0"/>
                <a:ea typeface="Times New Roman" panose="02020603050405020304" pitchFamily="18" charset="0"/>
              </a:rPr>
              <a:t>rd</a:t>
            </a:r>
            <a:r>
              <a:rPr lang="en-IN" sz="6400" dirty="0">
                <a:solidFill>
                  <a:srgbClr val="212529"/>
                </a:solidFill>
                <a:latin typeface="Times New Roman" panose="02020603050405020304" pitchFamily="18" charset="0"/>
                <a:ea typeface="Times New Roman" panose="02020603050405020304" pitchFamily="18" charset="0"/>
              </a:rPr>
              <a:t> edition, Tata McGraw-Hill Education</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[11] Raab, G., </a:t>
            </a:r>
            <a:r>
              <a:rPr lang="en-IN" sz="6400" dirty="0" err="1">
                <a:solidFill>
                  <a:srgbClr val="212529"/>
                </a:solidFill>
                <a:latin typeface="Times New Roman" panose="02020603050405020304" pitchFamily="18" charset="0"/>
                <a:ea typeface="Times New Roman" panose="02020603050405020304" pitchFamily="18" charset="0"/>
              </a:rPr>
              <a:t>Ajami</a:t>
            </a:r>
            <a:r>
              <a:rPr lang="en-IN" sz="6400" dirty="0">
                <a:solidFill>
                  <a:srgbClr val="212529"/>
                </a:solidFill>
                <a:latin typeface="Times New Roman" panose="02020603050405020304" pitchFamily="18" charset="0"/>
                <a:ea typeface="Times New Roman" panose="02020603050405020304" pitchFamily="18" charset="0"/>
              </a:rPr>
              <a:t>, R.A., </a:t>
            </a:r>
            <a:r>
              <a:rPr lang="en-IN" sz="6400" dirty="0" err="1">
                <a:solidFill>
                  <a:srgbClr val="212529"/>
                </a:solidFill>
                <a:latin typeface="Times New Roman" panose="02020603050405020304" pitchFamily="18" charset="0"/>
                <a:ea typeface="Times New Roman" panose="02020603050405020304" pitchFamily="18" charset="0"/>
              </a:rPr>
              <a:t>Gargeya</a:t>
            </a:r>
            <a:r>
              <a:rPr lang="en-IN" sz="6400" dirty="0">
                <a:solidFill>
                  <a:srgbClr val="212529"/>
                </a:solidFill>
                <a:latin typeface="Times New Roman" panose="02020603050405020304" pitchFamily="18" charset="0"/>
                <a:ea typeface="Times New Roman" panose="02020603050405020304" pitchFamily="18" charset="0"/>
              </a:rPr>
              <a:t> V. &amp; Goddard, G.J. (2008) “Customer relationship management: a global perspective” Gower Publishing</a:t>
            </a:r>
            <a:endParaRPr lang="en-IN" sz="6400" dirty="0">
              <a:latin typeface="Times New Roman" panose="02020603050405020304" pitchFamily="18" charset="0"/>
              <a:ea typeface="Times New Roman" panose="02020603050405020304" pitchFamily="18" charset="0"/>
            </a:endParaRPr>
          </a:p>
          <a:p>
            <a:pPr marL="107315" marR="402590" indent="0" algn="just">
              <a:spcAft>
                <a:spcPts val="500"/>
              </a:spcAft>
              <a:buClrTx/>
              <a:buFont typeface="Wingdings 3" charset="2"/>
              <a:buNone/>
            </a:pPr>
            <a:r>
              <a:rPr lang="en-IN" sz="6400" dirty="0">
                <a:solidFill>
                  <a:srgbClr val="212529"/>
                </a:solidFill>
                <a:latin typeface="Times New Roman" panose="02020603050405020304" pitchFamily="18" charset="0"/>
                <a:ea typeface="Times New Roman" panose="02020603050405020304" pitchFamily="18" charset="0"/>
              </a:rPr>
              <a:t>[12] </a:t>
            </a:r>
            <a:r>
              <a:rPr lang="en-IN" sz="6400" dirty="0" err="1">
                <a:solidFill>
                  <a:srgbClr val="212529"/>
                </a:solidFill>
                <a:latin typeface="Times New Roman" panose="02020603050405020304" pitchFamily="18" charset="0"/>
                <a:ea typeface="Times New Roman" panose="02020603050405020304" pitchFamily="18" charset="0"/>
              </a:rPr>
              <a:t>Sinkovics</a:t>
            </a:r>
            <a:r>
              <a:rPr lang="en-IN" sz="6400" dirty="0">
                <a:solidFill>
                  <a:srgbClr val="212529"/>
                </a:solidFill>
                <a:latin typeface="Times New Roman" panose="02020603050405020304" pitchFamily="18" charset="0"/>
                <a:ea typeface="Times New Roman" panose="02020603050405020304" pitchFamily="18" charset="0"/>
              </a:rPr>
              <a:t>, R.R &amp; </a:t>
            </a:r>
            <a:r>
              <a:rPr lang="en-IN" sz="6400" dirty="0" err="1">
                <a:solidFill>
                  <a:srgbClr val="212529"/>
                </a:solidFill>
                <a:latin typeface="Times New Roman" panose="02020603050405020304" pitchFamily="18" charset="0"/>
                <a:ea typeface="Times New Roman" panose="02020603050405020304" pitchFamily="18" charset="0"/>
              </a:rPr>
              <a:t>Ghauri</a:t>
            </a:r>
            <a:r>
              <a:rPr lang="en-IN" sz="6400" dirty="0">
                <a:solidFill>
                  <a:srgbClr val="212529"/>
                </a:solidFill>
                <a:latin typeface="Times New Roman" panose="02020603050405020304" pitchFamily="18" charset="0"/>
                <a:ea typeface="Times New Roman" panose="02020603050405020304" pitchFamily="18" charset="0"/>
              </a:rPr>
              <a:t>, P.N. (2009) “New Challenges to International Marketing” Emerald Group Publishing.</a:t>
            </a:r>
            <a:endParaRPr lang="en-IN" sz="6400" dirty="0">
              <a:latin typeface="Times New Roman" panose="02020603050405020304" pitchFamily="18" charset="0"/>
              <a:ea typeface="Times New Roman" panose="02020603050405020304" pitchFamily="18" charset="0"/>
            </a:endParaRPr>
          </a:p>
          <a:p>
            <a:pPr marL="0" indent="0">
              <a:lnSpc>
                <a:spcPct val="200000"/>
              </a:lnSpc>
              <a:spcAft>
                <a:spcPts val="1413"/>
              </a:spcAft>
              <a:buClr>
                <a:srgbClr val="000000"/>
              </a:buClr>
              <a:buSzPct val="45000"/>
              <a:buFont typeface="Wingdings 3" charset="2"/>
              <a:buNone/>
              <a:defRPr/>
            </a:pPr>
            <a:endParaRPr lang="en-IN" altLang="en-US" b="1" dirty="0">
              <a:solidFill>
                <a:srgbClr val="000000"/>
              </a:solidFill>
              <a:latin typeface="Times New Roman" panose="02020603050405020304" pitchFamily="18" charset="0"/>
              <a:cs typeface="DejaVu Sans" charset="0"/>
            </a:endParaRPr>
          </a:p>
          <a:p>
            <a:pPr marL="0" indent="0">
              <a:lnSpc>
                <a:spcPct val="200000"/>
              </a:lnSpc>
              <a:spcAft>
                <a:spcPts val="1413"/>
              </a:spcAft>
              <a:buClr>
                <a:srgbClr val="000000"/>
              </a:buClr>
              <a:buSzPct val="45000"/>
              <a:buFont typeface="Wingdings 3" charset="2"/>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Tree>
    <p:extLst>
      <p:ext uri="{BB962C8B-B14F-4D97-AF65-F5344CB8AC3E}">
        <p14:creationId xmlns:p14="http://schemas.microsoft.com/office/powerpoint/2010/main" val="2936565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44F853C-A385-44DF-A421-2AFE1074CD9D}"/>
              </a:ext>
            </a:extLst>
          </p:cNvPr>
          <p:cNvSpPr>
            <a:spLocks noChangeArrowheads="1"/>
          </p:cNvSpPr>
          <p:nvPr/>
        </p:nvSpPr>
        <p:spPr bwMode="auto">
          <a:xfrm>
            <a:off x="1102018" y="800894"/>
            <a:ext cx="9432925" cy="525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5400" b="1" dirty="0">
                <a:latin typeface="Times New Roman" panose="02020603050405020304" pitchFamily="18" charset="0"/>
                <a:cs typeface="Times New Roman" panose="02020603050405020304" pitchFamily="18" charset="0"/>
              </a:rPr>
              <a:t> </a:t>
            </a: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54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2800" b="1" dirty="0">
                <a:latin typeface="Times New Roman" panose="02020603050405020304" pitchFamily="18" charset="0"/>
                <a:cs typeface="Times New Roman" panose="02020603050405020304" pitchFamily="18" charset="0"/>
              </a:rPr>
              <a:t>THANK YOU!!!!</a:t>
            </a: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4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r>
              <a:rPr lang="en-IN" altLang="en-US" sz="4000" b="1" dirty="0">
                <a:solidFill>
                  <a:srgbClr val="000000"/>
                </a:solidFill>
                <a:latin typeface="Times New Roman" panose="02020603050405020304" pitchFamily="18" charset="0"/>
                <a:cs typeface="Times New Roman" panose="02020603050405020304" pitchFamily="18" charset="0"/>
              </a:rPr>
              <a:t>                                                                     </a:t>
            </a:r>
            <a:endParaRPr lang="en-IN" altLang="en-US"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93000"/>
              </a:lnSpc>
              <a:buClr>
                <a:srgbClr val="000000"/>
              </a:buClr>
              <a:buSzPct val="100000"/>
              <a:buFont typeface="Times New Roman" panose="02020603050405020304" pitchFamily="18" charset="0"/>
              <a:buNone/>
            </a:pPr>
            <a:endParaRPr lang="en-IN" altLang="en-US" sz="2800" b="1" dirty="0">
              <a:solidFill>
                <a:srgbClr val="000000"/>
              </a:solidFill>
              <a:latin typeface="Times New Roman" panose="02020603050405020304" pitchFamily="18" charset="0"/>
              <a:cs typeface="Times New Roman" panose="02020603050405020304" pitchFamily="18" charset="0"/>
            </a:endParaRPr>
          </a:p>
        </p:txBody>
      </p:sp>
      <p:sp>
        <p:nvSpPr>
          <p:cNvPr id="2" name="Text Placeholder 2">
            <a:extLst>
              <a:ext uri="{FF2B5EF4-FFF2-40B4-BE49-F238E27FC236}">
                <a16:creationId xmlns:a16="http://schemas.microsoft.com/office/drawing/2014/main" id="{B50539E6-A283-183A-17F9-86A04EF0A24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endParaRPr lang="en-IN" altLang="en-US" sz="21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14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68129C-67F3-46D2-A025-34B4556E67BF}"/>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Introduction</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10A979C5-12AA-4AAE-9FC3-18F701BD023D}"/>
              </a:ext>
            </a:extLst>
          </p:cNvPr>
          <p:cNvSpPr txBox="1">
            <a:spLocks/>
          </p:cNvSpPr>
          <p:nvPr/>
        </p:nvSpPr>
        <p:spPr>
          <a:xfrm>
            <a:off x="807822" y="726140"/>
            <a:ext cx="8596668" cy="61318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dirty="0"/>
          </a:p>
        </p:txBody>
      </p:sp>
      <p:sp>
        <p:nvSpPr>
          <p:cNvPr id="6" name="Content Placeholder 2">
            <a:extLst>
              <a:ext uri="{FF2B5EF4-FFF2-40B4-BE49-F238E27FC236}">
                <a16:creationId xmlns:a16="http://schemas.microsoft.com/office/drawing/2014/main" id="{945A6752-E4CB-4D07-B50D-E2B0681E9491}"/>
              </a:ext>
            </a:extLst>
          </p:cNvPr>
          <p:cNvSpPr>
            <a:spLocks noGrp="1"/>
          </p:cNvSpPr>
          <p:nvPr>
            <p:ph idx="1"/>
          </p:nvPr>
        </p:nvSpPr>
        <p:spPr>
          <a:xfrm>
            <a:off x="775945" y="654423"/>
            <a:ext cx="9347769" cy="6201336"/>
          </a:xfrm>
        </p:spPr>
        <p:txBody>
          <a:bodyPr>
            <a:normAutofit fontScale="25000" lnSpcReduction="20000"/>
          </a:bodyPr>
          <a:lstStyle/>
          <a:p>
            <a:pPr algn="just" defTabSz="338138">
              <a:lnSpc>
                <a:spcPct val="200000"/>
              </a:lnSpc>
              <a:spcAft>
                <a:spcPts val="1413"/>
              </a:spcAft>
              <a:buClr>
                <a:srgbClr val="000000"/>
              </a:buClr>
              <a:buSzPct val="45000"/>
              <a:buFont typeface="Wingdings" panose="05000000000000000000" pitchFamily="2" charset="2"/>
              <a:buChar char="Ø"/>
              <a:tabLst>
                <a:tab pos="8696325" algn="l"/>
              </a:tabLst>
              <a:defRPr/>
            </a:pPr>
            <a:r>
              <a:rPr lang="en-US" sz="7200" dirty="0">
                <a:latin typeface="Times New Roman" panose="02020603050405020304" pitchFamily="18" charset="0"/>
                <a:cs typeface="Times New Roman" panose="02020603050405020304" pitchFamily="18" charset="0"/>
              </a:rPr>
              <a:t>CRM is the development and maintenance of mutually beneficial long-term relationships with strategically significant customers.</a:t>
            </a:r>
          </a:p>
          <a:p>
            <a:pPr algn="just">
              <a:lnSpc>
                <a:spcPct val="200000"/>
              </a:lnSpc>
              <a:spcAft>
                <a:spcPts val="1413"/>
              </a:spcAft>
              <a:buClr>
                <a:srgbClr val="000000"/>
              </a:buClr>
              <a:buSzPct val="45000"/>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CRM is a shift from traditional marketing as it focuses on the retention of customers in addition to the acquisition of new customers.</a:t>
            </a:r>
          </a:p>
          <a:p>
            <a:pPr algn="just">
              <a:lnSpc>
                <a:spcPct val="200000"/>
              </a:lnSpc>
              <a:spcAft>
                <a:spcPts val="1413"/>
              </a:spcAft>
              <a:buClr>
                <a:srgbClr val="000000"/>
              </a:buClr>
              <a:buSzPct val="45000"/>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CRM enables organizations to gain ‘competitive advantage’ over competitors that supply similar products or services.</a:t>
            </a:r>
          </a:p>
          <a:p>
            <a:pPr algn="just">
              <a:lnSpc>
                <a:spcPct val="200000"/>
              </a:lnSpc>
              <a:spcAft>
                <a:spcPts val="1413"/>
              </a:spcAft>
              <a:buClr>
                <a:srgbClr val="000000"/>
              </a:buClr>
              <a:buSzPct val="45000"/>
              <a:buFont typeface="Wingdings" panose="05000000000000000000" pitchFamily="2" charset="2"/>
              <a:buChar char="Ø"/>
              <a:defRPr/>
            </a:pPr>
            <a:r>
              <a:rPr lang="en-IN" sz="7200" dirty="0">
                <a:latin typeface="Times New Roman" panose="02020603050405020304" pitchFamily="18" charset="0"/>
                <a:cs typeface="Times New Roman" panose="02020603050405020304" pitchFamily="18" charset="0"/>
              </a:rPr>
              <a:t>CRM is a business philosophy based on upon individual customers and customised products and services supports by open lines of communication and feedback from the participating firms that mutually benefit both buying and selling organisations.</a:t>
            </a:r>
          </a:p>
          <a:p>
            <a:pPr algn="just">
              <a:lnSpc>
                <a:spcPct val="200000"/>
              </a:lnSpc>
              <a:spcAft>
                <a:spcPts val="1413"/>
              </a:spcAft>
              <a:buClr>
                <a:srgbClr val="000000"/>
              </a:buClr>
              <a:buSzPct val="45000"/>
              <a:buFont typeface="Wingdings" panose="05000000000000000000" pitchFamily="2" charset="2"/>
              <a:buChar char="Ø"/>
              <a:defRPr/>
            </a:pPr>
            <a:r>
              <a:rPr lang="en-IN" sz="7200" dirty="0">
                <a:latin typeface="Times New Roman" panose="02020603050405020304" pitchFamily="18" charset="0"/>
                <a:cs typeface="Times New Roman" panose="02020603050405020304" pitchFamily="18" charset="0"/>
              </a:rPr>
              <a:t>CRM is ultimately what the company defines it to be depending on their business objectives.</a:t>
            </a:r>
          </a:p>
          <a:p>
            <a:pPr>
              <a:lnSpc>
                <a:spcPct val="200000"/>
              </a:lnSpc>
              <a:spcAft>
                <a:spcPts val="1413"/>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8" name="Text Placeholder 2">
            <a:extLst>
              <a:ext uri="{FF2B5EF4-FFF2-40B4-BE49-F238E27FC236}">
                <a16:creationId xmlns:a16="http://schemas.microsoft.com/office/drawing/2014/main" id="{B6899B78-B6AC-4EA0-9DF5-349F71F53BD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03</a:t>
            </a:r>
          </a:p>
        </p:txBody>
      </p:sp>
    </p:spTree>
    <p:extLst>
      <p:ext uri="{BB962C8B-B14F-4D97-AF65-F5344CB8AC3E}">
        <p14:creationId xmlns:p14="http://schemas.microsoft.com/office/powerpoint/2010/main" val="288734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12C926E-E831-4B81-AF83-38FEB8533635}"/>
              </a:ext>
            </a:extLst>
          </p:cNvPr>
          <p:cNvSpPr>
            <a:spLocks noGrp="1"/>
          </p:cNvSpPr>
          <p:nvPr>
            <p:ph idx="1"/>
          </p:nvPr>
        </p:nvSpPr>
        <p:spPr>
          <a:xfrm>
            <a:off x="775946" y="654423"/>
            <a:ext cx="8596668" cy="6131860"/>
          </a:xfrm>
        </p:spPr>
        <p:txBody>
          <a:bodyPr>
            <a:normAutofit fontScale="25000" lnSpcReduction="20000"/>
          </a:bodyPr>
          <a:lstStyle/>
          <a:p>
            <a:pPr marL="0" indent="0" algn="just" eaLnBrk="1" hangingPunct="1">
              <a:lnSpc>
                <a:spcPct val="93000"/>
              </a:lnSpc>
              <a:spcAft>
                <a:spcPts val="1413"/>
              </a:spcAft>
              <a:buClrTx/>
              <a:buNone/>
              <a:defRPr/>
            </a:pPr>
            <a:r>
              <a:rPr lang="en-IN" altLang="en-US" sz="8000" b="1" dirty="0">
                <a:solidFill>
                  <a:srgbClr val="000000"/>
                </a:solidFill>
                <a:latin typeface="Times New Roman" panose="02020603050405020304" pitchFamily="18" charset="0"/>
                <a:cs typeface="Times New Roman" panose="02020603050405020304" pitchFamily="18" charset="0"/>
              </a:rPr>
              <a:t>Problem Identified : </a:t>
            </a:r>
          </a:p>
          <a:p>
            <a:pPr marL="914400" lvl="2" indent="0" algn="just" eaLnBrk="1" hangingPunct="1">
              <a:lnSpc>
                <a:spcPct val="93000"/>
              </a:lnSpc>
              <a:spcAft>
                <a:spcPts val="1413"/>
              </a:spcAft>
              <a:buClrTx/>
              <a:buNone/>
              <a:defRPr/>
            </a:pPr>
            <a:r>
              <a:rPr lang="en-US" sz="8000" dirty="0">
                <a:solidFill>
                  <a:srgbClr val="202124"/>
                </a:solidFill>
                <a:latin typeface="Times New Roman" panose="02020603050405020304" pitchFamily="18" charset="0"/>
                <a:cs typeface="Times New Roman" panose="02020603050405020304" pitchFamily="18" charset="0"/>
              </a:rPr>
              <a:t>  1. Not very much Centralized</a:t>
            </a:r>
          </a:p>
          <a:p>
            <a:pPr marL="914400" lvl="2" indent="0" algn="just" eaLnBrk="1" hangingPunct="1">
              <a:lnSpc>
                <a:spcPct val="93000"/>
              </a:lnSpc>
              <a:spcAft>
                <a:spcPts val="1413"/>
              </a:spcAft>
              <a:buClrTx/>
              <a:buNone/>
              <a:defRPr/>
            </a:pPr>
            <a:r>
              <a:rPr lang="en-US" sz="8000" dirty="0">
                <a:solidFill>
                  <a:srgbClr val="202124"/>
                </a:solidFill>
                <a:latin typeface="Times New Roman" panose="02020603050405020304" pitchFamily="18" charset="0"/>
                <a:cs typeface="Times New Roman" panose="02020603050405020304" pitchFamily="18" charset="0"/>
              </a:rPr>
              <a:t>  2. Irregular workflow.</a:t>
            </a:r>
          </a:p>
          <a:p>
            <a:pPr marL="914400" lvl="2" indent="0" algn="just" eaLnBrk="1" hangingPunct="1">
              <a:lnSpc>
                <a:spcPct val="93000"/>
              </a:lnSpc>
              <a:spcAft>
                <a:spcPts val="1413"/>
              </a:spcAft>
              <a:buClrTx/>
              <a:buNone/>
              <a:defRPr/>
            </a:pPr>
            <a:r>
              <a:rPr lang="en-US" sz="8000" dirty="0">
                <a:solidFill>
                  <a:srgbClr val="202124"/>
                </a:solidFill>
                <a:latin typeface="Times New Roman" panose="02020603050405020304" pitchFamily="18" charset="0"/>
                <a:cs typeface="Times New Roman" panose="02020603050405020304" pitchFamily="18" charset="0"/>
              </a:rPr>
              <a:t>  3. Low user adoption. </a:t>
            </a:r>
          </a:p>
          <a:p>
            <a:pPr marL="914400" lvl="2" indent="0" algn="just" eaLnBrk="1" hangingPunct="1">
              <a:lnSpc>
                <a:spcPct val="93000"/>
              </a:lnSpc>
              <a:spcAft>
                <a:spcPts val="1413"/>
              </a:spcAft>
              <a:buClrTx/>
              <a:buNone/>
              <a:defRPr/>
            </a:pPr>
            <a:r>
              <a:rPr lang="en-US" sz="8000" dirty="0">
                <a:solidFill>
                  <a:srgbClr val="202124"/>
                </a:solidFill>
                <a:latin typeface="Times New Roman" panose="02020603050405020304" pitchFamily="18" charset="0"/>
                <a:cs typeface="Times New Roman" panose="02020603050405020304" pitchFamily="18" charset="0"/>
              </a:rPr>
              <a:t>  4. Perspective.                                       </a:t>
            </a:r>
          </a:p>
          <a:p>
            <a:pPr marL="114300" indent="0" algn="just">
              <a:lnSpc>
                <a:spcPct val="93000"/>
              </a:lnSpc>
              <a:spcAft>
                <a:spcPts val="1413"/>
              </a:spcAft>
              <a:buClrTx/>
              <a:buNone/>
              <a:defRPr/>
            </a:pPr>
            <a:r>
              <a:rPr lang="en-US" sz="8000" b="1" dirty="0">
                <a:solidFill>
                  <a:srgbClr val="202124"/>
                </a:solidFill>
                <a:latin typeface="Times New Roman" panose="02020603050405020304" pitchFamily="18" charset="0"/>
                <a:cs typeface="Times New Roman" panose="02020603050405020304" pitchFamily="18" charset="0"/>
              </a:rPr>
              <a:t>Solution Proposed:                                       </a:t>
            </a:r>
          </a:p>
          <a:p>
            <a:pPr lvl="2" algn="just" eaLnBrk="1" hangingPunct="1">
              <a:lnSpc>
                <a:spcPct val="120000"/>
              </a:lnSpc>
              <a:spcAft>
                <a:spcPts val="1413"/>
              </a:spcAft>
              <a:buClrTx/>
              <a:buFont typeface="Arial" panose="020B0604020202020204" pitchFamily="34" charset="0"/>
              <a:buChar char="•"/>
              <a:defRPr/>
            </a:pPr>
            <a:r>
              <a:rPr lang="en-US" sz="8000" b="0" i="0" dirty="0">
                <a:solidFill>
                  <a:schemeClr val="tx1"/>
                </a:solidFill>
                <a:effectLst/>
                <a:latin typeface="Times New Roman" panose="02020603050405020304" pitchFamily="18" charset="0"/>
                <a:cs typeface="Times New Roman" panose="02020603050405020304" pitchFamily="18" charset="0"/>
              </a:rPr>
              <a:t>A CRM solution will centralize all your data and make it easier for you to find what you need, exactly when you need it</a:t>
            </a:r>
            <a:r>
              <a:rPr lang="en-US" sz="8000" dirty="0">
                <a:solidFill>
                  <a:srgbClr val="424242"/>
                </a:solidFill>
                <a:latin typeface="Roboto" panose="02000000000000000000" pitchFamily="2" charset="0"/>
                <a:cs typeface="Times New Roman" panose="02020603050405020304" pitchFamily="18" charset="0"/>
              </a:rPr>
              <a:t>.</a:t>
            </a:r>
            <a:endParaRPr lang="en-US" sz="8000" b="0" i="0" dirty="0">
              <a:solidFill>
                <a:srgbClr val="424242"/>
              </a:solidFill>
              <a:effectLst/>
              <a:latin typeface="Roboto" panose="02000000000000000000" pitchFamily="2" charset="0"/>
            </a:endParaRPr>
          </a:p>
          <a:p>
            <a:pPr lvl="2" algn="just" eaLnBrk="1" hangingPunct="1">
              <a:lnSpc>
                <a:spcPct val="120000"/>
              </a:lnSpc>
              <a:spcAft>
                <a:spcPts val="1413"/>
              </a:spcAft>
              <a:buClrTx/>
              <a:buFont typeface="Arial" panose="020B0604020202020204" pitchFamily="34" charset="0"/>
              <a:buChar char="•"/>
              <a:defRPr/>
            </a:pPr>
            <a:r>
              <a:rPr lang="en-US" sz="8000" dirty="0">
                <a:solidFill>
                  <a:schemeClr val="tx1"/>
                </a:solidFill>
                <a:latin typeface="Times New Roman" panose="02020603050405020304" pitchFamily="18" charset="0"/>
                <a:cs typeface="Times New Roman" panose="02020603050405020304" pitchFamily="18" charset="0"/>
              </a:rPr>
              <a:t>CRM will help the seller to run their business efficiently with using our technology and also help them to improve good business sense.</a:t>
            </a:r>
          </a:p>
          <a:p>
            <a:pPr marL="914400" lvl="2" indent="0" algn="just">
              <a:lnSpc>
                <a:spcPct val="120000"/>
              </a:lnSpc>
              <a:spcAft>
                <a:spcPts val="1413"/>
              </a:spcAft>
              <a:buClrTx/>
              <a:buNone/>
              <a:defRPr/>
            </a:pPr>
            <a:endParaRPr lang="en-US" sz="6400" dirty="0">
              <a:solidFill>
                <a:srgbClr val="202124"/>
              </a:solidFill>
              <a:latin typeface="Times New Roman" panose="02020603050405020304" pitchFamily="18" charset="0"/>
              <a:cs typeface="Times New Roman" panose="02020603050405020304" pitchFamily="18" charset="0"/>
            </a:endParaRPr>
          </a:p>
          <a:p>
            <a:pPr lvl="2" algn="just">
              <a:lnSpc>
                <a:spcPct val="93000"/>
              </a:lnSpc>
              <a:spcAft>
                <a:spcPts val="1413"/>
              </a:spcAft>
              <a:buClrTx/>
              <a:buFont typeface="Wingdings" panose="05000000000000000000" pitchFamily="2" charset="2"/>
              <a:buChar char="Ø"/>
              <a:defRPr/>
            </a:pPr>
            <a:endParaRPr lang="en-US" sz="6400" dirty="0">
              <a:solidFill>
                <a:schemeClr val="tx1"/>
              </a:solidFill>
              <a:latin typeface="Times New Roman" panose="02020603050405020304" pitchFamily="18" charset="0"/>
              <a:cs typeface="Times New Roman" panose="02020603050405020304" pitchFamily="18" charset="0"/>
            </a:endParaRPr>
          </a:p>
          <a:p>
            <a:pPr>
              <a:lnSpc>
                <a:spcPct val="200000"/>
              </a:lnSpc>
              <a:spcAft>
                <a:spcPts val="1413"/>
              </a:spcAft>
              <a:buClr>
                <a:srgbClr val="000000"/>
              </a:buClr>
              <a:buSzPct val="45000"/>
              <a:buFont typeface="Wingdings" panose="05000000000000000000" pitchFamily="2" charset="2"/>
              <a:buChar char="Ø"/>
              <a:defRPr/>
            </a:pPr>
            <a:endParaRPr lang="en-IN" altLang="en-US" sz="1800" dirty="0">
              <a:solidFill>
                <a:srgbClr val="000000"/>
              </a:solidFill>
              <a:latin typeface="Times New Roman" panose="02020603050405020304" pitchFamily="18" charset="0"/>
              <a:cs typeface="Times New Roman" panose="02020603050405020304" pitchFamily="18" charset="0"/>
            </a:endParaRPr>
          </a:p>
          <a:p>
            <a:pPr>
              <a:lnSpc>
                <a:spcPct val="200000"/>
              </a:lnSpc>
              <a:spcAft>
                <a:spcPts val="1413"/>
              </a:spcAft>
              <a:buClr>
                <a:srgbClr val="000000"/>
              </a:buClr>
              <a:buSzPct val="45000"/>
              <a:buFont typeface="Wingdings" panose="05000000000000000000" pitchFamily="2" charset="2"/>
              <a:buChar char="Ø"/>
              <a:defRPr/>
            </a:pPr>
            <a:endParaRPr lang="en-US" sz="1800" dirty="0">
              <a:latin typeface="Times New Roman" panose="02020603050405020304" pitchFamily="18" charset="0"/>
              <a:cs typeface="Times New Roman" panose="02020603050405020304" pitchFamily="18" charset="0"/>
            </a:endParaRP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5" name="Title 1">
            <a:extLst>
              <a:ext uri="{FF2B5EF4-FFF2-40B4-BE49-F238E27FC236}">
                <a16:creationId xmlns:a16="http://schemas.microsoft.com/office/drawing/2014/main" id="{BFC6535C-B1DF-40BD-8CE5-BD9AB59006DF}"/>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IN" altLang="en-US" b="1" dirty="0">
                <a:solidFill>
                  <a:srgbClr val="000000"/>
                </a:solidFill>
                <a:latin typeface="Times New Roman" panose="02020603050405020304" pitchFamily="18" charset="0"/>
                <a:cs typeface="DejaVu Sans" charset="0"/>
              </a:rPr>
            </a:br>
            <a:endParaRPr lang="en-IN" dirty="0"/>
          </a:p>
        </p:txBody>
      </p:sp>
      <p:sp>
        <p:nvSpPr>
          <p:cNvPr id="6" name="Text Placeholder 2">
            <a:extLst>
              <a:ext uri="{FF2B5EF4-FFF2-40B4-BE49-F238E27FC236}">
                <a16:creationId xmlns:a16="http://schemas.microsoft.com/office/drawing/2014/main" id="{2C01A672-7962-4EB5-93D0-66A848D908A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04</a:t>
            </a:r>
          </a:p>
        </p:txBody>
      </p:sp>
    </p:spTree>
    <p:extLst>
      <p:ext uri="{BB962C8B-B14F-4D97-AF65-F5344CB8AC3E}">
        <p14:creationId xmlns:p14="http://schemas.microsoft.com/office/powerpoint/2010/main" val="3845695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D87B86-94E6-44A1-BEEA-26F9A1E45B5C}"/>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Objectives</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8612F92F-9F6A-48A7-BFF9-4A22D2E3AA5B}"/>
              </a:ext>
            </a:extLst>
          </p:cNvPr>
          <p:cNvSpPr>
            <a:spLocks noGrp="1"/>
          </p:cNvSpPr>
          <p:nvPr>
            <p:ph idx="1"/>
          </p:nvPr>
        </p:nvSpPr>
        <p:spPr>
          <a:xfrm>
            <a:off x="775947" y="654423"/>
            <a:ext cx="7826878" cy="5335830"/>
          </a:xfrm>
        </p:spPr>
        <p:txBody>
          <a:bodyPr>
            <a:normAutofit fontScale="25000" lnSpcReduction="20000"/>
          </a:bodyPr>
          <a:lstStyle/>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To Improve the customer’s journey.</a:t>
            </a: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IN" sz="7200" i="0" dirty="0">
                <a:solidFill>
                  <a:srgbClr val="343741"/>
                </a:solidFill>
                <a:effectLst/>
                <a:latin typeface="Times New Roman" panose="02020603050405020304" pitchFamily="18" charset="0"/>
                <a:cs typeface="Times New Roman" panose="02020603050405020304" pitchFamily="18" charset="0"/>
              </a:rPr>
              <a:t>To Improve operational efficiency</a:t>
            </a:r>
            <a:r>
              <a:rPr lang="en-US" sz="7200" dirty="0">
                <a:latin typeface="Times New Roman" panose="02020603050405020304" pitchFamily="18" charset="0"/>
                <a:cs typeface="Times New Roman" panose="02020603050405020304" pitchFamily="18" charset="0"/>
              </a:rPr>
              <a:t>.</a:t>
            </a: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To Generate more opportunities for the Companies.</a:t>
            </a: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To provide analysis through web application</a:t>
            </a: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To Expand the customer base.</a:t>
            </a:r>
          </a:p>
          <a:p>
            <a:pPr algn="just">
              <a:buClrTx/>
              <a:buFont typeface="Wingdings" panose="05000000000000000000" pitchFamily="2" charset="2"/>
              <a:buChar char="Ø"/>
              <a:defRPr/>
            </a:pPr>
            <a:endParaRPr lang="en-US" sz="72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7200" dirty="0">
                <a:latin typeface="Times New Roman" panose="02020603050405020304" pitchFamily="18" charset="0"/>
                <a:cs typeface="Times New Roman" panose="02020603050405020304" pitchFamily="18" charset="0"/>
              </a:rPr>
              <a:t>To improve customer Profitability.</a:t>
            </a:r>
          </a:p>
          <a:p>
            <a:pPr eaLnBrk="1" hangingPunct="1">
              <a:lnSpc>
                <a:spcPct val="200000"/>
              </a:lnSpc>
              <a:spcAft>
                <a:spcPts val="1413"/>
              </a:spcAft>
              <a:buClr>
                <a:srgbClr val="000000"/>
              </a:buClr>
              <a:buSzPct val="45000"/>
              <a:buFont typeface="Wingdings" panose="05000000000000000000" pitchFamily="2" charset="2"/>
              <a:buChar char="Ø"/>
              <a:defRPr/>
            </a:pPr>
            <a:endParaRPr lang="en-IN" altLang="en-US" b="1" dirty="0">
              <a:solidFill>
                <a:srgbClr val="000000"/>
              </a:solidFill>
              <a:latin typeface="Times New Roman" panose="02020603050405020304" pitchFamily="18" charset="0"/>
              <a:cs typeface="DejaVu Sans"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A67354E1-7696-4A63-9897-062FF23FEE7A}"/>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05</a:t>
            </a:r>
          </a:p>
        </p:txBody>
      </p:sp>
    </p:spTree>
    <p:extLst>
      <p:ext uri="{BB962C8B-B14F-4D97-AF65-F5344CB8AC3E}">
        <p14:creationId xmlns:p14="http://schemas.microsoft.com/office/powerpoint/2010/main" val="2731080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81B2005-7300-4D24-B8FE-803957A369A8}"/>
              </a:ext>
            </a:extLst>
          </p:cNvPr>
          <p:cNvSpPr txBox="1">
            <a:spLocks/>
          </p:cNvSpPr>
          <p:nvPr/>
        </p:nvSpPr>
        <p:spPr>
          <a:xfrm>
            <a:off x="775946" y="71717"/>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Scope</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A1698805-8900-43D7-BE91-211CD284061A}"/>
              </a:ext>
            </a:extLst>
          </p:cNvPr>
          <p:cNvSpPr>
            <a:spLocks noGrp="1"/>
          </p:cNvSpPr>
          <p:nvPr>
            <p:ph idx="1"/>
          </p:nvPr>
        </p:nvSpPr>
        <p:spPr>
          <a:xfrm>
            <a:off x="775946" y="654423"/>
            <a:ext cx="8596668" cy="6131860"/>
          </a:xfrm>
        </p:spPr>
        <p:txBody>
          <a:bodyPr>
            <a:normAutofit fontScale="47500" lnSpcReduction="20000"/>
          </a:bodyPr>
          <a:lstStyle/>
          <a:p>
            <a:pPr algn="just">
              <a:buClrTx/>
              <a:buFont typeface="Wingdings" panose="05000000000000000000" pitchFamily="2" charset="2"/>
              <a:buChar char="Ø"/>
              <a:defRPr/>
            </a:pPr>
            <a:endParaRPr lang="en-US" sz="29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sz="38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US" sz="3800" dirty="0">
                <a:latin typeface="Times New Roman" panose="02020603050405020304" pitchFamily="18" charset="0"/>
                <a:cs typeface="Times New Roman" panose="02020603050405020304" pitchFamily="18" charset="0"/>
              </a:rPr>
              <a:t>A CRM system is huge and important, which can be used by small and large companies as the main aim is to provide effective customer service..</a:t>
            </a:r>
          </a:p>
          <a:p>
            <a:pPr algn="just">
              <a:lnSpc>
                <a:spcPct val="120000"/>
              </a:lnSpc>
              <a:buClrTx/>
              <a:buFont typeface="Wingdings" panose="05000000000000000000" pitchFamily="2" charset="2"/>
              <a:buChar char="Ø"/>
              <a:defRPr/>
            </a:pPr>
            <a:endParaRPr lang="en-US" sz="38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US" sz="3800" dirty="0">
                <a:latin typeface="Times New Roman" panose="02020603050405020304" pitchFamily="18" charset="0"/>
                <a:cs typeface="Times New Roman" panose="02020603050405020304" pitchFamily="18" charset="0"/>
              </a:rPr>
              <a:t>The ideal CRM system is a single repository for all data sources within a company that gives an atomistic real-time view of client data.</a:t>
            </a:r>
          </a:p>
          <a:p>
            <a:pPr algn="just">
              <a:lnSpc>
                <a:spcPct val="120000"/>
              </a:lnSpc>
              <a:buClrTx/>
              <a:buFont typeface="Wingdings" panose="05000000000000000000" pitchFamily="2" charset="2"/>
              <a:buChar char="Ø"/>
              <a:defRPr/>
            </a:pPr>
            <a:endParaRPr lang="en-US" sz="38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US" sz="3800" dirty="0">
                <a:latin typeface="Times New Roman" panose="02020603050405020304" pitchFamily="18" charset="0"/>
                <a:cs typeface="Times New Roman" panose="02020603050405020304" pitchFamily="18" charset="0"/>
              </a:rPr>
              <a:t>CRM is a sound idea or approach for strengthening or retaining customer relationships while lower costs and increasing productivity and profitability in the workplace.</a:t>
            </a:r>
          </a:p>
          <a:p>
            <a:pPr algn="just">
              <a:lnSpc>
                <a:spcPct val="120000"/>
              </a:lnSpc>
              <a:buClrTx/>
              <a:buFont typeface="Wingdings" panose="05000000000000000000" pitchFamily="2" charset="2"/>
              <a:buChar char="Ø"/>
              <a:defRPr/>
            </a:pPr>
            <a:endParaRPr lang="en-US" sz="3800" dirty="0">
              <a:latin typeface="Times New Roman" panose="02020603050405020304" pitchFamily="18" charset="0"/>
              <a:cs typeface="Times New Roman" panose="02020603050405020304" pitchFamily="18" charset="0"/>
            </a:endParaRPr>
          </a:p>
          <a:p>
            <a:pPr algn="just">
              <a:lnSpc>
                <a:spcPct val="120000"/>
              </a:lnSpc>
              <a:buClrTx/>
              <a:buFont typeface="Wingdings" panose="05000000000000000000" pitchFamily="2" charset="2"/>
              <a:buChar char="Ø"/>
              <a:defRPr/>
            </a:pPr>
            <a:r>
              <a:rPr lang="en-US" sz="3800" dirty="0">
                <a:latin typeface="Times New Roman" panose="02020603050405020304" pitchFamily="18" charset="0"/>
                <a:cs typeface="Times New Roman" panose="02020603050405020304" pitchFamily="18" charset="0"/>
              </a:rPr>
              <a:t> A CRM system is important not just for dealing with existing clients, but also for obtaining new ones.</a:t>
            </a:r>
          </a:p>
          <a:p>
            <a:pPr marL="0" indent="0" eaLnBrk="1" hangingPunct="1">
              <a:lnSpc>
                <a:spcPct val="120000"/>
              </a:lnSpc>
              <a:spcAft>
                <a:spcPts val="1413"/>
              </a:spcAft>
              <a:buClr>
                <a:srgbClr val="000000"/>
              </a:buClr>
              <a:buSzPct val="45000"/>
              <a:buNone/>
              <a:defRPr/>
            </a:pPr>
            <a:r>
              <a:rPr lang="en-IN" altLang="en-US" sz="3800" b="1" dirty="0">
                <a:solidFill>
                  <a:srgbClr val="000000"/>
                </a:solidFill>
                <a:latin typeface="Times New Roman" panose="02020603050405020304" pitchFamily="18" charset="0"/>
                <a:cs typeface="DejaVu Sans" charset="0"/>
              </a:rPr>
              <a:t>                                                                      </a:t>
            </a: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BB83D953-1B6F-4940-BB52-61252C1E7E4B}"/>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06</a:t>
            </a:r>
          </a:p>
        </p:txBody>
      </p:sp>
      <p:pic>
        <p:nvPicPr>
          <p:cNvPr id="3" name="Picture 2">
            <a:extLst>
              <a:ext uri="{FF2B5EF4-FFF2-40B4-BE49-F238E27FC236}">
                <a16:creationId xmlns:a16="http://schemas.microsoft.com/office/drawing/2014/main" id="{A103DEA0-77AC-2852-26B0-A46046022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8693" y="4979082"/>
            <a:ext cx="1856793" cy="1841939"/>
          </a:xfrm>
          <a:prstGeom prst="rect">
            <a:avLst/>
          </a:prstGeom>
        </p:spPr>
      </p:pic>
    </p:spTree>
    <p:extLst>
      <p:ext uri="{BB962C8B-B14F-4D97-AF65-F5344CB8AC3E}">
        <p14:creationId xmlns:p14="http://schemas.microsoft.com/office/powerpoint/2010/main" val="3651018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6270CA0C-BB0F-6A4B-4BE1-118CA60CFE3B}"/>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07</a:t>
            </a:r>
          </a:p>
        </p:txBody>
      </p:sp>
      <p:sp>
        <p:nvSpPr>
          <p:cNvPr id="2" name="Title 1">
            <a:extLst>
              <a:ext uri="{FF2B5EF4-FFF2-40B4-BE49-F238E27FC236}">
                <a16:creationId xmlns:a16="http://schemas.microsoft.com/office/drawing/2014/main" id="{5307FDD6-B153-322E-3F30-7C7CCD79FE7E}"/>
              </a:ext>
            </a:extLst>
          </p:cNvPr>
          <p:cNvSpPr txBox="1">
            <a:spLocks/>
          </p:cNvSpPr>
          <p:nvPr/>
        </p:nvSpPr>
        <p:spPr>
          <a:xfrm>
            <a:off x="974999" y="112150"/>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Literature Survey</a:t>
            </a:r>
            <a:br>
              <a:rPr lang="en-IN" altLang="en-US" b="1" dirty="0">
                <a:solidFill>
                  <a:srgbClr val="000000"/>
                </a:solidFill>
                <a:latin typeface="Times New Roman" panose="02020603050405020304" pitchFamily="18" charset="0"/>
                <a:cs typeface="DejaVu Sans" charset="0"/>
              </a:rPr>
            </a:br>
            <a:endParaRPr lang="en-IN" dirty="0"/>
          </a:p>
        </p:txBody>
      </p:sp>
      <p:graphicFrame>
        <p:nvGraphicFramePr>
          <p:cNvPr id="7" name="Table 6">
            <a:extLst>
              <a:ext uri="{FF2B5EF4-FFF2-40B4-BE49-F238E27FC236}">
                <a16:creationId xmlns:a16="http://schemas.microsoft.com/office/drawing/2014/main" id="{A25A3EF8-9AF8-2C3F-F930-C2BCA72B2128}"/>
              </a:ext>
            </a:extLst>
          </p:cNvPr>
          <p:cNvGraphicFramePr>
            <a:graphicFrameLocks noGrp="1"/>
          </p:cNvGraphicFramePr>
          <p:nvPr>
            <p:extLst>
              <p:ext uri="{D42A27DB-BD31-4B8C-83A1-F6EECF244321}">
                <p14:modId xmlns:p14="http://schemas.microsoft.com/office/powerpoint/2010/main" val="2445432844"/>
              </p:ext>
            </p:extLst>
          </p:nvPr>
        </p:nvGraphicFramePr>
        <p:xfrm>
          <a:off x="974999" y="563527"/>
          <a:ext cx="9239692" cy="6099972"/>
        </p:xfrm>
        <a:graphic>
          <a:graphicData uri="http://schemas.openxmlformats.org/drawingml/2006/table">
            <a:tbl>
              <a:tblPr firstRow="1" firstCol="1" bandRow="1">
                <a:tableStyleId>{5C22544A-7EE6-4342-B048-85BDC9FD1C3A}</a:tableStyleId>
              </a:tblPr>
              <a:tblGrid>
                <a:gridCol w="741511">
                  <a:extLst>
                    <a:ext uri="{9D8B030D-6E8A-4147-A177-3AD203B41FA5}">
                      <a16:colId xmlns:a16="http://schemas.microsoft.com/office/drawing/2014/main" val="700851951"/>
                    </a:ext>
                  </a:extLst>
                </a:gridCol>
                <a:gridCol w="1235560">
                  <a:extLst>
                    <a:ext uri="{9D8B030D-6E8A-4147-A177-3AD203B41FA5}">
                      <a16:colId xmlns:a16="http://schemas.microsoft.com/office/drawing/2014/main" val="1048089358"/>
                    </a:ext>
                  </a:extLst>
                </a:gridCol>
                <a:gridCol w="1677330">
                  <a:extLst>
                    <a:ext uri="{9D8B030D-6E8A-4147-A177-3AD203B41FA5}">
                      <a16:colId xmlns:a16="http://schemas.microsoft.com/office/drawing/2014/main" val="2243143237"/>
                    </a:ext>
                  </a:extLst>
                </a:gridCol>
                <a:gridCol w="629979">
                  <a:extLst>
                    <a:ext uri="{9D8B030D-6E8A-4147-A177-3AD203B41FA5}">
                      <a16:colId xmlns:a16="http://schemas.microsoft.com/office/drawing/2014/main" val="3512741416"/>
                    </a:ext>
                  </a:extLst>
                </a:gridCol>
                <a:gridCol w="1741809">
                  <a:extLst>
                    <a:ext uri="{9D8B030D-6E8A-4147-A177-3AD203B41FA5}">
                      <a16:colId xmlns:a16="http://schemas.microsoft.com/office/drawing/2014/main" val="909447744"/>
                    </a:ext>
                  </a:extLst>
                </a:gridCol>
                <a:gridCol w="1607623">
                  <a:extLst>
                    <a:ext uri="{9D8B030D-6E8A-4147-A177-3AD203B41FA5}">
                      <a16:colId xmlns:a16="http://schemas.microsoft.com/office/drawing/2014/main" val="2816626182"/>
                    </a:ext>
                  </a:extLst>
                </a:gridCol>
                <a:gridCol w="1605880">
                  <a:extLst>
                    <a:ext uri="{9D8B030D-6E8A-4147-A177-3AD203B41FA5}">
                      <a16:colId xmlns:a16="http://schemas.microsoft.com/office/drawing/2014/main" val="1729742734"/>
                    </a:ext>
                  </a:extLst>
                </a:gridCol>
              </a:tblGrid>
              <a:tr h="232658">
                <a:tc>
                  <a:txBody>
                    <a:bodyPr/>
                    <a:lstStyle/>
                    <a:p>
                      <a:pPr algn="ctr">
                        <a:spcBef>
                          <a:spcPts val="15"/>
                        </a:spcBef>
                      </a:pPr>
                      <a:r>
                        <a:rPr lang="en-US" sz="1200" dirty="0">
                          <a:effectLst/>
                        </a:rPr>
                        <a:t>Sr.no</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Title</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Author(s)</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Year</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Outcomes</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Methodology</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dirty="0">
                          <a:effectLst/>
                        </a:rPr>
                        <a:t>Result</a:t>
                      </a:r>
                      <a:endParaRPr lang="en-IN" sz="1200" dirty="0">
                        <a:effectLst/>
                        <a:latin typeface="Times New Roman" panose="02020603050405020304" pitchFamily="18" charset="0"/>
                        <a:ea typeface="Times New Roman" panose="02020603050405020304" pitchFamily="18" charset="0"/>
                      </a:endParaRPr>
                    </a:p>
                  </a:txBody>
                  <a:tcPr marL="34259" marR="34259" marT="0" marB="0"/>
                </a:tc>
                <a:extLst>
                  <a:ext uri="{0D108BD9-81ED-4DB2-BD59-A6C34878D82A}">
                    <a16:rowId xmlns:a16="http://schemas.microsoft.com/office/drawing/2014/main" val="1451837906"/>
                  </a:ext>
                </a:extLst>
              </a:tr>
              <a:tr h="2295494">
                <a:tc>
                  <a:txBody>
                    <a:bodyPr/>
                    <a:lstStyle/>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1</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spcAft>
                          <a:spcPts val="0"/>
                        </a:spcAft>
                      </a:pPr>
                      <a:r>
                        <a:rPr lang="en-US" sz="1200">
                          <a:effectLst/>
                        </a:rPr>
                        <a:t>Machine learning-based customer relationship management with chatbot automation and time series forecasting using ARIMA model.</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P.S. Gopalakrishnan, G. Raghavendra Rao, K. Prasad </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2020</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dirty="0">
                          <a:effectLst/>
                        </a:rPr>
                        <a:t> </a:t>
                      </a:r>
                      <a:endParaRPr lang="en-IN" sz="1200" dirty="0">
                        <a:effectLst/>
                      </a:endParaRPr>
                    </a:p>
                    <a:p>
                      <a:pPr>
                        <a:spcBef>
                          <a:spcPts val="15"/>
                        </a:spcBef>
                      </a:pPr>
                      <a:r>
                        <a:rPr lang="en-US" sz="1200" dirty="0">
                          <a:effectLst/>
                        </a:rPr>
                        <a:t>The proposed system improved customer satisfaction and sales revenue by providing personalized recommendations and accurate sales forecasting.</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dirty="0">
                          <a:effectLst/>
                        </a:rPr>
                        <a:t>The system used a combination of machine learning algorithms, including natural language processing, sentiment analysis, and ARIMA model for time series forecasting.</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dirty="0">
                          <a:effectLst/>
                        </a:rPr>
                        <a:t> </a:t>
                      </a:r>
                      <a:endParaRPr lang="en-IN" sz="1200" dirty="0">
                        <a:effectLst/>
                      </a:endParaRPr>
                    </a:p>
                    <a:p>
                      <a:pPr>
                        <a:spcBef>
                          <a:spcPts val="15"/>
                        </a:spcBef>
                      </a:pPr>
                      <a:r>
                        <a:rPr lang="en-US" sz="1200" dirty="0">
                          <a:effectLst/>
                        </a:rPr>
                        <a:t>A case study showed that the system increased sales revenue by 30%.</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latin typeface="Times New Roman" panose="02020603050405020304" pitchFamily="18" charset="0"/>
                        <a:ea typeface="Times New Roman" panose="02020603050405020304" pitchFamily="18" charset="0"/>
                      </a:endParaRPr>
                    </a:p>
                  </a:txBody>
                  <a:tcPr marL="34259" marR="34259" marT="0" marB="0"/>
                </a:tc>
                <a:extLst>
                  <a:ext uri="{0D108BD9-81ED-4DB2-BD59-A6C34878D82A}">
                    <a16:rowId xmlns:a16="http://schemas.microsoft.com/office/drawing/2014/main" val="707022776"/>
                  </a:ext>
                </a:extLst>
              </a:tr>
              <a:tr h="1744937">
                <a:tc>
                  <a:txBody>
                    <a:bodyPr/>
                    <a:lstStyle/>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2</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spcAft>
                          <a:spcPts val="0"/>
                        </a:spcAft>
                      </a:pPr>
                      <a:r>
                        <a:rPr lang="en-US" sz="1200">
                          <a:effectLst/>
                        </a:rPr>
                        <a:t> </a:t>
                      </a:r>
                      <a:endParaRPr lang="en-IN" sz="1200">
                        <a:effectLst/>
                      </a:endParaRPr>
                    </a:p>
                    <a:p>
                      <a:pPr>
                        <a:spcBef>
                          <a:spcPts val="15"/>
                        </a:spcBef>
                        <a:spcAft>
                          <a:spcPts val="0"/>
                        </a:spcAft>
                      </a:pPr>
                      <a:r>
                        <a:rPr lang="en-US" sz="1200">
                          <a:effectLst/>
                        </a:rPr>
                        <a:t> </a:t>
                      </a:r>
                      <a:endParaRPr lang="en-IN" sz="1200">
                        <a:effectLst/>
                      </a:endParaRPr>
                    </a:p>
                    <a:p>
                      <a:pPr>
                        <a:spcBef>
                          <a:spcPts val="15"/>
                        </a:spcBef>
                        <a:spcAft>
                          <a:spcPts val="0"/>
                        </a:spcAft>
                      </a:pPr>
                      <a:r>
                        <a:rPr lang="en-US" sz="1200">
                          <a:effectLst/>
                        </a:rPr>
                        <a:t>Intelligent Chatbot-Based CRM System using Machine Learning and Time-Series Analysis</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D. Sumathi, K. Saravanan</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2021</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The proposed system improved customer engagement and satisfaction by providing 24/7 support and accurate sales forecasting.</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The system used a combination of machine learning algorithms, including natural language processing, sentiment analysis, and time-series analysis using ARIMA model.</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A survey showed that 75% of the participants found the system helpful in addressing their queries.</a:t>
                      </a:r>
                      <a:endParaRPr lang="en-IN" sz="1200">
                        <a:effectLst/>
                        <a:latin typeface="Times New Roman" panose="02020603050405020304" pitchFamily="18" charset="0"/>
                        <a:ea typeface="Times New Roman" panose="02020603050405020304" pitchFamily="18" charset="0"/>
                      </a:endParaRPr>
                    </a:p>
                  </a:txBody>
                  <a:tcPr marL="34259" marR="34259" marT="0" marB="0"/>
                </a:tc>
                <a:extLst>
                  <a:ext uri="{0D108BD9-81ED-4DB2-BD59-A6C34878D82A}">
                    <a16:rowId xmlns:a16="http://schemas.microsoft.com/office/drawing/2014/main" val="149737664"/>
                  </a:ext>
                </a:extLst>
              </a:tr>
              <a:tr h="1744937">
                <a:tc>
                  <a:txBody>
                    <a:bodyPr/>
                    <a:lstStyle/>
                    <a:p>
                      <a:pPr algn="ctr">
                        <a:spcBef>
                          <a:spcPts val="15"/>
                        </a:spcBef>
                      </a:pPr>
                      <a:r>
                        <a:rPr lang="en-US" sz="1200" dirty="0">
                          <a:effectLst/>
                        </a:rPr>
                        <a:t> </a:t>
                      </a:r>
                      <a:endParaRPr lang="en-IN" sz="1200" dirty="0">
                        <a:effectLst/>
                      </a:endParaRPr>
                    </a:p>
                    <a:p>
                      <a:pPr algn="ctr">
                        <a:spcBef>
                          <a:spcPts val="15"/>
                        </a:spcBef>
                      </a:pPr>
                      <a:r>
                        <a:rPr lang="en-US" sz="1200" dirty="0">
                          <a:effectLst/>
                        </a:rPr>
                        <a:t> </a:t>
                      </a:r>
                      <a:endParaRPr lang="en-IN" sz="1200" dirty="0">
                        <a:effectLst/>
                      </a:endParaRPr>
                    </a:p>
                    <a:p>
                      <a:pPr algn="ctr">
                        <a:spcBef>
                          <a:spcPts val="15"/>
                        </a:spcBef>
                      </a:pPr>
                      <a:r>
                        <a:rPr lang="en-US" sz="1200" dirty="0">
                          <a:effectLst/>
                        </a:rPr>
                        <a:t> </a:t>
                      </a:r>
                      <a:endParaRPr lang="en-IN" sz="1200" dirty="0">
                        <a:effectLst/>
                      </a:endParaRPr>
                    </a:p>
                    <a:p>
                      <a:pPr algn="ctr">
                        <a:spcBef>
                          <a:spcPts val="15"/>
                        </a:spcBef>
                      </a:pPr>
                      <a:r>
                        <a:rPr lang="en-US" sz="1200" dirty="0">
                          <a:effectLst/>
                        </a:rPr>
                        <a:t> </a:t>
                      </a:r>
                      <a:endParaRPr lang="en-IN" sz="1200" dirty="0">
                        <a:effectLst/>
                      </a:endParaRPr>
                    </a:p>
                    <a:p>
                      <a:pPr algn="ctr">
                        <a:spcBef>
                          <a:spcPts val="15"/>
                        </a:spcBef>
                      </a:pPr>
                      <a:r>
                        <a:rPr lang="en-US" sz="1200" dirty="0">
                          <a:effectLst/>
                        </a:rPr>
                        <a:t>3</a:t>
                      </a:r>
                      <a:endParaRPr lang="en-IN" sz="1200" dirty="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spcAft>
                          <a:spcPts val="0"/>
                        </a:spcAft>
                      </a:pPr>
                      <a:r>
                        <a:rPr lang="en-US" sz="1200">
                          <a:effectLst/>
                        </a:rPr>
                        <a:t> </a:t>
                      </a:r>
                      <a:endParaRPr lang="en-IN" sz="1200">
                        <a:effectLst/>
                      </a:endParaRPr>
                    </a:p>
                    <a:p>
                      <a:pPr>
                        <a:spcBef>
                          <a:spcPts val="15"/>
                        </a:spcBef>
                        <a:spcAft>
                          <a:spcPts val="0"/>
                        </a:spcAft>
                      </a:pPr>
                      <a:r>
                        <a:rPr lang="en-US" sz="1200">
                          <a:effectLst/>
                        </a:rPr>
                        <a:t> </a:t>
                      </a:r>
                      <a:endParaRPr lang="en-IN" sz="1200">
                        <a:effectLst/>
                      </a:endParaRPr>
                    </a:p>
                    <a:p>
                      <a:pPr>
                        <a:spcBef>
                          <a:spcPts val="15"/>
                        </a:spcBef>
                        <a:spcAft>
                          <a:spcPts val="0"/>
                        </a:spcAft>
                      </a:pPr>
                      <a:r>
                        <a:rPr lang="en-US" sz="1200">
                          <a:effectLst/>
                        </a:rPr>
                        <a:t>Chatbot-Based CRM System with Time Series Analysis for Sales Forecasting</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 </a:t>
                      </a:r>
                      <a:endParaRPr lang="en-IN" sz="1200">
                        <a:effectLst/>
                      </a:endParaRPr>
                    </a:p>
                    <a:p>
                      <a:pPr algn="ctr">
                        <a:spcBef>
                          <a:spcPts val="15"/>
                        </a:spcBef>
                      </a:pPr>
                      <a:r>
                        <a:rPr lang="en-US" sz="1200">
                          <a:effectLst/>
                        </a:rPr>
                        <a:t>Chia-Wei Hsu, Chun-Hao Liao, Chia-Chen Chen </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 </a:t>
                      </a:r>
                      <a:endParaRPr lang="en-IN" sz="1200">
                        <a:effectLst/>
                      </a:endParaRPr>
                    </a:p>
                    <a:p>
                      <a:pPr>
                        <a:spcBef>
                          <a:spcPts val="15"/>
                        </a:spcBef>
                      </a:pPr>
                      <a:r>
                        <a:rPr lang="en-US" sz="1200">
                          <a:effectLst/>
                        </a:rPr>
                        <a:t>2021</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The chatbot-based CRM system improved customer experience and sales forecasting accuracy by providing personalized recommendations and real-time insights.</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a:effectLst/>
                        </a:rPr>
                        <a:t>The system used a combination of machine learning algorithms, including natural language processing, sentiment analysis, and time-series analysis using ARIMA model.</a:t>
                      </a:r>
                      <a:endParaRPr lang="en-IN" sz="1200">
                        <a:effectLst/>
                        <a:latin typeface="Times New Roman" panose="02020603050405020304" pitchFamily="18" charset="0"/>
                        <a:ea typeface="Times New Roman" panose="02020603050405020304" pitchFamily="18" charset="0"/>
                      </a:endParaRPr>
                    </a:p>
                  </a:txBody>
                  <a:tcPr marL="34259" marR="34259" marT="0" marB="0"/>
                </a:tc>
                <a:tc>
                  <a:txBody>
                    <a:bodyPr/>
                    <a:lstStyle/>
                    <a:p>
                      <a:pPr>
                        <a:spcBef>
                          <a:spcPts val="15"/>
                        </a:spcBef>
                      </a:pPr>
                      <a:r>
                        <a:rPr lang="en-US" sz="1200" dirty="0">
                          <a:effectLst/>
                        </a:rPr>
                        <a:t> </a:t>
                      </a:r>
                      <a:endParaRPr lang="en-IN" sz="1200" dirty="0">
                        <a:effectLst/>
                      </a:endParaRPr>
                    </a:p>
                    <a:p>
                      <a:pPr>
                        <a:spcBef>
                          <a:spcPts val="15"/>
                        </a:spcBef>
                      </a:pPr>
                      <a:r>
                        <a:rPr lang="en-US" sz="1200" dirty="0">
                          <a:effectLst/>
                        </a:rPr>
                        <a:t> </a:t>
                      </a:r>
                      <a:endParaRPr lang="en-IN" sz="1200" dirty="0">
                        <a:effectLst/>
                      </a:endParaRPr>
                    </a:p>
                    <a:p>
                      <a:pPr>
                        <a:spcBef>
                          <a:spcPts val="15"/>
                        </a:spcBef>
                      </a:pPr>
                      <a:r>
                        <a:rPr lang="en-US" sz="1200" dirty="0">
                          <a:effectLst/>
                        </a:rPr>
                        <a:t>A case study showed that the system increased sales forecasting accuracy by 35%.</a:t>
                      </a:r>
                      <a:endParaRPr lang="en-IN" sz="1200" dirty="0">
                        <a:effectLst/>
                        <a:latin typeface="Times New Roman" panose="02020603050405020304" pitchFamily="18" charset="0"/>
                        <a:ea typeface="Times New Roman" panose="02020603050405020304" pitchFamily="18" charset="0"/>
                      </a:endParaRPr>
                    </a:p>
                  </a:txBody>
                  <a:tcPr marL="34259" marR="34259" marT="0" marB="0"/>
                </a:tc>
                <a:extLst>
                  <a:ext uri="{0D108BD9-81ED-4DB2-BD59-A6C34878D82A}">
                    <a16:rowId xmlns:a16="http://schemas.microsoft.com/office/drawing/2014/main" val="4265768925"/>
                  </a:ext>
                </a:extLst>
              </a:tr>
            </a:tbl>
          </a:graphicData>
        </a:graphic>
      </p:graphicFrame>
    </p:spTree>
    <p:extLst>
      <p:ext uri="{BB962C8B-B14F-4D97-AF65-F5344CB8AC3E}">
        <p14:creationId xmlns:p14="http://schemas.microsoft.com/office/powerpoint/2010/main" val="357352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3F33F3D-CCAC-6F14-D660-2CEA2410F468}"/>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08</a:t>
            </a:r>
          </a:p>
        </p:txBody>
      </p:sp>
      <p:sp>
        <p:nvSpPr>
          <p:cNvPr id="8" name="Title 1">
            <a:extLst>
              <a:ext uri="{FF2B5EF4-FFF2-40B4-BE49-F238E27FC236}">
                <a16:creationId xmlns:a16="http://schemas.microsoft.com/office/drawing/2014/main" id="{05BA4F1B-0350-818D-2B1B-0E6722448FED}"/>
              </a:ext>
            </a:extLst>
          </p:cNvPr>
          <p:cNvSpPr txBox="1">
            <a:spLocks/>
          </p:cNvSpPr>
          <p:nvPr/>
        </p:nvSpPr>
        <p:spPr>
          <a:xfrm>
            <a:off x="974999" y="112150"/>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Proposed System</a:t>
            </a:r>
            <a:br>
              <a:rPr lang="en-IN" altLang="en-US" b="1" dirty="0">
                <a:solidFill>
                  <a:srgbClr val="000000"/>
                </a:solidFill>
                <a:latin typeface="Times New Roman" panose="02020603050405020304" pitchFamily="18" charset="0"/>
                <a:cs typeface="DejaVu Sans" charset="0"/>
              </a:rPr>
            </a:br>
            <a:endParaRPr lang="en-IN" dirty="0"/>
          </a:p>
        </p:txBody>
      </p:sp>
      <p:sp>
        <p:nvSpPr>
          <p:cNvPr id="9" name="Content Placeholder 2">
            <a:extLst>
              <a:ext uri="{FF2B5EF4-FFF2-40B4-BE49-F238E27FC236}">
                <a16:creationId xmlns:a16="http://schemas.microsoft.com/office/drawing/2014/main" id="{F54AB0F7-C307-579D-3E36-5D3B0D39241F}"/>
              </a:ext>
            </a:extLst>
          </p:cNvPr>
          <p:cNvSpPr>
            <a:spLocks noGrp="1"/>
          </p:cNvSpPr>
          <p:nvPr>
            <p:ph idx="1"/>
          </p:nvPr>
        </p:nvSpPr>
        <p:spPr>
          <a:xfrm>
            <a:off x="775946" y="654423"/>
            <a:ext cx="8983874" cy="6131860"/>
          </a:xfrm>
        </p:spPr>
        <p:txBody>
          <a:bodyPr>
            <a:normAutofit fontScale="70000" lnSpcReduction="20000"/>
          </a:bodyPr>
          <a:lstStyle/>
          <a:p>
            <a:pPr algn="just">
              <a:buClrTx/>
              <a:buFont typeface="Wingdings" panose="05000000000000000000" pitchFamily="2" charset="2"/>
              <a:buChar char="Ø"/>
              <a:defRPr/>
            </a:pPr>
            <a:endParaRPr lang="en-US" sz="1700" dirty="0">
              <a:latin typeface="Times New Roman" panose="02020603050405020304" pitchFamily="18" charset="0"/>
              <a:cs typeface="Times New Roman" panose="02020603050405020304" pitchFamily="18" charset="0"/>
            </a:endParaRPr>
          </a:p>
          <a:p>
            <a:pPr marL="0" indent="0" algn="just">
              <a:buClrTx/>
              <a:buNone/>
              <a:defRPr/>
            </a:pPr>
            <a:endParaRPr lang="en-US" sz="1600" b="1" dirty="0">
              <a:latin typeface="Times New Roman" panose="02020603050405020304" pitchFamily="18" charset="0"/>
              <a:cs typeface="Times New Roman" panose="02020603050405020304" pitchFamily="18" charset="0"/>
            </a:endParaRPr>
          </a:p>
          <a:p>
            <a:pPr marL="0" indent="0" algn="just">
              <a:buClrTx/>
              <a:buNone/>
              <a:defRPr/>
            </a:pPr>
            <a:endParaRPr lang="en-US" sz="1600" b="1" dirty="0">
              <a:latin typeface="Times New Roman" panose="02020603050405020304" pitchFamily="18" charset="0"/>
              <a:cs typeface="Times New Roman" panose="02020603050405020304" pitchFamily="18" charset="0"/>
            </a:endParaRPr>
          </a:p>
          <a:p>
            <a:pPr marL="0" indent="0" algn="just">
              <a:buClrTx/>
              <a:buNone/>
              <a:defRPr/>
            </a:pPr>
            <a:endParaRPr lang="en-US" sz="2600" b="1" dirty="0">
              <a:latin typeface="Times New Roman" panose="02020603050405020304" pitchFamily="18" charset="0"/>
              <a:cs typeface="Times New Roman" panose="02020603050405020304" pitchFamily="18" charset="0"/>
            </a:endParaRPr>
          </a:p>
          <a:p>
            <a:pPr marL="0" indent="0" algn="just">
              <a:buClrTx/>
              <a:buNone/>
              <a:defRPr/>
            </a:pPr>
            <a:r>
              <a:rPr lang="en-US" sz="2600" b="1" dirty="0">
                <a:latin typeface="Times New Roman" panose="02020603050405020304" pitchFamily="18" charset="0"/>
                <a:cs typeface="Times New Roman" panose="02020603050405020304" pitchFamily="18" charset="0"/>
              </a:rPr>
              <a:t>Features and Functionality</a:t>
            </a:r>
          </a:p>
          <a:p>
            <a:pPr marL="0" indent="0" algn="just">
              <a:buClrTx/>
              <a:buNone/>
              <a:defRPr/>
            </a:pPr>
            <a:endParaRPr lang="en-US" sz="2600" b="1" dirty="0">
              <a:latin typeface="Times New Roman" panose="02020603050405020304" pitchFamily="18" charset="0"/>
              <a:cs typeface="Times New Roman" panose="02020603050405020304" pitchFamily="18" charset="0"/>
            </a:endParaRPr>
          </a:p>
          <a:p>
            <a:pPr algn="just">
              <a:lnSpc>
                <a:spcPct val="220000"/>
              </a:lnSpc>
              <a:buClrTx/>
              <a:buFont typeface="Wingdings" panose="05000000000000000000" pitchFamily="2" charset="2"/>
              <a:buChar char="Ø"/>
              <a:defRPr/>
            </a:pPr>
            <a:r>
              <a:rPr lang="en-US" sz="2600" b="1" dirty="0">
                <a:latin typeface="Times New Roman" panose="02020603050405020304" pitchFamily="18" charset="0"/>
                <a:cs typeface="Times New Roman" panose="02020603050405020304" pitchFamily="18" charset="0"/>
              </a:rPr>
              <a:t>Feature 1: Providing Dashboard</a:t>
            </a:r>
          </a:p>
          <a:p>
            <a:pPr algn="just">
              <a:lnSpc>
                <a:spcPct val="220000"/>
              </a:lnSpc>
              <a:buClrTx/>
              <a:buFont typeface="Wingdings" panose="05000000000000000000" pitchFamily="2" charset="2"/>
              <a:buChar char="Ø"/>
              <a:defRPr/>
            </a:pPr>
            <a:r>
              <a:rPr lang="en-US" sz="2600" b="1" dirty="0">
                <a:latin typeface="Times New Roman" panose="02020603050405020304" pitchFamily="18" charset="0"/>
                <a:cs typeface="Times New Roman" panose="02020603050405020304" pitchFamily="18" charset="0"/>
              </a:rPr>
              <a:t>Feature 2: Option for Creating A new Ticket</a:t>
            </a:r>
          </a:p>
          <a:p>
            <a:pPr algn="just">
              <a:lnSpc>
                <a:spcPct val="220000"/>
              </a:lnSpc>
              <a:buClrTx/>
              <a:buFont typeface="Wingdings" panose="05000000000000000000" pitchFamily="2" charset="2"/>
              <a:buChar char="Ø"/>
              <a:defRPr/>
            </a:pPr>
            <a:r>
              <a:rPr lang="en-US" sz="2600" b="1" dirty="0">
                <a:latin typeface="Times New Roman" panose="02020603050405020304" pitchFamily="18" charset="0"/>
                <a:cs typeface="Times New Roman" panose="02020603050405020304" pitchFamily="18" charset="0"/>
              </a:rPr>
              <a:t>Feature 3: Creating a Quote Request</a:t>
            </a:r>
          </a:p>
          <a:p>
            <a:pPr algn="just">
              <a:buClrTx/>
              <a:buFont typeface="Wingdings" panose="05000000000000000000" pitchFamily="2" charset="2"/>
              <a:buChar char="Ø"/>
              <a:defRPr/>
            </a:pPr>
            <a:endParaRPr lang="en-US"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sz="1600" dirty="0">
              <a:latin typeface="Times New Roman" panose="02020603050405020304" pitchFamily="18" charset="0"/>
              <a:cs typeface="Times New Roman" panose="02020603050405020304" pitchFamily="18" charset="0"/>
            </a:endParaRPr>
          </a:p>
          <a:p>
            <a:pPr marL="0" indent="0" algn="just">
              <a:buClrTx/>
              <a:buNone/>
              <a:defRPr/>
            </a:pPr>
            <a:endParaRPr lang="en-US" sz="1600" dirty="0">
              <a:latin typeface="Times New Roman" panose="02020603050405020304" pitchFamily="18" charset="0"/>
              <a:cs typeface="Times New Roman" panose="02020603050405020304" pitchFamily="18"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Tree>
    <p:extLst>
      <p:ext uri="{BB962C8B-B14F-4D97-AF65-F5344CB8AC3E}">
        <p14:creationId xmlns:p14="http://schemas.microsoft.com/office/powerpoint/2010/main" val="2271196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B4575E-C6E3-DC8F-A42C-124C0A8C6102}"/>
              </a:ext>
            </a:extLst>
          </p:cNvPr>
          <p:cNvSpPr txBox="1">
            <a:spLocks/>
          </p:cNvSpPr>
          <p:nvPr/>
        </p:nvSpPr>
        <p:spPr>
          <a:xfrm>
            <a:off x="974999" y="112150"/>
            <a:ext cx="8596668" cy="708212"/>
          </a:xfrm>
          <a:prstGeom prst="rect">
            <a:avLst/>
          </a:prstGeom>
        </p:spPr>
        <p:txBody>
          <a:bodyPr vert="horz" lIns="91440" tIns="45720" rIns="91440" bIns="45720" rtlCol="0" anchor="t">
            <a:normAutofit fontScale="67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altLang="en-US" b="1" dirty="0">
                <a:solidFill>
                  <a:srgbClr val="000000"/>
                </a:solidFill>
                <a:latin typeface="Times New Roman" panose="02020603050405020304" pitchFamily="18" charset="0"/>
                <a:cs typeface="DejaVu Sans" charset="0"/>
              </a:rPr>
              <a:t>       Algorithm Used</a:t>
            </a:r>
            <a:br>
              <a:rPr lang="en-IN" altLang="en-US" b="1" dirty="0">
                <a:solidFill>
                  <a:srgbClr val="000000"/>
                </a:solidFill>
                <a:latin typeface="Times New Roman" panose="02020603050405020304" pitchFamily="18" charset="0"/>
                <a:cs typeface="DejaVu Sans" charset="0"/>
              </a:rPr>
            </a:br>
            <a:endParaRPr lang="en-IN" dirty="0"/>
          </a:p>
        </p:txBody>
      </p:sp>
      <p:sp>
        <p:nvSpPr>
          <p:cNvPr id="5" name="Content Placeholder 2">
            <a:extLst>
              <a:ext uri="{FF2B5EF4-FFF2-40B4-BE49-F238E27FC236}">
                <a16:creationId xmlns:a16="http://schemas.microsoft.com/office/drawing/2014/main" id="{27FB55E2-906B-E99B-003D-9A4ACD4D3728}"/>
              </a:ext>
            </a:extLst>
          </p:cNvPr>
          <p:cNvSpPr>
            <a:spLocks noGrp="1"/>
          </p:cNvSpPr>
          <p:nvPr>
            <p:ph idx="1"/>
          </p:nvPr>
        </p:nvSpPr>
        <p:spPr>
          <a:xfrm>
            <a:off x="531097" y="372895"/>
            <a:ext cx="9484472" cy="6203577"/>
          </a:xfrm>
        </p:spPr>
        <p:txBody>
          <a:bodyPr>
            <a:normAutofit fontScale="25000" lnSpcReduction="20000"/>
          </a:bodyPr>
          <a:lstStyle/>
          <a:p>
            <a:pPr algn="just">
              <a:buClrTx/>
              <a:buFont typeface="Wingdings" panose="05000000000000000000" pitchFamily="2" charset="2"/>
              <a:buChar char="Ø"/>
              <a:defRPr/>
            </a:pPr>
            <a:endParaRPr lang="en-US" sz="17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r>
              <a:rPr lang="en-US" sz="5600" b="1" dirty="0">
                <a:latin typeface="Times New Roman" panose="02020603050405020304" pitchFamily="18" charset="0"/>
                <a:cs typeface="Times New Roman" panose="02020603050405020304" pitchFamily="18" charset="0"/>
              </a:rPr>
              <a:t>Customer Relationship Management:</a:t>
            </a:r>
          </a:p>
          <a:p>
            <a:pPr algn="just">
              <a:buClrTx/>
              <a:buFont typeface="Wingdings" panose="05000000000000000000" pitchFamily="2" charset="2"/>
              <a:buChar char="Ø"/>
              <a:defRPr/>
            </a:pPr>
            <a:endParaRPr lang="en-US" sz="5600" b="1" dirty="0">
              <a:latin typeface="Times New Roman" panose="02020603050405020304" pitchFamily="18" charset="0"/>
              <a:cs typeface="Times New Roman" panose="02020603050405020304" pitchFamily="18" charset="0"/>
            </a:endParaRPr>
          </a:p>
          <a:p>
            <a:pPr marL="0" indent="0" algn="just">
              <a:lnSpc>
                <a:spcPct val="170000"/>
              </a:lnSpc>
              <a:buClrTx/>
              <a:buNone/>
              <a:defRPr/>
            </a:pPr>
            <a:r>
              <a:rPr lang="en-US" sz="5600" b="1" dirty="0">
                <a:latin typeface="Times New Roman" panose="02020603050405020304" pitchFamily="18" charset="0"/>
                <a:cs typeface="Times New Roman" panose="02020603050405020304" pitchFamily="18" charset="0"/>
              </a:rPr>
              <a:t>       1] </a:t>
            </a:r>
            <a:r>
              <a:rPr lang="en-GB" sz="5600" b="1" i="0" dirty="0">
                <a:solidFill>
                  <a:srgbClr val="292929"/>
                </a:solidFill>
                <a:effectLst/>
                <a:latin typeface="Times New Roman" panose="02020603050405020304" pitchFamily="18" charset="0"/>
                <a:cs typeface="Times New Roman" panose="02020603050405020304" pitchFamily="18" charset="0"/>
              </a:rPr>
              <a:t>Auto Regressive Integrated Moving Average (ARIMA) :</a:t>
            </a:r>
            <a:r>
              <a:rPr lang="en-US" sz="5600" b="1" dirty="0">
                <a:latin typeface="Times New Roman" panose="02020603050405020304" pitchFamily="18" charset="0"/>
                <a:cs typeface="Times New Roman" panose="02020603050405020304" pitchFamily="18" charset="0"/>
              </a:rPr>
              <a:t> </a:t>
            </a:r>
          </a:p>
          <a:p>
            <a:pPr marL="542925" indent="0" algn="just">
              <a:lnSpc>
                <a:spcPct val="170000"/>
              </a:lnSpc>
              <a:buClrTx/>
              <a:buNone/>
              <a:defRPr/>
            </a:pPr>
            <a:r>
              <a:rPr lang="en-GB" sz="7200" b="0" i="0" dirty="0">
                <a:solidFill>
                  <a:srgbClr val="292929"/>
                </a:solidFill>
                <a:effectLst/>
                <a:latin typeface="Times New Roman" panose="02020603050405020304" pitchFamily="18" charset="0"/>
                <a:cs typeface="Times New Roman" panose="02020603050405020304" pitchFamily="18" charset="0"/>
              </a:rPr>
              <a:t>ARIMA, short for ‘Auto Regressive Integrated Moving Average’ is actually a class of models that ‘explains’ a given time series based on its own past values, that is, its own lags and the lagged forecast errors, so that equation can be used to forecast future values.</a:t>
            </a:r>
            <a:endParaRPr lang="en-US" sz="7200" b="1" i="0" dirty="0">
              <a:solidFill>
                <a:srgbClr val="292929"/>
              </a:solidFill>
              <a:effectLst/>
              <a:latin typeface="Times New Roman" panose="02020603050405020304" pitchFamily="18" charset="0"/>
              <a:cs typeface="Times New Roman" panose="02020603050405020304" pitchFamily="18" charset="0"/>
            </a:endParaRPr>
          </a:p>
          <a:p>
            <a:pPr marL="542925" indent="0" algn="l" fontAlgn="base">
              <a:lnSpc>
                <a:spcPct val="170000"/>
              </a:lnSpc>
              <a:buNone/>
            </a:pPr>
            <a:r>
              <a:rPr lang="en-GB" sz="7200" b="0" i="0" dirty="0">
                <a:solidFill>
                  <a:srgbClr val="292929"/>
                </a:solidFill>
                <a:effectLst/>
                <a:latin typeface="Times New Roman" panose="02020603050405020304" pitchFamily="18" charset="0"/>
                <a:cs typeface="Times New Roman" panose="02020603050405020304" pitchFamily="18" charset="0"/>
              </a:rPr>
              <a:t>An ARIMA model is characterized by 3 terms: p, d, q</a:t>
            </a:r>
          </a:p>
          <a:p>
            <a:pPr marL="542925" indent="0" algn="l" fontAlgn="base">
              <a:lnSpc>
                <a:spcPct val="170000"/>
              </a:lnSpc>
              <a:buNone/>
            </a:pPr>
            <a:r>
              <a:rPr lang="en-GB" sz="7200" b="0" i="0" dirty="0">
                <a:solidFill>
                  <a:srgbClr val="292929"/>
                </a:solidFill>
                <a:effectLst/>
                <a:latin typeface="Times New Roman" panose="02020603050405020304" pitchFamily="18" charset="0"/>
                <a:cs typeface="Times New Roman" panose="02020603050405020304" pitchFamily="18" charset="0"/>
              </a:rPr>
              <a:t>where,</a:t>
            </a:r>
          </a:p>
          <a:p>
            <a:pPr marL="542925" indent="0" algn="l" fontAlgn="base">
              <a:lnSpc>
                <a:spcPct val="170000"/>
              </a:lnSpc>
              <a:buNone/>
            </a:pPr>
            <a:r>
              <a:rPr lang="en-GB" sz="7200" b="0" i="0" dirty="0">
                <a:solidFill>
                  <a:srgbClr val="292929"/>
                </a:solidFill>
                <a:effectLst/>
                <a:latin typeface="Times New Roman" panose="02020603050405020304" pitchFamily="18" charset="0"/>
                <a:cs typeface="Times New Roman" panose="02020603050405020304" pitchFamily="18" charset="0"/>
              </a:rPr>
              <a:t>p is the order of the AR term.</a:t>
            </a:r>
          </a:p>
          <a:p>
            <a:pPr marL="542925" indent="0" algn="l" fontAlgn="base">
              <a:lnSpc>
                <a:spcPct val="170000"/>
              </a:lnSpc>
              <a:buNone/>
            </a:pPr>
            <a:r>
              <a:rPr lang="en-GB" sz="7200" b="0" i="0" dirty="0">
                <a:solidFill>
                  <a:srgbClr val="292929"/>
                </a:solidFill>
                <a:effectLst/>
                <a:latin typeface="Times New Roman" panose="02020603050405020304" pitchFamily="18" charset="0"/>
                <a:cs typeface="Times New Roman" panose="02020603050405020304" pitchFamily="18" charset="0"/>
              </a:rPr>
              <a:t>q is the order of the MA term.</a:t>
            </a:r>
          </a:p>
          <a:p>
            <a:pPr marL="542925" indent="0" algn="l" fontAlgn="base">
              <a:lnSpc>
                <a:spcPct val="170000"/>
              </a:lnSpc>
              <a:buNone/>
            </a:pPr>
            <a:r>
              <a:rPr lang="en-GB" sz="7200" b="0" i="0" dirty="0">
                <a:solidFill>
                  <a:srgbClr val="292929"/>
                </a:solidFill>
                <a:effectLst/>
                <a:latin typeface="Times New Roman" panose="02020603050405020304" pitchFamily="18" charset="0"/>
                <a:cs typeface="Times New Roman" panose="02020603050405020304" pitchFamily="18" charset="0"/>
              </a:rPr>
              <a:t>d is the number of differencing required to make the time series stationary.</a:t>
            </a:r>
          </a:p>
          <a:p>
            <a:pPr marL="0" indent="0" algn="just">
              <a:lnSpc>
                <a:spcPct val="170000"/>
              </a:lnSpc>
              <a:buClrTx/>
              <a:buNone/>
              <a:defRPr/>
            </a:pPr>
            <a:endParaRPr lang="en-US" sz="2100" b="1" dirty="0">
              <a:latin typeface="Times New Roman" panose="02020603050405020304" pitchFamily="18" charset="0"/>
              <a:cs typeface="Times New Roman" panose="02020603050405020304" pitchFamily="18" charset="0"/>
            </a:endParaRPr>
          </a:p>
          <a:p>
            <a:pPr marL="0" indent="0" algn="just">
              <a:buClrTx/>
              <a:buNone/>
              <a:defRPr/>
            </a:pPr>
            <a:endParaRPr lang="en-US" sz="2600" b="1"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sz="1600" dirty="0">
              <a:latin typeface="Times New Roman" panose="02020603050405020304" pitchFamily="18" charset="0"/>
              <a:cs typeface="Times New Roman" panose="02020603050405020304" pitchFamily="18" charset="0"/>
            </a:endParaRPr>
          </a:p>
          <a:p>
            <a:pPr algn="just">
              <a:buClrTx/>
              <a:buFont typeface="Wingdings" panose="05000000000000000000" pitchFamily="2" charset="2"/>
              <a:buChar char="Ø"/>
              <a:defRPr/>
            </a:pPr>
            <a:endParaRPr lang="en-US" sz="1600" dirty="0">
              <a:latin typeface="Times New Roman" panose="02020603050405020304" pitchFamily="18" charset="0"/>
              <a:cs typeface="Times New Roman" panose="02020603050405020304" pitchFamily="18" charset="0"/>
            </a:endParaRPr>
          </a:p>
          <a:p>
            <a:pPr marL="0" indent="0" algn="just">
              <a:buClrTx/>
              <a:buNone/>
              <a:defRPr/>
            </a:pPr>
            <a:endParaRPr lang="en-US" sz="1600" dirty="0">
              <a:latin typeface="Times New Roman" panose="02020603050405020304" pitchFamily="18" charset="0"/>
              <a:cs typeface="Times New Roman" panose="02020603050405020304" pitchFamily="18" charset="0"/>
            </a:endParaRPr>
          </a:p>
          <a:p>
            <a:pPr marL="0" indent="0" eaLnBrk="1" hangingPunct="1">
              <a:lnSpc>
                <a:spcPct val="200000"/>
              </a:lnSpc>
              <a:spcAft>
                <a:spcPts val="1413"/>
              </a:spcAft>
              <a:buClr>
                <a:srgbClr val="000000"/>
              </a:buClr>
              <a:buSzPct val="45000"/>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
        <p:nvSpPr>
          <p:cNvPr id="6" name="Text Placeholder 2">
            <a:extLst>
              <a:ext uri="{FF2B5EF4-FFF2-40B4-BE49-F238E27FC236}">
                <a16:creationId xmlns:a16="http://schemas.microsoft.com/office/drawing/2014/main" id="{FA762C74-1075-505C-791E-873904A3FD8F}"/>
              </a:ext>
            </a:extLst>
          </p:cNvPr>
          <p:cNvSpPr txBox="1">
            <a:spLocks noChangeArrowheads="1"/>
          </p:cNvSpPr>
          <p:nvPr/>
        </p:nvSpPr>
        <p:spPr>
          <a:xfrm>
            <a:off x="281547" y="5560359"/>
            <a:ext cx="11910453" cy="1295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p>
          <a:p>
            <a:pPr marL="0" indent="0">
              <a:buNone/>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sz="2100" b="1" dirty="0">
                <a:solidFill>
                  <a:schemeClr val="tx1"/>
                </a:solidFill>
                <a:latin typeface="Times New Roman" panose="02020603050405020304" pitchFamily="18" charset="0"/>
                <a:cs typeface="Times New Roman" panose="02020603050405020304" pitchFamily="18" charset="0"/>
              </a:rPr>
              <a:t>09</a:t>
            </a:r>
          </a:p>
        </p:txBody>
      </p:sp>
      <p:sp>
        <p:nvSpPr>
          <p:cNvPr id="3" name="Content Placeholder 2">
            <a:extLst>
              <a:ext uri="{FF2B5EF4-FFF2-40B4-BE49-F238E27FC236}">
                <a16:creationId xmlns:a16="http://schemas.microsoft.com/office/drawing/2014/main" id="{AC953DC9-BA5F-36F4-4239-8FFC0B2F098C}"/>
              </a:ext>
            </a:extLst>
          </p:cNvPr>
          <p:cNvSpPr txBox="1">
            <a:spLocks/>
          </p:cNvSpPr>
          <p:nvPr/>
        </p:nvSpPr>
        <p:spPr>
          <a:xfrm>
            <a:off x="780647" y="165325"/>
            <a:ext cx="9484472" cy="61318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200000"/>
              </a:lnSpc>
              <a:spcAft>
                <a:spcPts val="1413"/>
              </a:spcAft>
              <a:buClr>
                <a:srgbClr val="000000"/>
              </a:buClr>
              <a:buSzPct val="45000"/>
              <a:buNone/>
              <a:defRPr/>
            </a:pPr>
            <a:endParaRPr lang="en-IN" altLang="en-US" b="1" dirty="0">
              <a:solidFill>
                <a:srgbClr val="000000"/>
              </a:solidFill>
              <a:latin typeface="Times New Roman" panose="02020603050405020304" pitchFamily="18" charset="0"/>
              <a:cs typeface="DejaVu Sans" charset="0"/>
            </a:endParaRPr>
          </a:p>
          <a:p>
            <a:pPr marL="0" indent="0">
              <a:lnSpc>
                <a:spcPct val="200000"/>
              </a:lnSpc>
              <a:spcAft>
                <a:spcPts val="1413"/>
              </a:spcAft>
              <a:buClr>
                <a:srgbClr val="000000"/>
              </a:buClr>
              <a:buSzPct val="45000"/>
              <a:buFont typeface="Wingdings 3" charset="2"/>
              <a:buNone/>
              <a:defRPr/>
            </a:pPr>
            <a:r>
              <a:rPr lang="en-IN" altLang="en-US" sz="5500" b="1" dirty="0">
                <a:solidFill>
                  <a:srgbClr val="000000"/>
                </a:solidFill>
                <a:latin typeface="Times New Roman" panose="02020603050405020304" pitchFamily="18" charset="0"/>
                <a:cs typeface="DejaVu Sans" charset="0"/>
              </a:rPr>
              <a:t>                                                                                   </a:t>
            </a:r>
          </a:p>
          <a:p>
            <a:endParaRPr lang="en-IN" dirty="0"/>
          </a:p>
        </p:txBody>
      </p:sp>
    </p:spTree>
    <p:extLst>
      <p:ext uri="{BB962C8B-B14F-4D97-AF65-F5344CB8AC3E}">
        <p14:creationId xmlns:p14="http://schemas.microsoft.com/office/powerpoint/2010/main" val="9443167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4427</TotalTime>
  <Words>1717</Words>
  <Application>Microsoft Office PowerPoint</Application>
  <PresentationFormat>Widescreen</PresentationFormat>
  <Paragraphs>452</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Roboto</vt:lpstr>
      <vt:lpstr>Times New Roman</vt:lpstr>
      <vt:lpstr>Trebuchet MS</vt:lpstr>
      <vt:lpstr>Wingdings</vt:lpstr>
      <vt:lpstr>Wingdings 3</vt:lpstr>
      <vt:lpstr>Facet</vt:lpstr>
      <vt:lpstr>        Customer Relationship Management (CRM) </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Prediction</dc:title>
  <dc:creator>Jayesh Singh</dc:creator>
  <cp:lastModifiedBy>Jayesh Rajesh Singh</cp:lastModifiedBy>
  <cp:revision>56</cp:revision>
  <dcterms:created xsi:type="dcterms:W3CDTF">2022-03-16T06:40:26Z</dcterms:created>
  <dcterms:modified xsi:type="dcterms:W3CDTF">2023-04-20T05:25:07Z</dcterms:modified>
</cp:coreProperties>
</file>