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4"/>
  </p:notesMasterIdLst>
  <p:sldIdLst>
    <p:sldId id="256" r:id="rId2"/>
    <p:sldId id="257" r:id="rId3"/>
    <p:sldId id="258" r:id="rId4"/>
    <p:sldId id="261" r:id="rId5"/>
    <p:sldId id="262" r:id="rId6"/>
    <p:sldId id="272" r:id="rId7"/>
    <p:sldId id="281" r:id="rId8"/>
    <p:sldId id="282" r:id="rId9"/>
    <p:sldId id="263" r:id="rId10"/>
    <p:sldId id="266" r:id="rId11"/>
    <p:sldId id="265" r:id="rId12"/>
    <p:sldId id="268" r:id="rId13"/>
    <p:sldId id="264" r:id="rId14"/>
    <p:sldId id="274" r:id="rId15"/>
    <p:sldId id="280" r:id="rId16"/>
    <p:sldId id="275" r:id="rId17"/>
    <p:sldId id="278" r:id="rId18"/>
    <p:sldId id="279" r:id="rId19"/>
    <p:sldId id="276" r:id="rId20"/>
    <p:sldId id="277" r:id="rId21"/>
    <p:sldId id="271" r:id="rId22"/>
    <p:sldId id="260" r:id="rId23"/>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53" d="100"/>
          <a:sy n="53" d="100"/>
        </p:scale>
        <p:origin x="1504" y="5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30E78F77-ECF8-D44B-54AE-286167FE6BDE}"/>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F1854027-7EE8-2C70-7A8B-48A8F9CFA362}"/>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A43BF179-3C3F-0952-2D2D-857918D17E5F}"/>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5AF76258-0A67-85EC-1989-CD14C5100C94}"/>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84B5E1C8-295C-3A20-F928-27837CBFB316}"/>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FC10DE07-8983-B80B-DDD5-44FDD4638B91}"/>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C3D571EA-5429-484C-81A6-CACFC5EE4BC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9B5E034D-59B9-1A31-FFFF-BAD624D8F1A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8886DB6-D8BC-4DE3-9FBB-A05AAF39C32A}"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E126B692-0C2F-04FE-E0CE-E1FE61363C52}"/>
              </a:ext>
            </a:extLst>
          </p:cNvPr>
          <p:cNvSpPr>
            <a:spLocks noGrp="1" noRot="1" noChangeAspect="1"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4E576BF3-9870-ACBA-FB4A-BE0628C90AD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39E129E8-6D26-1AFF-0DD6-FC91F23F362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E072754-6017-4E84-868B-04D91083804E}" type="slidenum">
              <a:rPr lang="en-IN" altLang="en-US" sz="1400" smtClean="0"/>
              <a:pPr fontAlgn="base">
                <a:spcBef>
                  <a:spcPct val="0"/>
                </a:spcBef>
                <a:spcAft>
                  <a:spcPct val="0"/>
                </a:spcAft>
              </a:pPr>
              <a:t>13</a:t>
            </a:fld>
            <a:endParaRPr lang="en-IN" altLang="en-US" sz="1400"/>
          </a:p>
        </p:txBody>
      </p:sp>
      <p:sp>
        <p:nvSpPr>
          <p:cNvPr id="29699" name="Rectangle 1">
            <a:extLst>
              <a:ext uri="{FF2B5EF4-FFF2-40B4-BE49-F238E27FC236}">
                <a16:creationId xmlns:a16="http://schemas.microsoft.com/office/drawing/2014/main" id="{D26FDC2A-68FF-A355-6100-ABCE9DFC21A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9091634A-F973-244E-BD33-3F94723EEDD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39E129E8-6D26-1AFF-0DD6-FC91F23F362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E072754-6017-4E84-868B-04D91083804E}" type="slidenum">
              <a:rPr lang="en-IN" altLang="en-US" sz="1400" smtClean="0"/>
              <a:pPr fontAlgn="base">
                <a:spcBef>
                  <a:spcPct val="0"/>
                </a:spcBef>
                <a:spcAft>
                  <a:spcPct val="0"/>
                </a:spcAft>
              </a:pPr>
              <a:t>21</a:t>
            </a:fld>
            <a:endParaRPr lang="en-IN" altLang="en-US" sz="1400"/>
          </a:p>
        </p:txBody>
      </p:sp>
      <p:sp>
        <p:nvSpPr>
          <p:cNvPr id="29699" name="Rectangle 1">
            <a:extLst>
              <a:ext uri="{FF2B5EF4-FFF2-40B4-BE49-F238E27FC236}">
                <a16:creationId xmlns:a16="http://schemas.microsoft.com/office/drawing/2014/main" id="{D26FDC2A-68FF-A355-6100-ABCE9DFC21A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9091634A-F973-244E-BD33-3F94723EEDD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8816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3F78D841-EC49-D608-8068-F5CB2314F98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5BAAE20-55D3-4AB5-BAAE-5594A4C996A5}" type="slidenum">
              <a:rPr lang="en-IN" altLang="en-US" sz="1400" smtClean="0"/>
              <a:pPr fontAlgn="base">
                <a:spcBef>
                  <a:spcPct val="0"/>
                </a:spcBef>
                <a:spcAft>
                  <a:spcPct val="0"/>
                </a:spcAft>
              </a:pPr>
              <a:t>22</a:t>
            </a:fld>
            <a:endParaRPr lang="en-IN" altLang="en-US" sz="1400"/>
          </a:p>
        </p:txBody>
      </p:sp>
      <p:sp>
        <p:nvSpPr>
          <p:cNvPr id="31747" name="Rectangle 1">
            <a:extLst>
              <a:ext uri="{FF2B5EF4-FFF2-40B4-BE49-F238E27FC236}">
                <a16:creationId xmlns:a16="http://schemas.microsoft.com/office/drawing/2014/main" id="{1C71358E-3869-B89C-713F-FA60B901043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E64A563F-DD1A-15D0-738F-1CA555AFB83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464587B2-54B5-24DE-280F-E736F54BF8B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A13D70-235F-4977-9CE3-DDE9F79D10D0}"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52CACB32-20F9-042B-A854-FF86A0E7076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5B4283BD-7E9F-EC94-A830-45E9E407408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5FD27AD1-323E-D639-9307-43652334F40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CD97179-0FF6-4F17-8941-894525338550}"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a16="http://schemas.microsoft.com/office/drawing/2014/main" id="{A0599CC2-741F-C3AB-71D1-426B7F91E72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863EC89-15E6-C2DA-F545-676B53339D3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7DF0FD73-7D53-D4BA-73BE-4755487DB82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AAA1E76-AA43-4219-8595-611B15332C18}"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D6307BD0-7AB5-7F9C-6B27-41E4C8996E6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BCD22B76-676D-B570-C0F8-408BFFAB748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96C26E32-DB2D-9D09-2AE3-D3C7E5E5FDA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5B0B4F7-E459-4D21-A41C-11D607B2C256}" type="slidenum">
              <a:rPr lang="en-IN" altLang="en-US" sz="1400" smtClean="0"/>
              <a:pPr fontAlgn="base">
                <a:spcBef>
                  <a:spcPct val="0"/>
                </a:spcBef>
                <a:spcAft>
                  <a:spcPct val="0"/>
                </a:spcAft>
              </a:pPr>
              <a:t>5</a:t>
            </a:fld>
            <a:endParaRPr lang="en-IN" altLang="en-US" sz="1400"/>
          </a:p>
        </p:txBody>
      </p:sp>
      <p:sp>
        <p:nvSpPr>
          <p:cNvPr id="17411" name="Rectangle 1">
            <a:extLst>
              <a:ext uri="{FF2B5EF4-FFF2-40B4-BE49-F238E27FC236}">
                <a16:creationId xmlns:a16="http://schemas.microsoft.com/office/drawing/2014/main" id="{29B6D950-1FA5-8283-64C1-EFC1C23FACB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0C849C8A-C91E-35B1-8B4D-B7D9B4AFEC3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5A047732-9018-EB48-2238-46E4C823262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93D8339-26DB-4023-9239-4C09876162D2}" type="slidenum">
              <a:rPr lang="en-IN" altLang="en-US" sz="1400" smtClean="0"/>
              <a:pPr fontAlgn="base">
                <a:spcBef>
                  <a:spcPct val="0"/>
                </a:spcBef>
                <a:spcAft>
                  <a:spcPct val="0"/>
                </a:spcAft>
              </a:pPr>
              <a:t>9</a:t>
            </a:fld>
            <a:endParaRPr lang="en-IN" altLang="en-US" sz="1400"/>
          </a:p>
        </p:txBody>
      </p:sp>
      <p:sp>
        <p:nvSpPr>
          <p:cNvPr id="21507" name="Rectangle 1">
            <a:extLst>
              <a:ext uri="{FF2B5EF4-FFF2-40B4-BE49-F238E27FC236}">
                <a16:creationId xmlns:a16="http://schemas.microsoft.com/office/drawing/2014/main" id="{FA52D173-75FE-2A26-E3A9-E62A848E4BB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CF1A5BEE-FBFC-F798-D0F5-A80C46C14DA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04AAF114-A95D-B3FA-EB6F-F0D67358AEA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5043ADC-4745-4516-95C5-A80568BA07C5}" type="slidenum">
              <a:rPr lang="en-IN" altLang="en-US" sz="1400" smtClean="0"/>
              <a:pPr fontAlgn="base">
                <a:spcBef>
                  <a:spcPct val="0"/>
                </a:spcBef>
                <a:spcAft>
                  <a:spcPct val="0"/>
                </a:spcAft>
              </a:pPr>
              <a:t>10</a:t>
            </a:fld>
            <a:endParaRPr lang="en-IN" altLang="en-US" sz="1400"/>
          </a:p>
        </p:txBody>
      </p:sp>
      <p:sp>
        <p:nvSpPr>
          <p:cNvPr id="23555" name="Rectangle 1">
            <a:extLst>
              <a:ext uri="{FF2B5EF4-FFF2-40B4-BE49-F238E27FC236}">
                <a16:creationId xmlns:a16="http://schemas.microsoft.com/office/drawing/2014/main" id="{0D28AA54-7B36-58C4-33F3-3E5E66366FF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BAA11C2D-4C32-52E9-CC26-9B4895DB8B0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8A953D13-E070-D90F-0BFC-4DD923C300B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CFC69E1-30D0-47DB-BC2C-F076A7B2144C}" type="slidenum">
              <a:rPr lang="en-IN" altLang="en-US" sz="1400" smtClean="0"/>
              <a:pPr fontAlgn="base">
                <a:spcBef>
                  <a:spcPct val="0"/>
                </a:spcBef>
                <a:spcAft>
                  <a:spcPct val="0"/>
                </a:spcAft>
              </a:pPr>
              <a:t>11</a:t>
            </a:fld>
            <a:endParaRPr lang="en-IN" altLang="en-US" sz="1400"/>
          </a:p>
        </p:txBody>
      </p:sp>
      <p:sp>
        <p:nvSpPr>
          <p:cNvPr id="25603" name="Rectangle 1">
            <a:extLst>
              <a:ext uri="{FF2B5EF4-FFF2-40B4-BE49-F238E27FC236}">
                <a16:creationId xmlns:a16="http://schemas.microsoft.com/office/drawing/2014/main" id="{03D74BD7-D608-693F-3A7E-12B56B12D0E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EFC09CD4-F6FF-3C91-06B1-F3226B5E5D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E2E9CDBD-C02A-8026-1C2D-A6F3D45FDF5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835663F-C39A-4BA3-8772-2DDDFA40BDA3}" type="slidenum">
              <a:rPr lang="en-IN" altLang="en-US" sz="1400" smtClean="0"/>
              <a:pPr fontAlgn="base">
                <a:spcBef>
                  <a:spcPct val="0"/>
                </a:spcBef>
                <a:spcAft>
                  <a:spcPct val="0"/>
                </a:spcAft>
              </a:pPr>
              <a:t>12</a:t>
            </a:fld>
            <a:endParaRPr lang="en-IN" altLang="en-US" sz="1400"/>
          </a:p>
        </p:txBody>
      </p:sp>
      <p:sp>
        <p:nvSpPr>
          <p:cNvPr id="27651" name="Rectangle 1">
            <a:extLst>
              <a:ext uri="{FF2B5EF4-FFF2-40B4-BE49-F238E27FC236}">
                <a16:creationId xmlns:a16="http://schemas.microsoft.com/office/drawing/2014/main" id="{C8E30CBC-3FFE-9964-D707-9C142E61FCC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4C763BF1-03F5-AA07-3E8A-E5DDD26436A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06F7C8A4-3FBB-BE73-2E7D-53F69653F3C4}"/>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D75E9D0B-F6E4-B264-A975-433C6B586E15}"/>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18B7E6F-AAFC-5F3C-C3DB-0B1155E79A18}"/>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E86F1B00-B864-9394-E916-A64CA314FE6E}"/>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D270A234-0A2B-ECE4-8893-FD2B6D6D196C}"/>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FB30DB66-375E-BBD5-5D60-787E0D5EE160}"/>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443055AA-2EB0-F76E-092F-DF1BD4E88361}"/>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9693389E-1A93-C568-14E2-85CEADC7E005}"/>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6D144AEA-73D8-B314-2867-40519FEB6718}"/>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2D106A09-7437-E4E6-4516-327931831BA8}"/>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BC0FB976-6907-BB41-0F5C-24B441B2104D}"/>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6D11A6F7-6786-4626-405C-2BD6FE405E78}"/>
              </a:ext>
            </a:extLst>
          </p:cNvPr>
          <p:cNvSpPr>
            <a:spLocks noGrp="1"/>
          </p:cNvSpPr>
          <p:nvPr>
            <p:ph type="dt" sz="half" idx="10"/>
          </p:nvPr>
        </p:nvSpPr>
        <p:spPr/>
        <p:txBody>
          <a:bodyPr/>
          <a:lstStyle>
            <a:lvl1pPr>
              <a:defRPr/>
            </a:lvl1pPr>
          </a:lstStyle>
          <a:p>
            <a:pPr>
              <a:defRPr/>
            </a:pPr>
            <a:fld id="{2E8B76B5-E39A-442C-9648-DB2F9A6D883C}" type="datetimeFigureOut">
              <a:rPr lang="en-US"/>
              <a:pPr>
                <a:defRPr/>
              </a:pPr>
              <a:t>4/28/2023</a:t>
            </a:fld>
            <a:endParaRPr lang="en-US" dirty="0"/>
          </a:p>
        </p:txBody>
      </p:sp>
      <p:sp>
        <p:nvSpPr>
          <p:cNvPr id="16" name="Footer Placeholder 4">
            <a:extLst>
              <a:ext uri="{FF2B5EF4-FFF2-40B4-BE49-F238E27FC236}">
                <a16:creationId xmlns:a16="http://schemas.microsoft.com/office/drawing/2014/main" id="{35545B17-9864-D2F2-1FB3-AD3F7D2D1E3F}"/>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3192C088-809B-BF26-B624-D1015665751D}"/>
              </a:ext>
            </a:extLst>
          </p:cNvPr>
          <p:cNvSpPr>
            <a:spLocks noGrp="1"/>
          </p:cNvSpPr>
          <p:nvPr>
            <p:ph type="sldNum" sz="quarter" idx="12"/>
          </p:nvPr>
        </p:nvSpPr>
        <p:spPr/>
        <p:txBody>
          <a:bodyPr/>
          <a:lstStyle>
            <a:lvl1pPr>
              <a:defRPr/>
            </a:lvl1pPr>
          </a:lstStyle>
          <a:p>
            <a:pPr>
              <a:defRPr/>
            </a:pPr>
            <a:fld id="{62A4FBD5-1695-4ADD-B2CC-9ACC1ED113F6}" type="slidenum">
              <a:rPr lang="en-US"/>
              <a:pPr>
                <a:defRPr/>
              </a:pPr>
              <a:t>‹#›</a:t>
            </a:fld>
            <a:endParaRPr lang="en-US" dirty="0"/>
          </a:p>
        </p:txBody>
      </p:sp>
    </p:spTree>
    <p:extLst>
      <p:ext uri="{BB962C8B-B14F-4D97-AF65-F5344CB8AC3E}">
        <p14:creationId xmlns:p14="http://schemas.microsoft.com/office/powerpoint/2010/main" val="155263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120461-E224-58BF-E0BF-4F3E2A1F6AA8}"/>
              </a:ext>
            </a:extLst>
          </p:cNvPr>
          <p:cNvSpPr>
            <a:spLocks noGrp="1"/>
          </p:cNvSpPr>
          <p:nvPr>
            <p:ph type="dt" sz="half" idx="10"/>
          </p:nvPr>
        </p:nvSpPr>
        <p:spPr/>
        <p:txBody>
          <a:bodyPr/>
          <a:lstStyle>
            <a:lvl1pPr>
              <a:defRPr/>
            </a:lvl1pPr>
          </a:lstStyle>
          <a:p>
            <a:pPr>
              <a:defRPr/>
            </a:pPr>
            <a:fld id="{D842424D-F3C2-444D-93DF-D65B854CB3AA}" type="datetimeFigureOut">
              <a:rPr lang="en-US"/>
              <a:pPr>
                <a:defRPr/>
              </a:pPr>
              <a:t>4/28/2023</a:t>
            </a:fld>
            <a:endParaRPr lang="en-US" dirty="0"/>
          </a:p>
        </p:txBody>
      </p:sp>
      <p:sp>
        <p:nvSpPr>
          <p:cNvPr id="5" name="Footer Placeholder 4">
            <a:extLst>
              <a:ext uri="{FF2B5EF4-FFF2-40B4-BE49-F238E27FC236}">
                <a16:creationId xmlns:a16="http://schemas.microsoft.com/office/drawing/2014/main" id="{234370B3-6383-E8BA-BFE2-6E25AD50C0F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8AD842-FB96-BC3C-32C7-CF04C29F7015}"/>
              </a:ext>
            </a:extLst>
          </p:cNvPr>
          <p:cNvSpPr>
            <a:spLocks noGrp="1"/>
          </p:cNvSpPr>
          <p:nvPr>
            <p:ph type="sldNum" sz="quarter" idx="12"/>
          </p:nvPr>
        </p:nvSpPr>
        <p:spPr/>
        <p:txBody>
          <a:bodyPr/>
          <a:lstStyle>
            <a:lvl1pPr>
              <a:defRPr/>
            </a:lvl1pPr>
          </a:lstStyle>
          <a:p>
            <a:pPr>
              <a:defRPr/>
            </a:pPr>
            <a:fld id="{6D75ED86-3F73-463D-AB09-B9AA746F6903}" type="slidenum">
              <a:rPr lang="en-US"/>
              <a:pPr>
                <a:defRPr/>
              </a:pPr>
              <a:t>‹#›</a:t>
            </a:fld>
            <a:endParaRPr lang="en-US" dirty="0"/>
          </a:p>
        </p:txBody>
      </p:sp>
    </p:spTree>
    <p:extLst>
      <p:ext uri="{BB962C8B-B14F-4D97-AF65-F5344CB8AC3E}">
        <p14:creationId xmlns:p14="http://schemas.microsoft.com/office/powerpoint/2010/main" val="276341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4768FE-1A34-1ECA-41D3-23C898F00E4F}"/>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70D38268-6877-0914-0F8A-5B4DC64D3E2A}"/>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46B1F146-E46A-0FCC-0D1E-C96394F938C2}"/>
              </a:ext>
            </a:extLst>
          </p:cNvPr>
          <p:cNvSpPr>
            <a:spLocks noGrp="1"/>
          </p:cNvSpPr>
          <p:nvPr>
            <p:ph type="dt" sz="half" idx="14"/>
          </p:nvPr>
        </p:nvSpPr>
        <p:spPr/>
        <p:txBody>
          <a:bodyPr/>
          <a:lstStyle>
            <a:lvl1pPr>
              <a:defRPr/>
            </a:lvl1pPr>
          </a:lstStyle>
          <a:p>
            <a:pPr>
              <a:defRPr/>
            </a:pPr>
            <a:fld id="{B5419819-55CC-4B53-BB62-85C96C1942AA}" type="datetimeFigureOut">
              <a:rPr lang="en-US"/>
              <a:pPr>
                <a:defRPr/>
              </a:pPr>
              <a:t>4/28/2023</a:t>
            </a:fld>
            <a:endParaRPr lang="en-US" dirty="0"/>
          </a:p>
        </p:txBody>
      </p:sp>
      <p:sp>
        <p:nvSpPr>
          <p:cNvPr id="7" name="Footer Placeholder 4">
            <a:extLst>
              <a:ext uri="{FF2B5EF4-FFF2-40B4-BE49-F238E27FC236}">
                <a16:creationId xmlns:a16="http://schemas.microsoft.com/office/drawing/2014/main" id="{E3B79198-69F4-3A67-98F9-CB4447210355}"/>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78F64B9A-69CA-5776-E5A5-F5065232AEDE}"/>
              </a:ext>
            </a:extLst>
          </p:cNvPr>
          <p:cNvSpPr>
            <a:spLocks noGrp="1"/>
          </p:cNvSpPr>
          <p:nvPr>
            <p:ph type="sldNum" sz="quarter" idx="16"/>
          </p:nvPr>
        </p:nvSpPr>
        <p:spPr/>
        <p:txBody>
          <a:bodyPr/>
          <a:lstStyle>
            <a:lvl1pPr>
              <a:defRPr/>
            </a:lvl1pPr>
          </a:lstStyle>
          <a:p>
            <a:pPr>
              <a:defRPr/>
            </a:pPr>
            <a:fld id="{0F1C6783-C340-4C38-92E7-AAEB39AC1873}" type="slidenum">
              <a:rPr lang="en-US"/>
              <a:pPr>
                <a:defRPr/>
              </a:pPr>
              <a:t>‹#›</a:t>
            </a:fld>
            <a:endParaRPr lang="en-US" dirty="0"/>
          </a:p>
        </p:txBody>
      </p:sp>
    </p:spTree>
    <p:extLst>
      <p:ext uri="{BB962C8B-B14F-4D97-AF65-F5344CB8AC3E}">
        <p14:creationId xmlns:p14="http://schemas.microsoft.com/office/powerpoint/2010/main" val="66729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E2529B-0E85-A04F-5182-3A14E702FAC7}"/>
              </a:ext>
            </a:extLst>
          </p:cNvPr>
          <p:cNvSpPr>
            <a:spLocks noGrp="1"/>
          </p:cNvSpPr>
          <p:nvPr>
            <p:ph type="dt" sz="half" idx="10"/>
          </p:nvPr>
        </p:nvSpPr>
        <p:spPr/>
        <p:txBody>
          <a:bodyPr/>
          <a:lstStyle>
            <a:lvl1pPr>
              <a:defRPr/>
            </a:lvl1pPr>
          </a:lstStyle>
          <a:p>
            <a:pPr>
              <a:defRPr/>
            </a:pPr>
            <a:fld id="{C7422194-72D3-47A1-A9F9-9C5176A28BDD}" type="datetimeFigureOut">
              <a:rPr lang="en-US"/>
              <a:pPr>
                <a:defRPr/>
              </a:pPr>
              <a:t>4/28/2023</a:t>
            </a:fld>
            <a:endParaRPr lang="en-US" dirty="0"/>
          </a:p>
        </p:txBody>
      </p:sp>
      <p:sp>
        <p:nvSpPr>
          <p:cNvPr id="5" name="Footer Placeholder 4">
            <a:extLst>
              <a:ext uri="{FF2B5EF4-FFF2-40B4-BE49-F238E27FC236}">
                <a16:creationId xmlns:a16="http://schemas.microsoft.com/office/drawing/2014/main" id="{C00C91EF-1176-ED41-B428-167BBA9887D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23AFD23-5DEB-EEDD-F32D-31173839BC94}"/>
              </a:ext>
            </a:extLst>
          </p:cNvPr>
          <p:cNvSpPr>
            <a:spLocks noGrp="1"/>
          </p:cNvSpPr>
          <p:nvPr>
            <p:ph type="sldNum" sz="quarter" idx="12"/>
          </p:nvPr>
        </p:nvSpPr>
        <p:spPr/>
        <p:txBody>
          <a:bodyPr/>
          <a:lstStyle>
            <a:lvl1pPr>
              <a:defRPr/>
            </a:lvl1pPr>
          </a:lstStyle>
          <a:p>
            <a:pPr>
              <a:defRPr/>
            </a:pPr>
            <a:fld id="{DDB672F8-947D-4CDD-A1A6-1A6EE113BC43}" type="slidenum">
              <a:rPr lang="en-US"/>
              <a:pPr>
                <a:defRPr/>
              </a:pPr>
              <a:t>‹#›</a:t>
            </a:fld>
            <a:endParaRPr lang="en-US" dirty="0"/>
          </a:p>
        </p:txBody>
      </p:sp>
    </p:spTree>
    <p:extLst>
      <p:ext uri="{BB962C8B-B14F-4D97-AF65-F5344CB8AC3E}">
        <p14:creationId xmlns:p14="http://schemas.microsoft.com/office/powerpoint/2010/main" val="171834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FCD011-B2F4-7330-C3DA-9EB8188C4F46}"/>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28474125-8722-5973-D350-AA4EC5D8E0D6}"/>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B3F7C30-4CF0-68B4-B853-B6F5A96E35A2}"/>
              </a:ext>
            </a:extLst>
          </p:cNvPr>
          <p:cNvSpPr>
            <a:spLocks noGrp="1"/>
          </p:cNvSpPr>
          <p:nvPr>
            <p:ph type="dt" sz="half" idx="14"/>
          </p:nvPr>
        </p:nvSpPr>
        <p:spPr/>
        <p:txBody>
          <a:bodyPr/>
          <a:lstStyle>
            <a:lvl1pPr>
              <a:defRPr/>
            </a:lvl1pPr>
          </a:lstStyle>
          <a:p>
            <a:pPr>
              <a:defRPr/>
            </a:pPr>
            <a:fld id="{F3A04F97-1E95-46AB-8590-6B32CCFBD279}" type="datetimeFigureOut">
              <a:rPr lang="en-US"/>
              <a:pPr>
                <a:defRPr/>
              </a:pPr>
              <a:t>4/28/2023</a:t>
            </a:fld>
            <a:endParaRPr lang="en-US" dirty="0"/>
          </a:p>
        </p:txBody>
      </p:sp>
      <p:sp>
        <p:nvSpPr>
          <p:cNvPr id="7" name="Footer Placeholder 4">
            <a:extLst>
              <a:ext uri="{FF2B5EF4-FFF2-40B4-BE49-F238E27FC236}">
                <a16:creationId xmlns:a16="http://schemas.microsoft.com/office/drawing/2014/main" id="{97996567-CF5B-57F6-A485-0424D0D2E52E}"/>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7215C7C9-F983-63FC-0A29-A5F486CDB02B}"/>
              </a:ext>
            </a:extLst>
          </p:cNvPr>
          <p:cNvSpPr>
            <a:spLocks noGrp="1"/>
          </p:cNvSpPr>
          <p:nvPr>
            <p:ph type="sldNum" sz="quarter" idx="16"/>
          </p:nvPr>
        </p:nvSpPr>
        <p:spPr/>
        <p:txBody>
          <a:bodyPr/>
          <a:lstStyle>
            <a:lvl1pPr>
              <a:defRPr/>
            </a:lvl1pPr>
          </a:lstStyle>
          <a:p>
            <a:pPr>
              <a:defRPr/>
            </a:pPr>
            <a:fld id="{2EB773A1-4670-4142-A230-AC74BE949DC7}" type="slidenum">
              <a:rPr lang="en-US"/>
              <a:pPr>
                <a:defRPr/>
              </a:pPr>
              <a:t>‹#›</a:t>
            </a:fld>
            <a:endParaRPr lang="en-US" dirty="0"/>
          </a:p>
        </p:txBody>
      </p:sp>
    </p:spTree>
    <p:extLst>
      <p:ext uri="{BB962C8B-B14F-4D97-AF65-F5344CB8AC3E}">
        <p14:creationId xmlns:p14="http://schemas.microsoft.com/office/powerpoint/2010/main" val="3454700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0713AE-283E-CFB2-7E30-4F8787C3FFB4}"/>
              </a:ext>
            </a:extLst>
          </p:cNvPr>
          <p:cNvSpPr>
            <a:spLocks noGrp="1"/>
          </p:cNvSpPr>
          <p:nvPr>
            <p:ph type="dt" sz="half" idx="14"/>
          </p:nvPr>
        </p:nvSpPr>
        <p:spPr/>
        <p:txBody>
          <a:bodyPr/>
          <a:lstStyle>
            <a:lvl1pPr>
              <a:defRPr/>
            </a:lvl1pPr>
          </a:lstStyle>
          <a:p>
            <a:pPr>
              <a:defRPr/>
            </a:pPr>
            <a:fld id="{984AC30A-C86F-4D49-A65C-AB806942AE1D}" type="datetimeFigureOut">
              <a:rPr lang="en-US"/>
              <a:pPr>
                <a:defRPr/>
              </a:pPr>
              <a:t>4/28/2023</a:t>
            </a:fld>
            <a:endParaRPr lang="en-US" dirty="0"/>
          </a:p>
        </p:txBody>
      </p:sp>
      <p:sp>
        <p:nvSpPr>
          <p:cNvPr id="5" name="Footer Placeholder 4">
            <a:extLst>
              <a:ext uri="{FF2B5EF4-FFF2-40B4-BE49-F238E27FC236}">
                <a16:creationId xmlns:a16="http://schemas.microsoft.com/office/drawing/2014/main" id="{57EFF6DD-21FF-D936-C2CA-0FB07D7D3630}"/>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456029-8CE4-47F6-CD03-BF30F1FEEB56}"/>
              </a:ext>
            </a:extLst>
          </p:cNvPr>
          <p:cNvSpPr>
            <a:spLocks noGrp="1"/>
          </p:cNvSpPr>
          <p:nvPr>
            <p:ph type="sldNum" sz="quarter" idx="16"/>
          </p:nvPr>
        </p:nvSpPr>
        <p:spPr/>
        <p:txBody>
          <a:bodyPr/>
          <a:lstStyle>
            <a:lvl1pPr>
              <a:defRPr/>
            </a:lvl1pPr>
          </a:lstStyle>
          <a:p>
            <a:pPr>
              <a:defRPr/>
            </a:pPr>
            <a:fld id="{8288F794-7271-4193-B3FF-147544B7DF22}" type="slidenum">
              <a:rPr lang="en-US"/>
              <a:pPr>
                <a:defRPr/>
              </a:pPr>
              <a:t>‹#›</a:t>
            </a:fld>
            <a:endParaRPr lang="en-US" dirty="0"/>
          </a:p>
        </p:txBody>
      </p:sp>
    </p:spTree>
    <p:extLst>
      <p:ext uri="{BB962C8B-B14F-4D97-AF65-F5344CB8AC3E}">
        <p14:creationId xmlns:p14="http://schemas.microsoft.com/office/powerpoint/2010/main" val="2197381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101104-3F3F-1BB7-F545-C723C04AF1DB}"/>
              </a:ext>
            </a:extLst>
          </p:cNvPr>
          <p:cNvSpPr>
            <a:spLocks noGrp="1"/>
          </p:cNvSpPr>
          <p:nvPr>
            <p:ph type="dt" sz="half" idx="10"/>
          </p:nvPr>
        </p:nvSpPr>
        <p:spPr/>
        <p:txBody>
          <a:bodyPr/>
          <a:lstStyle>
            <a:lvl1pPr>
              <a:defRPr/>
            </a:lvl1pPr>
          </a:lstStyle>
          <a:p>
            <a:pPr>
              <a:defRPr/>
            </a:pPr>
            <a:fld id="{DB5B1EB7-E63E-4860-B7B1-3016F87DECDF}" type="datetimeFigureOut">
              <a:rPr lang="en-US"/>
              <a:pPr>
                <a:defRPr/>
              </a:pPr>
              <a:t>4/28/2023</a:t>
            </a:fld>
            <a:endParaRPr lang="en-US" dirty="0"/>
          </a:p>
        </p:txBody>
      </p:sp>
      <p:sp>
        <p:nvSpPr>
          <p:cNvPr id="5" name="Footer Placeholder 4">
            <a:extLst>
              <a:ext uri="{FF2B5EF4-FFF2-40B4-BE49-F238E27FC236}">
                <a16:creationId xmlns:a16="http://schemas.microsoft.com/office/drawing/2014/main" id="{9040CD4A-FB0F-F1C9-392F-25DB05DEE4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0B7F405-101D-081F-7A22-89A905457B3B}"/>
              </a:ext>
            </a:extLst>
          </p:cNvPr>
          <p:cNvSpPr>
            <a:spLocks noGrp="1"/>
          </p:cNvSpPr>
          <p:nvPr>
            <p:ph type="sldNum" sz="quarter" idx="12"/>
          </p:nvPr>
        </p:nvSpPr>
        <p:spPr/>
        <p:txBody>
          <a:bodyPr/>
          <a:lstStyle>
            <a:lvl1pPr>
              <a:defRPr/>
            </a:lvl1pPr>
          </a:lstStyle>
          <a:p>
            <a:pPr>
              <a:defRPr/>
            </a:pPr>
            <a:fld id="{A6E4F651-1B89-4189-8EB7-6DC659953BB6}" type="slidenum">
              <a:rPr lang="en-US"/>
              <a:pPr>
                <a:defRPr/>
              </a:pPr>
              <a:t>‹#›</a:t>
            </a:fld>
            <a:endParaRPr lang="en-US" dirty="0"/>
          </a:p>
        </p:txBody>
      </p:sp>
    </p:spTree>
    <p:extLst>
      <p:ext uri="{BB962C8B-B14F-4D97-AF65-F5344CB8AC3E}">
        <p14:creationId xmlns:p14="http://schemas.microsoft.com/office/powerpoint/2010/main" val="253044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8BD5D3-E178-EFF7-8853-E567471B257C}"/>
              </a:ext>
            </a:extLst>
          </p:cNvPr>
          <p:cNvSpPr>
            <a:spLocks noGrp="1"/>
          </p:cNvSpPr>
          <p:nvPr>
            <p:ph type="dt" sz="half" idx="10"/>
          </p:nvPr>
        </p:nvSpPr>
        <p:spPr/>
        <p:txBody>
          <a:bodyPr/>
          <a:lstStyle>
            <a:lvl1pPr>
              <a:defRPr/>
            </a:lvl1pPr>
          </a:lstStyle>
          <a:p>
            <a:pPr>
              <a:defRPr/>
            </a:pPr>
            <a:fld id="{9537BDF1-5ED4-4C8B-A595-3AA57B18E526}" type="datetimeFigureOut">
              <a:rPr lang="en-US"/>
              <a:pPr>
                <a:defRPr/>
              </a:pPr>
              <a:t>4/28/2023</a:t>
            </a:fld>
            <a:endParaRPr lang="en-US" dirty="0"/>
          </a:p>
        </p:txBody>
      </p:sp>
      <p:sp>
        <p:nvSpPr>
          <p:cNvPr id="5" name="Footer Placeholder 4">
            <a:extLst>
              <a:ext uri="{FF2B5EF4-FFF2-40B4-BE49-F238E27FC236}">
                <a16:creationId xmlns:a16="http://schemas.microsoft.com/office/drawing/2014/main" id="{A282E6DF-FBA6-D7DF-525A-174BC253AA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61D062B-3108-14DA-C16A-F96E58D2B498}"/>
              </a:ext>
            </a:extLst>
          </p:cNvPr>
          <p:cNvSpPr>
            <a:spLocks noGrp="1"/>
          </p:cNvSpPr>
          <p:nvPr>
            <p:ph type="sldNum" sz="quarter" idx="12"/>
          </p:nvPr>
        </p:nvSpPr>
        <p:spPr/>
        <p:txBody>
          <a:bodyPr/>
          <a:lstStyle>
            <a:lvl1pPr>
              <a:defRPr/>
            </a:lvl1pPr>
          </a:lstStyle>
          <a:p>
            <a:pPr>
              <a:defRPr/>
            </a:pPr>
            <a:fld id="{2370BECA-BD43-4831-B1C7-778DBB550A6B}" type="slidenum">
              <a:rPr lang="en-US"/>
              <a:pPr>
                <a:defRPr/>
              </a:pPr>
              <a:t>‹#›</a:t>
            </a:fld>
            <a:endParaRPr lang="en-US" dirty="0"/>
          </a:p>
        </p:txBody>
      </p:sp>
    </p:spTree>
    <p:extLst>
      <p:ext uri="{BB962C8B-B14F-4D97-AF65-F5344CB8AC3E}">
        <p14:creationId xmlns:p14="http://schemas.microsoft.com/office/powerpoint/2010/main" val="47733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E6B2F8-A0BD-03B5-5153-ED1E866B148B}"/>
              </a:ext>
            </a:extLst>
          </p:cNvPr>
          <p:cNvSpPr>
            <a:spLocks noGrp="1"/>
          </p:cNvSpPr>
          <p:nvPr>
            <p:ph type="dt" sz="half" idx="10"/>
          </p:nvPr>
        </p:nvSpPr>
        <p:spPr/>
        <p:txBody>
          <a:bodyPr/>
          <a:lstStyle>
            <a:lvl1pPr>
              <a:defRPr/>
            </a:lvl1pPr>
          </a:lstStyle>
          <a:p>
            <a:pPr>
              <a:defRPr/>
            </a:pPr>
            <a:fld id="{0BFE65E2-92DB-44D4-9F95-9CFC4CC3B356}" type="datetimeFigureOut">
              <a:rPr lang="en-US"/>
              <a:pPr>
                <a:defRPr/>
              </a:pPr>
              <a:t>4/28/2023</a:t>
            </a:fld>
            <a:endParaRPr lang="en-US" dirty="0"/>
          </a:p>
        </p:txBody>
      </p:sp>
      <p:sp>
        <p:nvSpPr>
          <p:cNvPr id="5" name="Footer Placeholder 4">
            <a:extLst>
              <a:ext uri="{FF2B5EF4-FFF2-40B4-BE49-F238E27FC236}">
                <a16:creationId xmlns:a16="http://schemas.microsoft.com/office/drawing/2014/main" id="{9659A944-A093-5245-258D-DD42CFC4A3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32D303-804E-8824-46C2-8795750A2CA1}"/>
              </a:ext>
            </a:extLst>
          </p:cNvPr>
          <p:cNvSpPr>
            <a:spLocks noGrp="1"/>
          </p:cNvSpPr>
          <p:nvPr>
            <p:ph type="sldNum" sz="quarter" idx="12"/>
          </p:nvPr>
        </p:nvSpPr>
        <p:spPr/>
        <p:txBody>
          <a:bodyPr/>
          <a:lstStyle>
            <a:lvl1pPr>
              <a:defRPr/>
            </a:lvl1pPr>
          </a:lstStyle>
          <a:p>
            <a:pPr>
              <a:defRPr/>
            </a:pPr>
            <a:fld id="{CAE7D1CD-074D-435B-BAF5-5D2BAE6A3D5B}" type="slidenum">
              <a:rPr lang="en-US"/>
              <a:pPr>
                <a:defRPr/>
              </a:pPr>
              <a:t>‹#›</a:t>
            </a:fld>
            <a:endParaRPr lang="en-US" dirty="0"/>
          </a:p>
        </p:txBody>
      </p:sp>
    </p:spTree>
    <p:extLst>
      <p:ext uri="{BB962C8B-B14F-4D97-AF65-F5344CB8AC3E}">
        <p14:creationId xmlns:p14="http://schemas.microsoft.com/office/powerpoint/2010/main" val="267481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E36CB-766F-1746-8647-60AEEF7FC43A}"/>
              </a:ext>
            </a:extLst>
          </p:cNvPr>
          <p:cNvSpPr>
            <a:spLocks noGrp="1"/>
          </p:cNvSpPr>
          <p:nvPr>
            <p:ph type="dt" sz="half" idx="10"/>
          </p:nvPr>
        </p:nvSpPr>
        <p:spPr/>
        <p:txBody>
          <a:bodyPr/>
          <a:lstStyle>
            <a:lvl1pPr>
              <a:defRPr/>
            </a:lvl1pPr>
          </a:lstStyle>
          <a:p>
            <a:pPr>
              <a:defRPr/>
            </a:pPr>
            <a:fld id="{B2E47D16-4B8F-48F8-90A8-816DCBD79786}" type="datetimeFigureOut">
              <a:rPr lang="en-US"/>
              <a:pPr>
                <a:defRPr/>
              </a:pPr>
              <a:t>4/28/2023</a:t>
            </a:fld>
            <a:endParaRPr lang="en-US" dirty="0"/>
          </a:p>
        </p:txBody>
      </p:sp>
      <p:sp>
        <p:nvSpPr>
          <p:cNvPr id="5" name="Footer Placeholder 4">
            <a:extLst>
              <a:ext uri="{FF2B5EF4-FFF2-40B4-BE49-F238E27FC236}">
                <a16:creationId xmlns:a16="http://schemas.microsoft.com/office/drawing/2014/main" id="{DF152B27-128D-B41E-52F0-3837432694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FBA0A6A-548A-AA17-FB6D-3B0D9898C673}"/>
              </a:ext>
            </a:extLst>
          </p:cNvPr>
          <p:cNvSpPr>
            <a:spLocks noGrp="1"/>
          </p:cNvSpPr>
          <p:nvPr>
            <p:ph type="sldNum" sz="quarter" idx="12"/>
          </p:nvPr>
        </p:nvSpPr>
        <p:spPr/>
        <p:txBody>
          <a:bodyPr/>
          <a:lstStyle>
            <a:lvl1pPr>
              <a:defRPr/>
            </a:lvl1pPr>
          </a:lstStyle>
          <a:p>
            <a:pPr>
              <a:defRPr/>
            </a:pPr>
            <a:fld id="{3BAD0841-86EF-4DA2-B52F-3D920093F60F}" type="slidenum">
              <a:rPr lang="en-US"/>
              <a:pPr>
                <a:defRPr/>
              </a:pPr>
              <a:t>‹#›</a:t>
            </a:fld>
            <a:endParaRPr lang="en-US" dirty="0"/>
          </a:p>
        </p:txBody>
      </p:sp>
    </p:spTree>
    <p:extLst>
      <p:ext uri="{BB962C8B-B14F-4D97-AF65-F5344CB8AC3E}">
        <p14:creationId xmlns:p14="http://schemas.microsoft.com/office/powerpoint/2010/main" val="97738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8B4C5E0-09E9-9818-C865-B6736C10214D}"/>
              </a:ext>
            </a:extLst>
          </p:cNvPr>
          <p:cNvSpPr>
            <a:spLocks noGrp="1"/>
          </p:cNvSpPr>
          <p:nvPr>
            <p:ph type="dt" sz="half" idx="10"/>
          </p:nvPr>
        </p:nvSpPr>
        <p:spPr/>
        <p:txBody>
          <a:bodyPr/>
          <a:lstStyle>
            <a:lvl1pPr>
              <a:defRPr/>
            </a:lvl1pPr>
          </a:lstStyle>
          <a:p>
            <a:pPr>
              <a:defRPr/>
            </a:pPr>
            <a:fld id="{9E637489-119B-42A9-B8C6-E701DE263ECF}" type="datetimeFigureOut">
              <a:rPr lang="en-US"/>
              <a:pPr>
                <a:defRPr/>
              </a:pPr>
              <a:t>4/28/2023</a:t>
            </a:fld>
            <a:endParaRPr lang="en-US" dirty="0"/>
          </a:p>
        </p:txBody>
      </p:sp>
      <p:sp>
        <p:nvSpPr>
          <p:cNvPr id="6" name="Footer Placeholder 4">
            <a:extLst>
              <a:ext uri="{FF2B5EF4-FFF2-40B4-BE49-F238E27FC236}">
                <a16:creationId xmlns:a16="http://schemas.microsoft.com/office/drawing/2014/main" id="{4B801E5E-B895-DD8A-4A84-C19313632CA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95D1B67-DEFB-AE6E-C8E4-8C83F99002E2}"/>
              </a:ext>
            </a:extLst>
          </p:cNvPr>
          <p:cNvSpPr>
            <a:spLocks noGrp="1"/>
          </p:cNvSpPr>
          <p:nvPr>
            <p:ph type="sldNum" sz="quarter" idx="12"/>
          </p:nvPr>
        </p:nvSpPr>
        <p:spPr/>
        <p:txBody>
          <a:bodyPr/>
          <a:lstStyle>
            <a:lvl1pPr>
              <a:defRPr/>
            </a:lvl1pPr>
          </a:lstStyle>
          <a:p>
            <a:pPr>
              <a:defRPr/>
            </a:pPr>
            <a:fld id="{55FD3535-CD6F-4ABE-950B-D124C344A979}" type="slidenum">
              <a:rPr lang="en-US"/>
              <a:pPr>
                <a:defRPr/>
              </a:pPr>
              <a:t>‹#›</a:t>
            </a:fld>
            <a:endParaRPr lang="en-US" dirty="0"/>
          </a:p>
        </p:txBody>
      </p:sp>
    </p:spTree>
    <p:extLst>
      <p:ext uri="{BB962C8B-B14F-4D97-AF65-F5344CB8AC3E}">
        <p14:creationId xmlns:p14="http://schemas.microsoft.com/office/powerpoint/2010/main" val="366478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3B1C278-35E9-F2A7-2FB1-E686C7D6DC1B}"/>
              </a:ext>
            </a:extLst>
          </p:cNvPr>
          <p:cNvSpPr>
            <a:spLocks noGrp="1"/>
          </p:cNvSpPr>
          <p:nvPr>
            <p:ph type="dt" sz="half" idx="10"/>
          </p:nvPr>
        </p:nvSpPr>
        <p:spPr/>
        <p:txBody>
          <a:bodyPr/>
          <a:lstStyle>
            <a:lvl1pPr>
              <a:defRPr/>
            </a:lvl1pPr>
          </a:lstStyle>
          <a:p>
            <a:pPr>
              <a:defRPr/>
            </a:pPr>
            <a:fld id="{39E0D65A-AAE6-47B2-B893-7A5A7053BF83}" type="datetimeFigureOut">
              <a:rPr lang="en-US"/>
              <a:pPr>
                <a:defRPr/>
              </a:pPr>
              <a:t>4/28/2023</a:t>
            </a:fld>
            <a:endParaRPr lang="en-US" dirty="0"/>
          </a:p>
        </p:txBody>
      </p:sp>
      <p:sp>
        <p:nvSpPr>
          <p:cNvPr id="8" name="Footer Placeholder 4">
            <a:extLst>
              <a:ext uri="{FF2B5EF4-FFF2-40B4-BE49-F238E27FC236}">
                <a16:creationId xmlns:a16="http://schemas.microsoft.com/office/drawing/2014/main" id="{E07AEE4A-46E6-8CA0-BE5D-447652E8797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6880582-816E-9A66-B5F0-F68F87A7A87E}"/>
              </a:ext>
            </a:extLst>
          </p:cNvPr>
          <p:cNvSpPr>
            <a:spLocks noGrp="1"/>
          </p:cNvSpPr>
          <p:nvPr>
            <p:ph type="sldNum" sz="quarter" idx="12"/>
          </p:nvPr>
        </p:nvSpPr>
        <p:spPr/>
        <p:txBody>
          <a:bodyPr/>
          <a:lstStyle>
            <a:lvl1pPr>
              <a:defRPr/>
            </a:lvl1pPr>
          </a:lstStyle>
          <a:p>
            <a:pPr>
              <a:defRPr/>
            </a:pPr>
            <a:fld id="{6A7EFC7A-50E1-457A-A829-B1E4F360408D}" type="slidenum">
              <a:rPr lang="en-US"/>
              <a:pPr>
                <a:defRPr/>
              </a:pPr>
              <a:t>‹#›</a:t>
            </a:fld>
            <a:endParaRPr lang="en-US" dirty="0"/>
          </a:p>
        </p:txBody>
      </p:sp>
    </p:spTree>
    <p:extLst>
      <p:ext uri="{BB962C8B-B14F-4D97-AF65-F5344CB8AC3E}">
        <p14:creationId xmlns:p14="http://schemas.microsoft.com/office/powerpoint/2010/main" val="189664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FB9289D4-16D2-A8AD-224E-D479F6A8BDCF}"/>
              </a:ext>
            </a:extLst>
          </p:cNvPr>
          <p:cNvSpPr>
            <a:spLocks noGrp="1"/>
          </p:cNvSpPr>
          <p:nvPr>
            <p:ph type="dt" sz="half" idx="10"/>
          </p:nvPr>
        </p:nvSpPr>
        <p:spPr/>
        <p:txBody>
          <a:bodyPr/>
          <a:lstStyle>
            <a:lvl1pPr>
              <a:defRPr/>
            </a:lvl1pPr>
          </a:lstStyle>
          <a:p>
            <a:pPr>
              <a:defRPr/>
            </a:pPr>
            <a:fld id="{F5ED07C5-65A6-4284-A40D-A4CDC25757C4}" type="datetimeFigureOut">
              <a:rPr lang="en-US"/>
              <a:pPr>
                <a:defRPr/>
              </a:pPr>
              <a:t>4/28/2023</a:t>
            </a:fld>
            <a:endParaRPr lang="en-US" dirty="0"/>
          </a:p>
        </p:txBody>
      </p:sp>
      <p:sp>
        <p:nvSpPr>
          <p:cNvPr id="4" name="Footer Placeholder 4">
            <a:extLst>
              <a:ext uri="{FF2B5EF4-FFF2-40B4-BE49-F238E27FC236}">
                <a16:creationId xmlns:a16="http://schemas.microsoft.com/office/drawing/2014/main" id="{9D6A6FDC-494A-2744-15DC-F130ED5CA64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AB1553E-A32F-8500-AA0D-64C617C38755}"/>
              </a:ext>
            </a:extLst>
          </p:cNvPr>
          <p:cNvSpPr>
            <a:spLocks noGrp="1"/>
          </p:cNvSpPr>
          <p:nvPr>
            <p:ph type="sldNum" sz="quarter" idx="12"/>
          </p:nvPr>
        </p:nvSpPr>
        <p:spPr/>
        <p:txBody>
          <a:bodyPr/>
          <a:lstStyle>
            <a:lvl1pPr>
              <a:defRPr/>
            </a:lvl1pPr>
          </a:lstStyle>
          <a:p>
            <a:pPr>
              <a:defRPr/>
            </a:pPr>
            <a:fld id="{66978BE6-5641-4787-8330-D0798E139953}" type="slidenum">
              <a:rPr lang="en-US"/>
              <a:pPr>
                <a:defRPr/>
              </a:pPr>
              <a:t>‹#›</a:t>
            </a:fld>
            <a:endParaRPr lang="en-US" dirty="0"/>
          </a:p>
        </p:txBody>
      </p:sp>
    </p:spTree>
    <p:extLst>
      <p:ext uri="{BB962C8B-B14F-4D97-AF65-F5344CB8AC3E}">
        <p14:creationId xmlns:p14="http://schemas.microsoft.com/office/powerpoint/2010/main" val="376239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F152316-1BF1-B865-BB2D-A1794E44E115}"/>
              </a:ext>
            </a:extLst>
          </p:cNvPr>
          <p:cNvSpPr>
            <a:spLocks noGrp="1"/>
          </p:cNvSpPr>
          <p:nvPr>
            <p:ph type="dt" sz="half" idx="10"/>
          </p:nvPr>
        </p:nvSpPr>
        <p:spPr/>
        <p:txBody>
          <a:bodyPr/>
          <a:lstStyle>
            <a:lvl1pPr>
              <a:defRPr/>
            </a:lvl1pPr>
          </a:lstStyle>
          <a:p>
            <a:pPr>
              <a:defRPr/>
            </a:pPr>
            <a:fld id="{D14FBE73-33ED-46EB-A6AB-9773291DA10E}" type="datetimeFigureOut">
              <a:rPr lang="en-US"/>
              <a:pPr>
                <a:defRPr/>
              </a:pPr>
              <a:t>4/28/2023</a:t>
            </a:fld>
            <a:endParaRPr lang="en-US" dirty="0"/>
          </a:p>
        </p:txBody>
      </p:sp>
      <p:sp>
        <p:nvSpPr>
          <p:cNvPr id="3" name="Footer Placeholder 4">
            <a:extLst>
              <a:ext uri="{FF2B5EF4-FFF2-40B4-BE49-F238E27FC236}">
                <a16:creationId xmlns:a16="http://schemas.microsoft.com/office/drawing/2014/main" id="{2D66B661-2CA6-213C-89B3-F1C3599B3B1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F84094A-9D94-90B0-9CB0-64828A487A98}"/>
              </a:ext>
            </a:extLst>
          </p:cNvPr>
          <p:cNvSpPr>
            <a:spLocks noGrp="1"/>
          </p:cNvSpPr>
          <p:nvPr>
            <p:ph type="sldNum" sz="quarter" idx="12"/>
          </p:nvPr>
        </p:nvSpPr>
        <p:spPr/>
        <p:txBody>
          <a:bodyPr/>
          <a:lstStyle>
            <a:lvl1pPr>
              <a:defRPr/>
            </a:lvl1pPr>
          </a:lstStyle>
          <a:p>
            <a:pPr>
              <a:defRPr/>
            </a:pPr>
            <a:fld id="{93A5B0C9-653E-41BA-A6E0-91C5827AB50F}" type="slidenum">
              <a:rPr lang="en-US"/>
              <a:pPr>
                <a:defRPr/>
              </a:pPr>
              <a:t>‹#›</a:t>
            </a:fld>
            <a:endParaRPr lang="en-US" dirty="0"/>
          </a:p>
        </p:txBody>
      </p:sp>
    </p:spTree>
    <p:extLst>
      <p:ext uri="{BB962C8B-B14F-4D97-AF65-F5344CB8AC3E}">
        <p14:creationId xmlns:p14="http://schemas.microsoft.com/office/powerpoint/2010/main" val="426481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1D3C090E-E7DA-9156-F882-A59D9ECFD99C}"/>
              </a:ext>
            </a:extLst>
          </p:cNvPr>
          <p:cNvSpPr>
            <a:spLocks noGrp="1"/>
          </p:cNvSpPr>
          <p:nvPr>
            <p:ph type="dt" sz="half" idx="10"/>
          </p:nvPr>
        </p:nvSpPr>
        <p:spPr/>
        <p:txBody>
          <a:bodyPr/>
          <a:lstStyle>
            <a:lvl1pPr>
              <a:defRPr/>
            </a:lvl1pPr>
          </a:lstStyle>
          <a:p>
            <a:pPr>
              <a:defRPr/>
            </a:pPr>
            <a:fld id="{68E60CBC-FEC2-41CE-A015-2CE76189C7F1}" type="datetimeFigureOut">
              <a:rPr lang="en-US"/>
              <a:pPr>
                <a:defRPr/>
              </a:pPr>
              <a:t>4/28/2023</a:t>
            </a:fld>
            <a:endParaRPr lang="en-US" dirty="0"/>
          </a:p>
        </p:txBody>
      </p:sp>
      <p:sp>
        <p:nvSpPr>
          <p:cNvPr id="6" name="Footer Placeholder 4">
            <a:extLst>
              <a:ext uri="{FF2B5EF4-FFF2-40B4-BE49-F238E27FC236}">
                <a16:creationId xmlns:a16="http://schemas.microsoft.com/office/drawing/2014/main" id="{EB53BE0E-C671-75F6-3622-5842F5EB4F0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2989B94-83D5-9EE2-F9B9-0E8C743BF6D1}"/>
              </a:ext>
            </a:extLst>
          </p:cNvPr>
          <p:cNvSpPr>
            <a:spLocks noGrp="1"/>
          </p:cNvSpPr>
          <p:nvPr>
            <p:ph type="sldNum" sz="quarter" idx="12"/>
          </p:nvPr>
        </p:nvSpPr>
        <p:spPr/>
        <p:txBody>
          <a:bodyPr/>
          <a:lstStyle>
            <a:lvl1pPr>
              <a:defRPr/>
            </a:lvl1pPr>
          </a:lstStyle>
          <a:p>
            <a:pPr>
              <a:defRPr/>
            </a:pPr>
            <a:fld id="{B713604D-CD0C-407F-85F6-FD49F7728258}" type="slidenum">
              <a:rPr lang="en-US"/>
              <a:pPr>
                <a:defRPr/>
              </a:pPr>
              <a:t>‹#›</a:t>
            </a:fld>
            <a:endParaRPr lang="en-US" dirty="0"/>
          </a:p>
        </p:txBody>
      </p:sp>
    </p:spTree>
    <p:extLst>
      <p:ext uri="{BB962C8B-B14F-4D97-AF65-F5344CB8AC3E}">
        <p14:creationId xmlns:p14="http://schemas.microsoft.com/office/powerpoint/2010/main" val="326636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E5D2EC08-63D5-6AC2-4FBD-86A25E1325D6}"/>
              </a:ext>
            </a:extLst>
          </p:cNvPr>
          <p:cNvSpPr>
            <a:spLocks noGrp="1"/>
          </p:cNvSpPr>
          <p:nvPr>
            <p:ph type="dt" sz="half" idx="10"/>
          </p:nvPr>
        </p:nvSpPr>
        <p:spPr/>
        <p:txBody>
          <a:bodyPr/>
          <a:lstStyle>
            <a:lvl1pPr>
              <a:defRPr/>
            </a:lvl1pPr>
          </a:lstStyle>
          <a:p>
            <a:pPr>
              <a:defRPr/>
            </a:pPr>
            <a:fld id="{62101EE9-A292-459D-B511-B725F6D22280}" type="datetimeFigureOut">
              <a:rPr lang="en-US"/>
              <a:pPr>
                <a:defRPr/>
              </a:pPr>
              <a:t>4/28/2023</a:t>
            </a:fld>
            <a:endParaRPr lang="en-US" dirty="0"/>
          </a:p>
        </p:txBody>
      </p:sp>
      <p:sp>
        <p:nvSpPr>
          <p:cNvPr id="6" name="Footer Placeholder 4">
            <a:extLst>
              <a:ext uri="{FF2B5EF4-FFF2-40B4-BE49-F238E27FC236}">
                <a16:creationId xmlns:a16="http://schemas.microsoft.com/office/drawing/2014/main" id="{024D0C78-EA66-18ED-CBF2-0D9F5AF0014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7256882-9AD1-073A-4ADD-B2BEBB5A7554}"/>
              </a:ext>
            </a:extLst>
          </p:cNvPr>
          <p:cNvSpPr>
            <a:spLocks noGrp="1"/>
          </p:cNvSpPr>
          <p:nvPr>
            <p:ph type="sldNum" sz="quarter" idx="12"/>
          </p:nvPr>
        </p:nvSpPr>
        <p:spPr/>
        <p:txBody>
          <a:bodyPr/>
          <a:lstStyle>
            <a:lvl1pPr>
              <a:defRPr/>
            </a:lvl1pPr>
          </a:lstStyle>
          <a:p>
            <a:pPr>
              <a:defRPr/>
            </a:pPr>
            <a:fld id="{FEC3D45F-3887-4669-81B9-20C1E9266149}" type="slidenum">
              <a:rPr lang="en-US"/>
              <a:pPr>
                <a:defRPr/>
              </a:pPr>
              <a:t>‹#›</a:t>
            </a:fld>
            <a:endParaRPr lang="en-US" dirty="0"/>
          </a:p>
        </p:txBody>
      </p:sp>
    </p:spTree>
    <p:extLst>
      <p:ext uri="{BB962C8B-B14F-4D97-AF65-F5344CB8AC3E}">
        <p14:creationId xmlns:p14="http://schemas.microsoft.com/office/powerpoint/2010/main" val="394542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39E08CF0-0435-D67A-DB2A-E844008EA8ED}"/>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D03E40BE-9679-D389-07E3-5FA80F4C369E}"/>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9EACC0E0-D6A0-77DD-0509-C8A0514910C1}"/>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8847123-3964-8C4F-5959-8E075E339193}"/>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27ED0FCA-C61B-3E9A-49EF-FCCAC981EB4E}"/>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C3A0252-6E16-D3D2-E688-C50B1CBCA0ED}"/>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A0878E3F-B602-0C23-0E07-B8D69F928453}"/>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07C61B4A-03A9-45AF-4713-8D3D11B007DE}"/>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28DE0F0B-BFC4-B3FD-7F4D-593C4976F3EA}"/>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D8543C5A-9238-5E7F-7185-D44CCF81B3EA}"/>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66D4C6F-5F27-EB68-A051-06D75E84798C}"/>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0FCEE674-A968-8305-E621-64A81493ECC5}"/>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5D96DD38-856F-E45A-552A-8C8D20814EC9}"/>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7A0A3DC-F345-75C7-90D3-B01A760A521D}"/>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7F8609CC-1178-4AFA-AFE7-2071EBAF738B}" type="datetimeFigureOut">
              <a:rPr lang="en-US"/>
              <a:pPr>
                <a:defRPr/>
              </a:pPr>
              <a:t>4/28/2023</a:t>
            </a:fld>
            <a:endParaRPr lang="en-US" dirty="0"/>
          </a:p>
        </p:txBody>
      </p:sp>
      <p:sp>
        <p:nvSpPr>
          <p:cNvPr id="5" name="Footer Placeholder 4">
            <a:extLst>
              <a:ext uri="{FF2B5EF4-FFF2-40B4-BE49-F238E27FC236}">
                <a16:creationId xmlns:a16="http://schemas.microsoft.com/office/drawing/2014/main" id="{984FC536-6EF7-DE34-F4C6-8ACE7FF56567}"/>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F81FC465-898D-95A5-591B-F939ABF0366C}"/>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9643891F-D798-4AD3-A19F-C2399ECFD2F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6"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7" r:id="rId11"/>
    <p:sldLayoutId id="2147483792" r:id="rId12"/>
    <p:sldLayoutId id="2147483798" r:id="rId13"/>
    <p:sldLayoutId id="2147483793" r:id="rId14"/>
    <p:sldLayoutId id="2147483794" r:id="rId15"/>
    <p:sldLayoutId id="2147483795"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jraset.com/research-paper/audio-to-indian-sign-language-transl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AE418ECD-1E27-C1CB-D6B9-B110979A9677}"/>
              </a:ext>
            </a:extLst>
          </p:cNvPr>
          <p:cNvSpPr>
            <a:spLocks noChangeArrowheads="1"/>
          </p:cNvSpPr>
          <p:nvPr/>
        </p:nvSpPr>
        <p:spPr bwMode="auto">
          <a:xfrm>
            <a:off x="503238" y="1768474"/>
            <a:ext cx="9070975" cy="5683767"/>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lnSpc>
                <a:spcPct val="100000"/>
              </a:lnSpc>
              <a:spcBef>
                <a:spcPts val="0"/>
              </a:spcBef>
              <a:spcAft>
                <a:spcPts val="0"/>
              </a:spcAft>
              <a:defRPr/>
            </a:pPr>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 Language Recognition and Translator</a:t>
            </a:r>
            <a:endPar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lnSpc>
                <a:spcPct val="100000"/>
              </a:lnSpc>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lnSpc>
                <a:spcPct val="100000"/>
              </a:lnSpc>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members:</a:t>
            </a:r>
          </a:p>
          <a:p>
            <a:pPr algn="ctr" eaLnBrk="1" fontAlgn="auto" hangingPunct="1">
              <a:lnSpc>
                <a:spcPct val="100000"/>
              </a:lnSpc>
              <a:spcBef>
                <a:spcPts val="0"/>
              </a:spcBef>
              <a:spcAft>
                <a:spcPts val="0"/>
              </a:spcAft>
              <a:defRPr/>
            </a:pPr>
            <a:r>
              <a:rPr lang="en-US" sz="3000" dirty="0">
                <a:solidFill>
                  <a:schemeClr val="tx2">
                    <a:lumMod val="25000"/>
                  </a:schemeClr>
                </a:solidFill>
                <a:latin typeface="Times New Roman" panose="02020603050405020304" pitchFamily="18" charset="0"/>
                <a:cs typeface="Times New Roman" panose="02020603050405020304" pitchFamily="18" charset="0"/>
              </a:rPr>
              <a:t>Pooja Sharma       (20104090)</a:t>
            </a:r>
            <a:br>
              <a:rPr lang="en-US" sz="3000" dirty="0">
                <a:solidFill>
                  <a:schemeClr val="tx2">
                    <a:lumMod val="25000"/>
                  </a:schemeClr>
                </a:solidFill>
                <a:latin typeface="Times New Roman" panose="02020603050405020304" pitchFamily="18" charset="0"/>
                <a:cs typeface="Times New Roman" panose="02020603050405020304" pitchFamily="18" charset="0"/>
              </a:rPr>
            </a:br>
            <a:r>
              <a:rPr lang="en-US" sz="3000" dirty="0">
                <a:solidFill>
                  <a:schemeClr val="tx2">
                    <a:lumMod val="25000"/>
                  </a:schemeClr>
                </a:solidFill>
                <a:latin typeface="Times New Roman" panose="02020603050405020304" pitchFamily="18" charset="0"/>
                <a:cs typeface="Times New Roman" panose="02020603050405020304" pitchFamily="18" charset="0"/>
              </a:rPr>
              <a:t>Nainisha Sharma  (20104042)</a:t>
            </a:r>
            <a:br>
              <a:rPr lang="en-US" sz="3000" dirty="0">
                <a:solidFill>
                  <a:schemeClr val="tx2">
                    <a:lumMod val="25000"/>
                  </a:schemeClr>
                </a:solidFill>
                <a:latin typeface="Times New Roman" panose="02020603050405020304" pitchFamily="18" charset="0"/>
                <a:cs typeface="Times New Roman" panose="02020603050405020304" pitchFamily="18" charset="0"/>
              </a:rPr>
            </a:br>
            <a:r>
              <a:rPr lang="en-US" sz="3000" dirty="0">
                <a:solidFill>
                  <a:schemeClr val="tx2">
                    <a:lumMod val="25000"/>
                  </a:schemeClr>
                </a:solidFill>
                <a:latin typeface="Times New Roman" panose="02020603050405020304" pitchFamily="18" charset="0"/>
                <a:cs typeface="Times New Roman" panose="02020603050405020304" pitchFamily="18" charset="0"/>
              </a:rPr>
              <a:t>Disha Bendale      (21204011)</a:t>
            </a:r>
            <a:endParaRPr lang="en-IN" altLang="en-US" sz="3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lnSpc>
                <a:spcPct val="100000"/>
              </a:lnSpc>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lnSpc>
                <a:spcPct val="100000"/>
              </a:lnSpc>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3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Sonal Balpande</a:t>
            </a:r>
          </a:p>
        </p:txBody>
      </p:sp>
      <p:cxnSp>
        <p:nvCxnSpPr>
          <p:cNvPr id="3" name="Straight Connector 2">
            <a:extLst>
              <a:ext uri="{FF2B5EF4-FFF2-40B4-BE49-F238E27FC236}">
                <a16:creationId xmlns:a16="http://schemas.microsoft.com/office/drawing/2014/main" id="{0F087D1E-CA37-A29D-1E4A-2DEA41500D45}"/>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1">
            <a:extLst>
              <a:ext uri="{FF2B5EF4-FFF2-40B4-BE49-F238E27FC236}">
                <a16:creationId xmlns:a16="http://schemas.microsoft.com/office/drawing/2014/main" id="{E4A44A9D-1242-9206-F3C2-725A2EDCC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50825"/>
            <a:ext cx="84963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AF3F533-CF5F-E998-F10F-94EF8937A5C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Outcome of Project</a:t>
            </a:r>
          </a:p>
        </p:txBody>
      </p:sp>
      <p:sp>
        <p:nvSpPr>
          <p:cNvPr id="6146" name="Rectangle 2">
            <a:extLst>
              <a:ext uri="{FF2B5EF4-FFF2-40B4-BE49-F238E27FC236}">
                <a16:creationId xmlns:a16="http://schemas.microsoft.com/office/drawing/2014/main" id="{D4B27E8D-0A94-F8EC-1B71-D3F6BFD72CCF}"/>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User can communicate through sign language</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User can recognize sign language using our system.</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User can know what the other person is telling through their sign language </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User can translate their text into sign language.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2DB959C-4298-2438-798A-93FAE731007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Block Diagram</a:t>
            </a:r>
          </a:p>
        </p:txBody>
      </p:sp>
      <p:sp>
        <p:nvSpPr>
          <p:cNvPr id="24579" name="Rectangle 2">
            <a:extLst>
              <a:ext uri="{FF2B5EF4-FFF2-40B4-BE49-F238E27FC236}">
                <a16:creationId xmlns:a16="http://schemas.microsoft.com/office/drawing/2014/main" id="{F464B000-D604-9B32-29FF-103F0BE8B5EA}"/>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4422777-C648-B9E6-4989-98E5B8934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848" y="1355107"/>
            <a:ext cx="8208912" cy="5880144"/>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2CE49DC-15C2-4FD4-FC04-8E66089CF14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8. Use Case/Data Flow Diagram</a:t>
            </a:r>
          </a:p>
        </p:txBody>
      </p:sp>
      <p:sp>
        <p:nvSpPr>
          <p:cNvPr id="26627" name="Rectangle 2">
            <a:extLst>
              <a:ext uri="{FF2B5EF4-FFF2-40B4-BE49-F238E27FC236}">
                <a16:creationId xmlns:a16="http://schemas.microsoft.com/office/drawing/2014/main" id="{0C627316-72ED-C9EC-9994-86C87AC00052}"/>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00C3EA8-B376-B8EC-B34D-9B940872C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92" y="1835622"/>
            <a:ext cx="9214421" cy="5422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A617BFD-582A-1FD2-D57B-08F794B14C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9. Technology Stack</a:t>
            </a:r>
          </a:p>
        </p:txBody>
      </p:sp>
      <p:sp>
        <p:nvSpPr>
          <p:cNvPr id="6146" name="Rectangle 2">
            <a:extLst>
              <a:ext uri="{FF2B5EF4-FFF2-40B4-BE49-F238E27FC236}">
                <a16:creationId xmlns:a16="http://schemas.microsoft.com/office/drawing/2014/main" id="{CE1AE0D6-B287-EEDB-AD21-35F69F1FF8A4}"/>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US" altLang="en-US" sz="28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Front End:</a:t>
            </a:r>
          </a:p>
          <a:p>
            <a:pPr marL="109537" indent="0" eaLnBrk="1" fontAlgn="auto" hangingPunct="1">
              <a:lnSpc>
                <a:spcPct val="93000"/>
              </a:lnSpc>
              <a:spcBef>
                <a:spcPts val="0"/>
              </a:spcBef>
              <a:spcAft>
                <a:spcPts val="1413"/>
              </a:spcAft>
              <a:defRPr/>
            </a:pPr>
            <a:r>
              <a:rPr lang="en-US" altLang="en-US" sz="2800" dirty="0">
                <a:latin typeface="Times New Roman" panose="02020603050405020304" pitchFamily="18" charset="0"/>
                <a:cs typeface="Times New Roman" panose="02020603050405020304" pitchFamily="18" charset="0"/>
              </a:rPr>
              <a:t>		 Html, CSS, JavaScript</a:t>
            </a:r>
          </a:p>
          <a:p>
            <a:pPr marL="566737" indent="-457200" eaLnBrk="1" fontAlgn="auto" hangingPunct="1">
              <a:lnSpc>
                <a:spcPct val="93000"/>
              </a:lnSpc>
              <a:spcBef>
                <a:spcPts val="0"/>
              </a:spcBef>
              <a:spcAft>
                <a:spcPts val="1413"/>
              </a:spcAf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Back End: </a:t>
            </a:r>
          </a:p>
          <a:p>
            <a:pPr marL="109537" indent="0" eaLnBrk="1" fontAlgn="auto" hangingPunct="1">
              <a:lnSpc>
                <a:spcPct val="93000"/>
              </a:lnSpc>
              <a:spcBef>
                <a:spcPts val="0"/>
              </a:spcBef>
              <a:spcAft>
                <a:spcPts val="1413"/>
              </a:spcAft>
              <a:defRPr/>
            </a:pPr>
            <a:r>
              <a:rPr lang="en-US" altLang="en-US" sz="2800" dirty="0">
                <a:latin typeface="Times New Roman" panose="02020603050405020304" pitchFamily="18" charset="0"/>
                <a:cs typeface="Times New Roman" panose="02020603050405020304" pitchFamily="18" charset="0"/>
              </a:rPr>
              <a:t>		Python</a:t>
            </a:r>
          </a:p>
          <a:p>
            <a:pPr marL="566737" indent="-457200" eaLnBrk="1" fontAlgn="auto" hangingPunct="1">
              <a:lnSpc>
                <a:spcPct val="93000"/>
              </a:lnSpc>
              <a:spcBef>
                <a:spcPts val="0"/>
              </a:spcBef>
              <a:spcAft>
                <a:spcPts val="1413"/>
              </a:spcAf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Algorithm: </a:t>
            </a:r>
          </a:p>
          <a:p>
            <a:pPr marL="109537" indent="0" eaLnBrk="1" fontAlgn="auto" hangingPunct="1">
              <a:lnSpc>
                <a:spcPct val="93000"/>
              </a:lnSpc>
              <a:spcBef>
                <a:spcPts val="0"/>
              </a:spcBef>
              <a:spcAft>
                <a:spcPts val="1413"/>
              </a:spcAft>
              <a:defRPr/>
            </a:pPr>
            <a:r>
              <a:rPr lang="en-US" altLang="en-US" sz="2800" dirty="0">
                <a:latin typeface="Times New Roman" panose="02020603050405020304" pitchFamily="18" charset="0"/>
                <a:cs typeface="Times New Roman" panose="02020603050405020304" pitchFamily="18" charset="0"/>
              </a:rPr>
              <a:t>		VGG16, NLP</a:t>
            </a:r>
            <a:endParaRPr lang="en-IN" altLang="en-US" sz="28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F550-609C-0FE7-8799-784A6ECF7CE0}"/>
              </a:ext>
            </a:extLst>
          </p:cNvPr>
          <p:cNvSpPr>
            <a:spLocks noGrp="1"/>
          </p:cNvSpPr>
          <p:nvPr>
            <p:ph type="title"/>
          </p:nvPr>
        </p:nvSpPr>
        <p:spPr>
          <a:xfrm>
            <a:off x="287784" y="251445"/>
            <a:ext cx="6997700" cy="804068"/>
          </a:xfrm>
        </p:spPr>
        <p:txBody>
          <a:bodyPr/>
          <a:lstStyle/>
          <a:p>
            <a:r>
              <a:rPr lang="en-US" altLang="en-US" sz="4000" b="1" dirty="0">
                <a:solidFill>
                  <a:schemeClr val="tx1"/>
                </a:solidFill>
                <a:latin typeface="Times New Roman" panose="02020603050405020304" pitchFamily="18" charset="0"/>
                <a:cs typeface="DejaVu Sans" charset="0"/>
              </a:rPr>
              <a:t>10. </a:t>
            </a:r>
            <a:r>
              <a:rPr lang="en-IN" altLang="en-US" sz="4000" b="1" dirty="0">
                <a:solidFill>
                  <a:srgbClr val="000000"/>
                </a:solidFill>
                <a:latin typeface="Times New Roman" panose="02020603050405020304" pitchFamily="18" charset="0"/>
                <a:cs typeface="DejaVu Sans" charset="0"/>
              </a:rPr>
              <a:t>Suggestions in Review-1</a:t>
            </a:r>
            <a:br>
              <a:rPr lang="en-IN" altLang="en-US" sz="4000" b="1" dirty="0">
                <a:solidFill>
                  <a:srgbClr val="000000"/>
                </a:solidFill>
                <a:latin typeface="Times New Roman" panose="02020603050405020304" pitchFamily="18" charset="0"/>
                <a:cs typeface="DejaVu Sans" charset="0"/>
              </a:rPr>
            </a:br>
            <a:endParaRPr lang="en-US" dirty="0"/>
          </a:p>
        </p:txBody>
      </p:sp>
      <p:sp>
        <p:nvSpPr>
          <p:cNvPr id="3" name="Content Placeholder 2">
            <a:extLst>
              <a:ext uri="{FF2B5EF4-FFF2-40B4-BE49-F238E27FC236}">
                <a16:creationId xmlns:a16="http://schemas.microsoft.com/office/drawing/2014/main" id="{C85DE97C-1E2D-8523-FFD8-77EBB152EC52}"/>
              </a:ext>
            </a:extLst>
          </p:cNvPr>
          <p:cNvSpPr>
            <a:spLocks noGrp="1"/>
          </p:cNvSpPr>
          <p:nvPr>
            <p:ph idx="1"/>
          </p:nvPr>
        </p:nvSpPr>
        <p:spPr>
          <a:xfrm>
            <a:off x="307535" y="1475581"/>
            <a:ext cx="9773090" cy="4278313"/>
          </a:xfrm>
        </p:spPr>
        <p:txBody>
          <a:bodyPr/>
          <a:lstStyle/>
          <a:p>
            <a:pPr>
              <a:buClr>
                <a:schemeClr val="tx1"/>
              </a:buClr>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According to the feedback received in Review 1, the suggestions were to modify the CNN algorithm and develop a custom dataset for better accuracy and address the limitations of the existing model. </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F550-609C-0FE7-8799-784A6ECF7CE0}"/>
              </a:ext>
            </a:extLst>
          </p:cNvPr>
          <p:cNvSpPr>
            <a:spLocks noGrp="1"/>
          </p:cNvSpPr>
          <p:nvPr>
            <p:ph type="title"/>
          </p:nvPr>
        </p:nvSpPr>
        <p:spPr>
          <a:xfrm>
            <a:off x="287784" y="251445"/>
            <a:ext cx="6997700" cy="804068"/>
          </a:xfrm>
        </p:spPr>
        <p:txBody>
          <a:bodyPr/>
          <a:lstStyle/>
          <a:p>
            <a:r>
              <a:rPr lang="en-US" altLang="en-US" sz="4000" b="1" dirty="0">
                <a:solidFill>
                  <a:schemeClr val="tx1"/>
                </a:solidFill>
                <a:latin typeface="Times New Roman" panose="02020603050405020304" pitchFamily="18" charset="0"/>
                <a:cs typeface="DejaVu Sans" charset="0"/>
              </a:rPr>
              <a:t>11. </a:t>
            </a: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br>
              <a:rPr lang="en-IN" altLang="en-US" sz="4000" b="1" dirty="0">
                <a:solidFill>
                  <a:srgbClr val="000000"/>
                </a:solidFill>
                <a:latin typeface="Times New Roman" panose="02020603050405020304" pitchFamily="18" charset="0"/>
                <a:cs typeface="DejaVu Sans" charset="0"/>
              </a:rPr>
            </a:br>
            <a:endParaRPr lang="en-US" dirty="0"/>
          </a:p>
        </p:txBody>
      </p:sp>
      <p:sp>
        <p:nvSpPr>
          <p:cNvPr id="3" name="Content Placeholder 2">
            <a:extLst>
              <a:ext uri="{FF2B5EF4-FFF2-40B4-BE49-F238E27FC236}">
                <a16:creationId xmlns:a16="http://schemas.microsoft.com/office/drawing/2014/main" id="{C85DE97C-1E2D-8523-FFD8-77EBB152EC52}"/>
              </a:ext>
            </a:extLst>
          </p:cNvPr>
          <p:cNvSpPr>
            <a:spLocks noGrp="1"/>
          </p:cNvSpPr>
          <p:nvPr>
            <p:ph idx="1"/>
          </p:nvPr>
        </p:nvSpPr>
        <p:spPr>
          <a:xfrm>
            <a:off x="287784" y="1055513"/>
            <a:ext cx="9773090" cy="6252717"/>
          </a:xfrm>
        </p:spPr>
        <p:txBody>
          <a:bodyPr/>
          <a:lstStyle/>
          <a:p>
            <a:pPr marL="0" indent="0">
              <a:buClr>
                <a:schemeClr val="tx1"/>
              </a:buClr>
              <a:buNone/>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4031772" lvl="8" indent="0">
              <a:buClr>
                <a:schemeClr val="tx1"/>
              </a:buClr>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buClr>
                <a:schemeClr val="tx1"/>
              </a:buClr>
              <a:buNone/>
            </a:pPr>
            <a:r>
              <a:rPr lang="en-US" sz="2800" dirty="0">
                <a:solidFill>
                  <a:schemeClr val="tx1"/>
                </a:solidFill>
                <a:latin typeface="Times New Roman" panose="02020603050405020304" pitchFamily="18" charset="0"/>
                <a:cs typeface="Times New Roman" panose="02020603050405020304" pitchFamily="18" charset="0"/>
              </a:rPr>
              <a:t>                                      Fig1: Home Page</a:t>
            </a:r>
          </a:p>
          <a:p>
            <a:pPr marL="0" indent="0">
              <a:buClr>
                <a:schemeClr val="tx1"/>
              </a:buClr>
              <a:buNone/>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29751A5-1775-6B89-85BA-937C59A70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00" y="1187549"/>
            <a:ext cx="9649787" cy="4522393"/>
          </a:xfrm>
          <a:prstGeom prst="rect">
            <a:avLst/>
          </a:prstGeom>
        </p:spPr>
      </p:pic>
    </p:spTree>
    <p:extLst>
      <p:ext uri="{BB962C8B-B14F-4D97-AF65-F5344CB8AC3E}">
        <p14:creationId xmlns:p14="http://schemas.microsoft.com/office/powerpoint/2010/main" val="33282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F550-609C-0FE7-8799-784A6ECF7CE0}"/>
              </a:ext>
            </a:extLst>
          </p:cNvPr>
          <p:cNvSpPr>
            <a:spLocks noGrp="1"/>
          </p:cNvSpPr>
          <p:nvPr>
            <p:ph type="title"/>
          </p:nvPr>
        </p:nvSpPr>
        <p:spPr>
          <a:xfrm>
            <a:off x="287784" y="251445"/>
            <a:ext cx="6997700" cy="804068"/>
          </a:xfrm>
        </p:spPr>
        <p:txBody>
          <a:bodyPr/>
          <a:lstStyle/>
          <a:p>
            <a:r>
              <a:rPr lang="en-US" altLang="en-US" sz="4000" b="1" dirty="0">
                <a:solidFill>
                  <a:schemeClr val="tx1"/>
                </a:solidFill>
                <a:latin typeface="Times New Roman" panose="02020603050405020304" pitchFamily="18" charset="0"/>
                <a:cs typeface="DejaVu Sans" charset="0"/>
              </a:rPr>
              <a:t>11. </a:t>
            </a: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br>
              <a:rPr lang="en-IN" altLang="en-US" sz="4000" b="1" dirty="0">
                <a:solidFill>
                  <a:srgbClr val="000000"/>
                </a:solidFill>
                <a:latin typeface="Times New Roman" panose="02020603050405020304" pitchFamily="18" charset="0"/>
                <a:cs typeface="DejaVu Sans" charset="0"/>
              </a:rPr>
            </a:br>
            <a:endParaRPr lang="en-US" dirty="0"/>
          </a:p>
        </p:txBody>
      </p:sp>
      <p:sp>
        <p:nvSpPr>
          <p:cNvPr id="3" name="Content Placeholder 2">
            <a:extLst>
              <a:ext uri="{FF2B5EF4-FFF2-40B4-BE49-F238E27FC236}">
                <a16:creationId xmlns:a16="http://schemas.microsoft.com/office/drawing/2014/main" id="{C85DE97C-1E2D-8523-FFD8-77EBB152EC52}"/>
              </a:ext>
            </a:extLst>
          </p:cNvPr>
          <p:cNvSpPr>
            <a:spLocks noGrp="1"/>
          </p:cNvSpPr>
          <p:nvPr>
            <p:ph idx="1"/>
          </p:nvPr>
        </p:nvSpPr>
        <p:spPr>
          <a:xfrm>
            <a:off x="287784" y="1055513"/>
            <a:ext cx="9773090" cy="6252717"/>
          </a:xfrm>
        </p:spPr>
        <p:txBody>
          <a:bodyPr/>
          <a:lstStyle/>
          <a:p>
            <a:pPr marL="0" indent="0">
              <a:buClr>
                <a:schemeClr val="tx1"/>
              </a:buClr>
              <a:buNone/>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3023829" lvl="6" indent="0">
              <a:buClr>
                <a:schemeClr val="tx1"/>
              </a:buClr>
              <a:buNone/>
            </a:pPr>
            <a:r>
              <a:rPr lang="en-US" sz="2223" dirty="0">
                <a:solidFill>
                  <a:schemeClr val="tx1"/>
                </a:solidFill>
                <a:latin typeface="Times New Roman" panose="02020603050405020304" pitchFamily="18" charset="0"/>
                <a:cs typeface="Times New Roman" panose="02020603050405020304" pitchFamily="18" charset="0"/>
              </a:rPr>
              <a:t>     Fig2: Recognizing the number</a:t>
            </a: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99C83B-0741-50E7-BB20-1A361BE36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503" y="1073415"/>
            <a:ext cx="6565652" cy="5266952"/>
          </a:xfrm>
          <a:prstGeom prst="rect">
            <a:avLst/>
          </a:prstGeom>
        </p:spPr>
      </p:pic>
    </p:spTree>
    <p:extLst>
      <p:ext uri="{BB962C8B-B14F-4D97-AF65-F5344CB8AC3E}">
        <p14:creationId xmlns:p14="http://schemas.microsoft.com/office/powerpoint/2010/main" val="136347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F550-609C-0FE7-8799-784A6ECF7CE0}"/>
              </a:ext>
            </a:extLst>
          </p:cNvPr>
          <p:cNvSpPr>
            <a:spLocks noGrp="1"/>
          </p:cNvSpPr>
          <p:nvPr>
            <p:ph type="title"/>
          </p:nvPr>
        </p:nvSpPr>
        <p:spPr>
          <a:xfrm>
            <a:off x="287784" y="251445"/>
            <a:ext cx="6997700" cy="804068"/>
          </a:xfrm>
        </p:spPr>
        <p:txBody>
          <a:bodyPr/>
          <a:lstStyle/>
          <a:p>
            <a:r>
              <a:rPr lang="en-US" altLang="en-US" sz="4000" b="1" dirty="0">
                <a:solidFill>
                  <a:schemeClr val="tx1"/>
                </a:solidFill>
                <a:latin typeface="Times New Roman" panose="02020603050405020304" pitchFamily="18" charset="0"/>
                <a:cs typeface="DejaVu Sans" charset="0"/>
              </a:rPr>
              <a:t>11. </a:t>
            </a: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br>
              <a:rPr lang="en-IN" altLang="en-US" sz="4000" b="1" dirty="0">
                <a:solidFill>
                  <a:srgbClr val="000000"/>
                </a:solidFill>
                <a:latin typeface="Times New Roman" panose="02020603050405020304" pitchFamily="18" charset="0"/>
                <a:cs typeface="DejaVu Sans" charset="0"/>
              </a:rPr>
            </a:br>
            <a:endParaRPr lang="en-US" dirty="0"/>
          </a:p>
        </p:txBody>
      </p:sp>
      <p:sp>
        <p:nvSpPr>
          <p:cNvPr id="3" name="Content Placeholder 2">
            <a:extLst>
              <a:ext uri="{FF2B5EF4-FFF2-40B4-BE49-F238E27FC236}">
                <a16:creationId xmlns:a16="http://schemas.microsoft.com/office/drawing/2014/main" id="{C85DE97C-1E2D-8523-FFD8-77EBB152EC52}"/>
              </a:ext>
            </a:extLst>
          </p:cNvPr>
          <p:cNvSpPr>
            <a:spLocks noGrp="1"/>
          </p:cNvSpPr>
          <p:nvPr>
            <p:ph idx="1"/>
          </p:nvPr>
        </p:nvSpPr>
        <p:spPr>
          <a:xfrm>
            <a:off x="287784" y="1055513"/>
            <a:ext cx="9773090" cy="6252717"/>
          </a:xfrm>
        </p:spPr>
        <p:txBody>
          <a:bodyPr/>
          <a:lstStyle/>
          <a:p>
            <a:pPr marL="0" indent="0">
              <a:buClr>
                <a:schemeClr val="tx1"/>
              </a:buClr>
              <a:buNone/>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3023829" lvl="6" indent="0">
              <a:buClr>
                <a:schemeClr val="tx1"/>
              </a:buClr>
              <a:buNone/>
            </a:pPr>
            <a:r>
              <a:rPr lang="en-US" sz="2223" dirty="0">
                <a:solidFill>
                  <a:schemeClr val="tx1"/>
                </a:solidFill>
                <a:latin typeface="Times New Roman" panose="02020603050405020304" pitchFamily="18" charset="0"/>
                <a:cs typeface="Times New Roman" panose="02020603050405020304" pitchFamily="18" charset="0"/>
              </a:rPr>
              <a:t>  Fig3: Recognizing the alphabet </a:t>
            </a: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C6F756-4433-9F53-7A88-B13C093FF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956" y="963701"/>
            <a:ext cx="6408712" cy="5632271"/>
          </a:xfrm>
          <a:prstGeom prst="rect">
            <a:avLst/>
          </a:prstGeom>
        </p:spPr>
      </p:pic>
    </p:spTree>
    <p:extLst>
      <p:ext uri="{BB962C8B-B14F-4D97-AF65-F5344CB8AC3E}">
        <p14:creationId xmlns:p14="http://schemas.microsoft.com/office/powerpoint/2010/main" val="2546821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F550-609C-0FE7-8799-784A6ECF7CE0}"/>
              </a:ext>
            </a:extLst>
          </p:cNvPr>
          <p:cNvSpPr>
            <a:spLocks noGrp="1"/>
          </p:cNvSpPr>
          <p:nvPr>
            <p:ph type="title"/>
          </p:nvPr>
        </p:nvSpPr>
        <p:spPr>
          <a:xfrm>
            <a:off x="287784" y="251445"/>
            <a:ext cx="6997700" cy="804068"/>
          </a:xfrm>
        </p:spPr>
        <p:txBody>
          <a:bodyPr/>
          <a:lstStyle/>
          <a:p>
            <a:r>
              <a:rPr lang="en-US" altLang="en-US" sz="4000" b="1" dirty="0">
                <a:solidFill>
                  <a:schemeClr val="tx1"/>
                </a:solidFill>
                <a:latin typeface="Times New Roman" panose="02020603050405020304" pitchFamily="18" charset="0"/>
                <a:cs typeface="DejaVu Sans" charset="0"/>
              </a:rPr>
              <a:t>11. </a:t>
            </a: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br>
              <a:rPr lang="en-IN" altLang="en-US" sz="4000" b="1" dirty="0">
                <a:solidFill>
                  <a:srgbClr val="000000"/>
                </a:solidFill>
                <a:latin typeface="Times New Roman" panose="02020603050405020304" pitchFamily="18" charset="0"/>
                <a:cs typeface="DejaVu Sans" charset="0"/>
              </a:rPr>
            </a:br>
            <a:endParaRPr lang="en-US" dirty="0"/>
          </a:p>
        </p:txBody>
      </p:sp>
      <p:sp>
        <p:nvSpPr>
          <p:cNvPr id="3" name="Content Placeholder 2">
            <a:extLst>
              <a:ext uri="{FF2B5EF4-FFF2-40B4-BE49-F238E27FC236}">
                <a16:creationId xmlns:a16="http://schemas.microsoft.com/office/drawing/2014/main" id="{C85DE97C-1E2D-8523-FFD8-77EBB152EC52}"/>
              </a:ext>
            </a:extLst>
          </p:cNvPr>
          <p:cNvSpPr>
            <a:spLocks noGrp="1"/>
          </p:cNvSpPr>
          <p:nvPr>
            <p:ph idx="1"/>
          </p:nvPr>
        </p:nvSpPr>
        <p:spPr>
          <a:xfrm>
            <a:off x="287784" y="1055513"/>
            <a:ext cx="9773090" cy="6252717"/>
          </a:xfrm>
        </p:spPr>
        <p:txBody>
          <a:bodyPr/>
          <a:lstStyle/>
          <a:p>
            <a:pPr marL="0" indent="0">
              <a:buClr>
                <a:schemeClr val="tx1"/>
              </a:buClr>
              <a:buNone/>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3023829" lvl="6" indent="0">
              <a:buClr>
                <a:schemeClr val="tx1"/>
              </a:buClr>
              <a:buNone/>
            </a:pPr>
            <a:r>
              <a:rPr lang="en-US" sz="2223" dirty="0">
                <a:solidFill>
                  <a:schemeClr val="tx1"/>
                </a:solidFill>
                <a:latin typeface="Times New Roman" panose="02020603050405020304" pitchFamily="18" charset="0"/>
                <a:cs typeface="Times New Roman" panose="02020603050405020304" pitchFamily="18" charset="0"/>
              </a:rPr>
              <a:t>Fig4: Translate Text into ISL </a:t>
            </a:r>
          </a:p>
          <a:p>
            <a:pPr>
              <a:buClr>
                <a:schemeClr val="tx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6D1D84-24B2-7D39-9BD6-16851A2FC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1055513"/>
            <a:ext cx="8477016" cy="5149699"/>
          </a:xfrm>
          <a:prstGeom prst="rect">
            <a:avLst/>
          </a:prstGeom>
        </p:spPr>
      </p:pic>
    </p:spTree>
    <p:extLst>
      <p:ext uri="{BB962C8B-B14F-4D97-AF65-F5344CB8AC3E}">
        <p14:creationId xmlns:p14="http://schemas.microsoft.com/office/powerpoint/2010/main" val="119409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F550-609C-0FE7-8799-784A6ECF7CE0}"/>
              </a:ext>
            </a:extLst>
          </p:cNvPr>
          <p:cNvSpPr>
            <a:spLocks noGrp="1"/>
          </p:cNvSpPr>
          <p:nvPr>
            <p:ph type="title"/>
          </p:nvPr>
        </p:nvSpPr>
        <p:spPr>
          <a:xfrm>
            <a:off x="287784" y="251445"/>
            <a:ext cx="8208912" cy="804068"/>
          </a:xfrm>
        </p:spPr>
        <p:txBody>
          <a:bodyPr/>
          <a:lstStyle/>
          <a:p>
            <a:r>
              <a:rPr lang="en-US" altLang="en-US" sz="4000" b="1" dirty="0">
                <a:solidFill>
                  <a:schemeClr val="tx1"/>
                </a:solidFill>
                <a:latin typeface="Times New Roman" panose="02020603050405020304" pitchFamily="18" charset="0"/>
                <a:cs typeface="DejaVu Sans" charset="0"/>
              </a:rPr>
              <a:t>12. </a:t>
            </a:r>
            <a:r>
              <a:rPr lang="en-IN" altLang="en-US" sz="4000" b="1" dirty="0">
                <a:solidFill>
                  <a:srgbClr val="000000"/>
                </a:solidFill>
                <a:latin typeface="Times New Roman" panose="02020603050405020304" pitchFamily="18" charset="0"/>
                <a:cs typeface="DejaVu Sans" charset="0"/>
              </a:rPr>
              <a:t>Conclusion</a:t>
            </a:r>
            <a:br>
              <a:rPr lang="en-IN" altLang="en-US" sz="4000" b="1" dirty="0">
                <a:solidFill>
                  <a:srgbClr val="000000"/>
                </a:solidFill>
                <a:latin typeface="Times New Roman" panose="02020603050405020304" pitchFamily="18" charset="0"/>
                <a:cs typeface="DejaVu Sans" charset="0"/>
              </a:rPr>
            </a:br>
            <a:br>
              <a:rPr lang="en-IN" altLang="en-US" sz="4000" b="1" dirty="0">
                <a:solidFill>
                  <a:srgbClr val="000000"/>
                </a:solidFill>
                <a:latin typeface="Times New Roman" panose="02020603050405020304" pitchFamily="18" charset="0"/>
                <a:cs typeface="DejaVu Sans" charset="0"/>
              </a:rPr>
            </a:br>
            <a:br>
              <a:rPr lang="en-IN" altLang="en-US" sz="4000" b="1" dirty="0">
                <a:solidFill>
                  <a:srgbClr val="000000"/>
                </a:solidFill>
                <a:latin typeface="Times New Roman" panose="02020603050405020304" pitchFamily="18" charset="0"/>
                <a:cs typeface="DejaVu Sans" charset="0"/>
              </a:rPr>
            </a:br>
            <a:endParaRPr lang="en-US" dirty="0"/>
          </a:p>
        </p:txBody>
      </p:sp>
      <p:sp>
        <p:nvSpPr>
          <p:cNvPr id="3" name="Content Placeholder 2">
            <a:extLst>
              <a:ext uri="{FF2B5EF4-FFF2-40B4-BE49-F238E27FC236}">
                <a16:creationId xmlns:a16="http://schemas.microsoft.com/office/drawing/2014/main" id="{C85DE97C-1E2D-8523-FFD8-77EBB152EC52}"/>
              </a:ext>
            </a:extLst>
          </p:cNvPr>
          <p:cNvSpPr>
            <a:spLocks noGrp="1"/>
          </p:cNvSpPr>
          <p:nvPr>
            <p:ph idx="1"/>
          </p:nvPr>
        </p:nvSpPr>
        <p:spPr>
          <a:xfrm>
            <a:off x="307535" y="1475581"/>
            <a:ext cx="9053257" cy="5616624"/>
          </a:xfrm>
        </p:spPr>
        <p:txBody>
          <a:bodyPr/>
          <a:lstStyle/>
          <a:p>
            <a:pPr algn="just">
              <a:buClr>
                <a:schemeClr val="tx1"/>
              </a:buClr>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In conclusion, the two initiatives described </a:t>
            </a:r>
            <a:r>
              <a:rPr lang="en-US" sz="2400" dirty="0">
                <a:solidFill>
                  <a:schemeClr val="tx1"/>
                </a:solidFill>
                <a:latin typeface="Times New Roman" panose="02020603050405020304" pitchFamily="18" charset="0"/>
                <a:cs typeface="Times New Roman" panose="02020603050405020304" pitchFamily="18" charset="0"/>
              </a:rPr>
              <a:t>in our project</a:t>
            </a:r>
            <a:r>
              <a:rPr lang="en-US" sz="2400" b="0" i="0" dirty="0">
                <a:solidFill>
                  <a:schemeClr val="tx1"/>
                </a:solidFill>
                <a:effectLst/>
                <a:latin typeface="Times New Roman" panose="02020603050405020304" pitchFamily="18" charset="0"/>
                <a:cs typeface="Times New Roman" panose="02020603050405020304" pitchFamily="18" charset="0"/>
              </a:rPr>
              <a:t>, one utilizing VGG16 for ISL identification and the other utilizing NLP to translate text to ISL, demonstrate potential approaches for enhancing accessibility and communication for those who are deaf or mute.</a:t>
            </a:r>
          </a:p>
          <a:p>
            <a:pPr algn="just">
              <a:buClr>
                <a:schemeClr val="tx1"/>
              </a:buClr>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With additional data and sophisticated algorithms, the VGG16 model can recognize ISL motions with even higher accuracy. The NLP study has shown excellent promise for precisely forecasting ISL motions that correlate to text inputs. </a:t>
            </a:r>
          </a:p>
          <a:p>
            <a:pPr algn="just">
              <a:buClr>
                <a:schemeClr val="tx1"/>
              </a:buClr>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Future studies should, however, address issues like the dearth of a standardized ISL gesture lexicon and the quantity and quality of training data. The project can precisely anticipate the ISL motions associated with a given text by utilizing NLP and machine learning approaches.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46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C00C4017-7B1C-3E73-25C5-936B52513FF8}"/>
              </a:ext>
            </a:extLst>
          </p:cNvPr>
          <p:cNvSpPr>
            <a:spLocks noChangeArrowheads="1"/>
          </p:cNvSpPr>
          <p:nvPr/>
        </p:nvSpPr>
        <p:spPr bwMode="auto">
          <a:xfrm>
            <a:off x="504825" y="144464"/>
            <a:ext cx="9070975" cy="4670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C92A5917-7BC6-6076-3851-EEC654E80969}"/>
              </a:ext>
            </a:extLst>
          </p:cNvPr>
          <p:cNvSpPr>
            <a:spLocks noChangeArrowheads="1"/>
          </p:cNvSpPr>
          <p:nvPr/>
        </p:nvSpPr>
        <p:spPr bwMode="auto">
          <a:xfrm>
            <a:off x="513402" y="609482"/>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Use Case/DFD</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References</a:t>
            </a:r>
          </a:p>
          <a:p>
            <a:pPr eaLnBrk="1" hangingPunct="1">
              <a:lnSpc>
                <a:spcPct val="200000"/>
              </a:lnSpc>
              <a:spcAft>
                <a:spcPts val="1413"/>
              </a:spcAft>
              <a:buClr>
                <a:srgbClr val="000000"/>
              </a:buClr>
              <a:buSzPct val="45000"/>
              <a:buFont typeface="Wingdings" panose="05000000000000000000" pitchFamily="2" charset="2"/>
              <a:buChar char=""/>
            </a:pPr>
            <a:endParaRPr lang="en-IN" altLang="en-US" sz="2400" dirty="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F550-609C-0FE7-8799-784A6ECF7CE0}"/>
              </a:ext>
            </a:extLst>
          </p:cNvPr>
          <p:cNvSpPr>
            <a:spLocks noGrp="1"/>
          </p:cNvSpPr>
          <p:nvPr>
            <p:ph type="title"/>
          </p:nvPr>
        </p:nvSpPr>
        <p:spPr>
          <a:xfrm>
            <a:off x="287784" y="251445"/>
            <a:ext cx="8208912" cy="804068"/>
          </a:xfrm>
        </p:spPr>
        <p:txBody>
          <a:bodyPr/>
          <a:lstStyle/>
          <a:p>
            <a:r>
              <a:rPr lang="en-US" altLang="en-US" sz="4000" b="1" dirty="0">
                <a:solidFill>
                  <a:schemeClr val="tx1"/>
                </a:solidFill>
                <a:latin typeface="Times New Roman" panose="02020603050405020304" pitchFamily="18" charset="0"/>
                <a:cs typeface="DejaVu Sans" charset="0"/>
              </a:rPr>
              <a:t>13. </a:t>
            </a:r>
            <a:r>
              <a:rPr lang="en-IN" altLang="en-US" sz="4000" b="1" dirty="0">
                <a:solidFill>
                  <a:srgbClr val="000000"/>
                </a:solidFill>
                <a:latin typeface="Times New Roman" panose="02020603050405020304" pitchFamily="18" charset="0"/>
                <a:cs typeface="DejaVu Sans" charset="0"/>
              </a:rPr>
              <a:t>Future Scope</a:t>
            </a:r>
            <a:br>
              <a:rPr lang="en-IN" altLang="en-US" sz="4000" b="1" dirty="0">
                <a:solidFill>
                  <a:srgbClr val="000000"/>
                </a:solidFill>
                <a:latin typeface="Times New Roman" panose="02020603050405020304" pitchFamily="18" charset="0"/>
                <a:cs typeface="DejaVu Sans" charset="0"/>
              </a:rPr>
            </a:br>
            <a:br>
              <a:rPr lang="en-IN" altLang="en-US" sz="4000" b="1" dirty="0">
                <a:solidFill>
                  <a:srgbClr val="000000"/>
                </a:solidFill>
                <a:latin typeface="Times New Roman" panose="02020603050405020304" pitchFamily="18" charset="0"/>
                <a:cs typeface="DejaVu Sans" charset="0"/>
              </a:rPr>
            </a:br>
            <a:br>
              <a:rPr lang="en-IN" altLang="en-US" sz="4000" b="1" dirty="0">
                <a:solidFill>
                  <a:srgbClr val="000000"/>
                </a:solidFill>
                <a:latin typeface="Times New Roman" panose="02020603050405020304" pitchFamily="18" charset="0"/>
                <a:cs typeface="DejaVu Sans" charset="0"/>
              </a:rPr>
            </a:br>
            <a:endParaRPr lang="en-US" dirty="0"/>
          </a:p>
        </p:txBody>
      </p:sp>
      <p:sp>
        <p:nvSpPr>
          <p:cNvPr id="3" name="Content Placeholder 2">
            <a:extLst>
              <a:ext uri="{FF2B5EF4-FFF2-40B4-BE49-F238E27FC236}">
                <a16:creationId xmlns:a16="http://schemas.microsoft.com/office/drawing/2014/main" id="{C85DE97C-1E2D-8523-FFD8-77EBB152EC52}"/>
              </a:ext>
            </a:extLst>
          </p:cNvPr>
          <p:cNvSpPr>
            <a:spLocks noGrp="1"/>
          </p:cNvSpPr>
          <p:nvPr>
            <p:ph idx="1"/>
          </p:nvPr>
        </p:nvSpPr>
        <p:spPr>
          <a:xfrm>
            <a:off x="307535" y="1475581"/>
            <a:ext cx="9197273" cy="5472608"/>
          </a:xfrm>
        </p:spPr>
        <p:txBody>
          <a:bodyPr/>
          <a:lstStyle/>
          <a:p>
            <a:pPr algn="just">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future scope of the project includes several potential avenues for improvement and expansion. Firstly, the system can be further enhanced by incorporating more advanced algorithms for better accuracy and robustness. Additionally, the system can be expanded to cover a wider range of sign languages and dialects.</a:t>
            </a:r>
          </a:p>
          <a:p>
            <a:pPr algn="just">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Furthermore, the project can be transformed into an online free course to educate individuals on sign language recognition and translation. </a:t>
            </a:r>
          </a:p>
          <a:p>
            <a:pPr algn="just">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Moreover, the project can be integrated with mobile applications to enable easy access and usage by a wider audience. </a:t>
            </a:r>
          </a:p>
          <a:p>
            <a:pPr algn="just">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Overall, the future scope of the project is vast and offers numerous possibilities for advancement, education, and societal impact.</a:t>
            </a:r>
          </a:p>
          <a:p>
            <a:pPr>
              <a:buClr>
                <a:schemeClr val="tx1"/>
              </a:buCl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56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A617BFD-582A-1FD2-D57B-08F794B14C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0. Reference</a:t>
            </a:r>
          </a:p>
        </p:txBody>
      </p:sp>
      <p:sp>
        <p:nvSpPr>
          <p:cNvPr id="6146" name="Rectangle 2">
            <a:extLst>
              <a:ext uri="{FF2B5EF4-FFF2-40B4-BE49-F238E27FC236}">
                <a16:creationId xmlns:a16="http://schemas.microsoft.com/office/drawing/2014/main" id="{CE1AE0D6-B287-EEDB-AD21-35F69F1FF8A4}"/>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5150" indent="-457200" algn="just">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 Yadav, R. Saxena, B. Saini, V. K. Verma and V. Srivastava, "Audio to Sign Language Translator Web Application," 2021 International Conference on Computational Performance Evaluation (</a:t>
            </a:r>
            <a:r>
              <a:rPr lang="en-IN" sz="2000"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ComPE</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Shillong, India, 2021, pp. 321-326, </a:t>
            </a:r>
            <a:r>
              <a:rPr lang="en-IN" sz="2000"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doi</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10.1109/ComPE53109.2021.9751857.</a:t>
            </a:r>
          </a:p>
          <a:p>
            <a:pPr marL="565150" indent="-457200" algn="just">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 Peguda, V. S. S. Santosh, Y. Vijayalata, A. D. R. N and V. Mounish, "Speech to Sign Language Translation for Indian Languages," 2022 8th International Conference on Advanced Computing and Communication Systems (ICACCS), Coimbatore, India, 2022, pp. 1131-1135, </a:t>
            </a:r>
            <a:r>
              <a:rPr lang="en-IN" sz="2000"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doi</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10.1109/ICACCS54159.2022.9784996.</a:t>
            </a:r>
          </a:p>
          <a:p>
            <a:pPr marL="565150" indent="-457200" algn="just">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 R, S. R. Hegde, C. K, A. Priyesh, A. S. Manjunath and B. N. Arunakumari, "Indian Sign Language to Speech Conversion Using Convolutional Neural Network," 2022 IEEE 2nd Mysore Sub Section International Conference (</a:t>
            </a:r>
            <a:r>
              <a:rPr lang="en-IN" sz="2000"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MysuruCon</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Mysuru, India, 2022, pp. 1-5, </a:t>
            </a:r>
            <a:r>
              <a:rPr lang="en-IN" sz="2000"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doi</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10.1109/MysuruCon55714.2022.9972574.</a:t>
            </a:r>
          </a:p>
          <a:p>
            <a:pPr marL="565150" indent="-457200" algn="just">
              <a:buFont typeface="+mj-lt"/>
              <a:buAutoNum type="arabicPeriod"/>
            </a:pPr>
            <a:r>
              <a:rPr lang="en-IN" sz="2000"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Kodandaram</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Satwik Ram &amp; Kumar, N. &amp; </a:t>
            </a:r>
            <a:r>
              <a:rPr lang="en-IN" sz="2000"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Gl</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Sunil. (2021). Sign Language Recognition. Turkish Journal of Computer and Mathematics Education (TURCOMAT). 12. 994-1009.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2499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B3DA8073-3676-BAE2-8FE6-D319661AB141}"/>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1EBD4C1-F3E9-E3DC-9929-6A98C91EB234}"/>
              </a:ext>
            </a:extLst>
          </p:cNvPr>
          <p:cNvSpPr>
            <a:spLocks noChangeArrowheads="1"/>
          </p:cNvSpPr>
          <p:nvPr/>
        </p:nvSpPr>
        <p:spPr bwMode="auto">
          <a:xfrm>
            <a:off x="504824" y="611485"/>
            <a:ext cx="9070975" cy="66990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640F97E9-0E00-3D1F-C4C3-7F0A505FDF2E}"/>
              </a:ext>
            </a:extLst>
          </p:cNvPr>
          <p:cNvSpPr>
            <a:spLocks noChangeArrowheads="1"/>
          </p:cNvSpPr>
          <p:nvPr/>
        </p:nvSpPr>
        <p:spPr bwMode="auto">
          <a:xfrm>
            <a:off x="287784" y="1907629"/>
            <a:ext cx="9288015" cy="535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0" indent="0" algn="just">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Sign language is used to communicate with deaf and mute people when vocal language is impossible.</a:t>
            </a:r>
          </a:p>
          <a:p>
            <a:pPr marL="0" indent="0" algn="just">
              <a:buNone/>
            </a:pP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342900" algn="just">
              <a:buFont typeface="Arial" panose="020B0604020202020204" pitchFamily="34" charset="0"/>
              <a:buChar char="•"/>
            </a:pPr>
            <a:r>
              <a:rPr lang="en-US" sz="2400" dirty="0">
                <a:solidFill>
                  <a:schemeClr val="tx2">
                    <a:lumMod val="10000"/>
                  </a:schemeClr>
                </a:solidFill>
                <a:latin typeface="Times New Roman" panose="02020603050405020304" pitchFamily="18" charset="0"/>
                <a:cs typeface="Times New Roman" panose="02020603050405020304" pitchFamily="18" charset="0"/>
              </a:rPr>
              <a:t>Problem Identified:</a:t>
            </a:r>
          </a:p>
          <a:p>
            <a:pPr marL="292100" lvl="1" indent="0" algn="just"/>
            <a:r>
              <a:rPr lang="en-US" sz="2400" dirty="0">
                <a:solidFill>
                  <a:schemeClr val="tx2">
                    <a:lumMod val="10000"/>
                  </a:schemeClr>
                </a:solidFill>
                <a:latin typeface="Times New Roman" panose="02020603050405020304" pitchFamily="18" charset="0"/>
                <a:cs typeface="Times New Roman" panose="02020603050405020304" pitchFamily="18" charset="0"/>
              </a:rPr>
              <a:t>Many people don't know how to use sign language, which can lead to miscommunication when communicating with someone who is deaf or mute.</a:t>
            </a:r>
          </a:p>
          <a:p>
            <a:pPr marL="0" indent="0" algn="just">
              <a:buNone/>
            </a:pP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342900" algn="just">
              <a:buFont typeface="Arial" panose="020B0604020202020204" pitchFamily="34" charset="0"/>
              <a:buChar char="•"/>
            </a:pPr>
            <a:r>
              <a:rPr lang="en-US" sz="2400" dirty="0">
                <a:solidFill>
                  <a:schemeClr val="tx2">
                    <a:lumMod val="10000"/>
                  </a:schemeClr>
                </a:solidFill>
                <a:latin typeface="Times New Roman" panose="02020603050405020304" pitchFamily="18" charset="0"/>
                <a:cs typeface="Times New Roman" panose="02020603050405020304" pitchFamily="18" charset="0"/>
              </a:rPr>
              <a:t>Solution Proposed:</a:t>
            </a:r>
          </a:p>
          <a:p>
            <a:pPr marL="292100" lvl="1" indent="0" algn="just"/>
            <a:r>
              <a:rPr lang="en-US" sz="2400" dirty="0">
                <a:solidFill>
                  <a:schemeClr val="tx2">
                    <a:lumMod val="10000"/>
                  </a:schemeClr>
                </a:solidFill>
                <a:latin typeface="Times New Roman" panose="02020603050405020304" pitchFamily="18" charset="0"/>
                <a:cs typeface="Times New Roman" panose="02020603050405020304" pitchFamily="18" charset="0"/>
              </a:rPr>
              <a:t>We proposed a system to recognize hand gestures and help users practice sign language. It can also be used to convert text messages into sign language, making it easier to communicate with those who don't understand sign language.</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B62879D-0905-DEF6-8A5D-511F445E9B57}"/>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37175508-4143-6CF6-19B1-FC2990A1CE62}"/>
              </a:ext>
            </a:extLst>
          </p:cNvPr>
          <p:cNvSpPr>
            <a:spLocks noChangeArrowheads="1"/>
          </p:cNvSpPr>
          <p:nvPr/>
        </p:nvSpPr>
        <p:spPr bwMode="auto">
          <a:xfrm>
            <a:off x="503239" y="2051645"/>
            <a:ext cx="8569522" cy="470634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0850" indent="-3429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To create a beginner-friendly model for sign language detection.</a:t>
            </a:r>
          </a:p>
          <a:p>
            <a:pPr marL="450850" indent="-3429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To aid in communication for those who have hearing impairment.</a:t>
            </a:r>
          </a:p>
          <a:p>
            <a:pPr marL="450850" indent="-3429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To make it easier for people with autism spectrum disorder (ASD) to communicate.</a:t>
            </a:r>
          </a:p>
          <a:p>
            <a:pPr marL="450850" indent="-3429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To offer a platform for those interested in sign language.</a:t>
            </a: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5A5BEDA-CAA7-9421-C55B-31125FEB3FC7}"/>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07D4C602-9A3B-78AD-13CB-15FC71897FD2}"/>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437" indent="-342900"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Create a more accurate model, improve the dataset.</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By exposing the model to more accurate data during training, prediction accuracy can be increased.</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By including additional sign languages, such as American Sign Language, among others.</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To increase the ability to recognize more language through speech or text.</a:t>
            </a:r>
          </a:p>
          <a:p>
            <a:pPr marL="452437" indent="-342900" eaLnBrk="1" fontAlgn="auto" hangingPunct="1">
              <a:lnSpc>
                <a:spcPct val="93000"/>
              </a:lnSpc>
              <a:spcBef>
                <a:spcPts val="0"/>
              </a:spcBef>
              <a:spcAft>
                <a:spcPts val="1413"/>
              </a:spcAft>
              <a:buFont typeface="Arial" panose="020B0604020202020204" pitchFamily="34" charset="0"/>
              <a:buChar char="•"/>
              <a:defRPr/>
            </a:pPr>
            <a:endParaRPr lang="en-US"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8DD9-216A-C539-14C8-80323CF4A32B}"/>
              </a:ext>
            </a:extLst>
          </p:cNvPr>
          <p:cNvSpPr>
            <a:spLocks noGrp="1"/>
          </p:cNvSpPr>
          <p:nvPr>
            <p:ph type="title"/>
          </p:nvPr>
        </p:nvSpPr>
        <p:spPr>
          <a:xfrm>
            <a:off x="0" y="1481"/>
            <a:ext cx="6997700" cy="732060"/>
          </a:xfrm>
        </p:spPr>
        <p:txBody>
          <a:bodyPr/>
          <a:lstStyle/>
          <a:p>
            <a:pPr eaLnBrk="1" fontAlgn="auto" hangingPunct="1">
              <a:spcBef>
                <a:spcPts val="0"/>
              </a:spcBef>
              <a:spcAft>
                <a:spcPts val="0"/>
              </a:spcAft>
              <a:defRPr/>
            </a:pPr>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graphicFrame>
        <p:nvGraphicFramePr>
          <p:cNvPr id="9" name="Table 9">
            <a:extLst>
              <a:ext uri="{FF2B5EF4-FFF2-40B4-BE49-F238E27FC236}">
                <a16:creationId xmlns:a16="http://schemas.microsoft.com/office/drawing/2014/main" id="{4F1F3A71-FD86-B690-D058-BA10533776EF}"/>
              </a:ext>
            </a:extLst>
          </p:cNvPr>
          <p:cNvGraphicFramePr>
            <a:graphicFrameLocks noGrp="1"/>
          </p:cNvGraphicFramePr>
          <p:nvPr>
            <p:ph idx="1"/>
            <p:extLst>
              <p:ext uri="{D42A27DB-BD31-4B8C-83A1-F6EECF244321}">
                <p14:modId xmlns:p14="http://schemas.microsoft.com/office/powerpoint/2010/main" val="2796422423"/>
              </p:ext>
            </p:extLst>
          </p:nvPr>
        </p:nvGraphicFramePr>
        <p:xfrm>
          <a:off x="0" y="718090"/>
          <a:ext cx="9859759" cy="6393627"/>
        </p:xfrm>
        <a:graphic>
          <a:graphicData uri="http://schemas.openxmlformats.org/drawingml/2006/table">
            <a:tbl>
              <a:tblPr firstRow="1" bandRow="1">
                <a:tableStyleId>{21E4AEA4-8DFA-4A89-87EB-49C32662AFE0}</a:tableStyleId>
              </a:tblPr>
              <a:tblGrid>
                <a:gridCol w="930764">
                  <a:extLst>
                    <a:ext uri="{9D8B030D-6E8A-4147-A177-3AD203B41FA5}">
                      <a16:colId xmlns:a16="http://schemas.microsoft.com/office/drawing/2014/main" val="1798180857"/>
                    </a:ext>
                  </a:extLst>
                </a:gridCol>
                <a:gridCol w="1080120">
                  <a:extLst>
                    <a:ext uri="{9D8B030D-6E8A-4147-A177-3AD203B41FA5}">
                      <a16:colId xmlns:a16="http://schemas.microsoft.com/office/drawing/2014/main" val="2483215137"/>
                    </a:ext>
                  </a:extLst>
                </a:gridCol>
                <a:gridCol w="1440160">
                  <a:extLst>
                    <a:ext uri="{9D8B030D-6E8A-4147-A177-3AD203B41FA5}">
                      <a16:colId xmlns:a16="http://schemas.microsoft.com/office/drawing/2014/main" val="3044534180"/>
                    </a:ext>
                  </a:extLst>
                </a:gridCol>
                <a:gridCol w="792088">
                  <a:extLst>
                    <a:ext uri="{9D8B030D-6E8A-4147-A177-3AD203B41FA5}">
                      <a16:colId xmlns:a16="http://schemas.microsoft.com/office/drawing/2014/main" val="1819671372"/>
                    </a:ext>
                  </a:extLst>
                </a:gridCol>
                <a:gridCol w="1728192">
                  <a:extLst>
                    <a:ext uri="{9D8B030D-6E8A-4147-A177-3AD203B41FA5}">
                      <a16:colId xmlns:a16="http://schemas.microsoft.com/office/drawing/2014/main" val="4187391715"/>
                    </a:ext>
                  </a:extLst>
                </a:gridCol>
                <a:gridCol w="1944216">
                  <a:extLst>
                    <a:ext uri="{9D8B030D-6E8A-4147-A177-3AD203B41FA5}">
                      <a16:colId xmlns:a16="http://schemas.microsoft.com/office/drawing/2014/main" val="1022650331"/>
                    </a:ext>
                  </a:extLst>
                </a:gridCol>
                <a:gridCol w="1944219">
                  <a:extLst>
                    <a:ext uri="{9D8B030D-6E8A-4147-A177-3AD203B41FA5}">
                      <a16:colId xmlns:a16="http://schemas.microsoft.com/office/drawing/2014/main" val="2401636623"/>
                    </a:ext>
                  </a:extLst>
                </a:gridCol>
              </a:tblGrid>
              <a:tr h="541467">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Sr.no</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a:solidFill>
                            <a:schemeClr val="tx1"/>
                          </a:solidFill>
                          <a:effectLst/>
                          <a:latin typeface="Times New Roman" panose="02020603050405020304" pitchFamily="18" charset="0"/>
                          <a:cs typeface="Times New Roman" panose="02020603050405020304" pitchFamily="18" charset="0"/>
                        </a:rPr>
                        <a:t>Title</a:t>
                      </a:r>
                      <a:endParaRPr lang="en-US" sz="240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Author(s)</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Year</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Outcomes</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a:solidFill>
                            <a:schemeClr val="tx1"/>
                          </a:solidFill>
                          <a:effectLst/>
                          <a:latin typeface="Times New Roman" panose="02020603050405020304" pitchFamily="18" charset="0"/>
                          <a:cs typeface="Times New Roman" panose="02020603050405020304" pitchFamily="18" charset="0"/>
                        </a:rPr>
                        <a:t>Methodology</a:t>
                      </a:r>
                      <a:endParaRPr lang="en-US" sz="240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Result</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extLst>
                  <a:ext uri="{0D108BD9-81ED-4DB2-BD59-A6C34878D82A}">
                    <a16:rowId xmlns:a16="http://schemas.microsoft.com/office/drawing/2014/main" val="4275339633"/>
                  </a:ext>
                </a:extLst>
              </a:tr>
              <a:tr h="4729989">
                <a:tc>
                  <a:txBody>
                    <a:bodyPr/>
                    <a:lstStyle/>
                    <a:p>
                      <a:pPr algn="l">
                        <a:lnSpc>
                          <a:spcPct val="100000"/>
                        </a:lnSpc>
                      </a:pPr>
                      <a:r>
                        <a:rPr lang="en-US" sz="1800" dirty="0">
                          <a:latin typeface="Times New Roman" panose="02020603050405020304" pitchFamily="18" charset="0"/>
                          <a:cs typeface="Times New Roman" panose="02020603050405020304" pitchFamily="18" charset="0"/>
                        </a:rPr>
                        <a:t>1. </a:t>
                      </a:r>
                    </a:p>
                  </a:txBody>
                  <a:tcPr/>
                </a:tc>
                <a:tc>
                  <a:txBody>
                    <a:bodyPr/>
                    <a:lstStyle/>
                    <a:p>
                      <a:pPr marL="0" marR="0" algn="l">
                        <a:lnSpc>
                          <a:spcPct val="100000"/>
                        </a:lnSpc>
                        <a:spcBef>
                          <a:spcPts val="15"/>
                        </a:spcBef>
                        <a:spcAft>
                          <a:spcPts val="600"/>
                        </a:spcAft>
                      </a:pPr>
                      <a:r>
                        <a:rPr lang="en-IN" sz="1800" dirty="0">
                          <a:effectLst/>
                          <a:latin typeface="Times New Roman" panose="02020603050405020304" pitchFamily="18" charset="0"/>
                          <a:ea typeface="Droid Sans Fallback"/>
                          <a:cs typeface="Times New Roman" panose="02020603050405020304" pitchFamily="18" charset="0"/>
                        </a:rPr>
                        <a:t>Indian Sign Language to Speech Conversion Using Convolutional Neural Network</a:t>
                      </a:r>
                      <a:endParaRPr lang="en-US" sz="1800" dirty="0">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179705" algn="l">
                        <a:lnSpc>
                          <a:spcPct val="100000"/>
                        </a:lnSpc>
                        <a:spcBef>
                          <a:spcPts val="0"/>
                        </a:spcBef>
                        <a:spcAft>
                          <a:spcPts val="1000"/>
                        </a:spcAft>
                      </a:pPr>
                      <a:r>
                        <a:rPr lang="en-IN" sz="1800" dirty="0">
                          <a:effectLst/>
                          <a:latin typeface="Times New Roman" panose="02020603050405020304" pitchFamily="18" charset="0"/>
                          <a:ea typeface="Droid Sans Fallback"/>
                          <a:cs typeface="Times New Roman" panose="02020603050405020304" pitchFamily="18" charset="0"/>
                        </a:rPr>
                        <a:t>Shashidhar R, Surendra R Hegde, Chinmaya K, Ankit </a:t>
                      </a:r>
                      <a:r>
                        <a:rPr lang="en-IN" sz="1800" dirty="0" err="1">
                          <a:effectLst/>
                          <a:latin typeface="Times New Roman" panose="02020603050405020304" pitchFamily="18" charset="0"/>
                          <a:ea typeface="Droid Sans Fallback"/>
                          <a:cs typeface="Times New Roman" panose="02020603050405020304" pitchFamily="18" charset="0"/>
                        </a:rPr>
                        <a:t>Priyesh</a:t>
                      </a:r>
                      <a:r>
                        <a:rPr lang="en-IN" sz="1800" dirty="0">
                          <a:effectLst/>
                          <a:latin typeface="Times New Roman" panose="02020603050405020304" pitchFamily="18" charset="0"/>
                          <a:ea typeface="Droid Sans Fallback"/>
                          <a:cs typeface="Times New Roman" panose="02020603050405020304" pitchFamily="18" charset="0"/>
                        </a:rPr>
                        <a:t>, A S Manjunath and </a:t>
                      </a:r>
                      <a:r>
                        <a:rPr lang="en-IN" sz="1800" dirty="0" err="1">
                          <a:effectLst/>
                          <a:latin typeface="Times New Roman" panose="02020603050405020304" pitchFamily="18" charset="0"/>
                          <a:ea typeface="Droid Sans Fallback"/>
                          <a:cs typeface="Times New Roman" panose="02020603050405020304" pitchFamily="18" charset="0"/>
                        </a:rPr>
                        <a:t>Arunakumari</a:t>
                      </a:r>
                      <a:r>
                        <a:rPr lang="en-IN" sz="1800" dirty="0">
                          <a:effectLst/>
                          <a:latin typeface="Times New Roman" panose="02020603050405020304" pitchFamily="18" charset="0"/>
                          <a:ea typeface="Droid Sans Fallback"/>
                          <a:cs typeface="Times New Roman" panose="02020603050405020304" pitchFamily="18" charset="0"/>
                        </a:rPr>
                        <a:t> B. N.</a:t>
                      </a:r>
                      <a:endParaRPr lang="en-US" sz="1800" dirty="0">
                        <a:effectLst/>
                        <a:latin typeface="Times New Roman" panose="02020603050405020304" pitchFamily="18" charset="0"/>
                        <a:ea typeface="Droid Sans Fallback"/>
                        <a:cs typeface="Times New Roman" panose="02020603050405020304" pitchFamily="18" charset="0"/>
                      </a:endParaRPr>
                    </a:p>
                    <a:p>
                      <a:pPr marL="0" marR="0" algn="l">
                        <a:lnSpc>
                          <a:spcPct val="100000"/>
                        </a:lnSpc>
                        <a:spcBef>
                          <a:spcPts val="15"/>
                        </a:spcBef>
                        <a:spcAft>
                          <a:spcPts val="600"/>
                        </a:spcAft>
                      </a:pPr>
                      <a:r>
                        <a:rPr lang="en-US" sz="1800" dirty="0">
                          <a:effectLst/>
                          <a:latin typeface="Times New Roman" panose="02020603050405020304" pitchFamily="18" charset="0"/>
                          <a:ea typeface="Droid Sans Fallback"/>
                          <a:cs typeface="Times New Roman" panose="02020603050405020304" pitchFamily="18" charset="0"/>
                        </a:rPr>
                        <a:t> </a:t>
                      </a:r>
                    </a:p>
                  </a:txBody>
                  <a:tcPr marL="68580" marR="68580" marT="0" marB="0"/>
                </a:tc>
                <a:tc>
                  <a:txBody>
                    <a:bodyPr/>
                    <a:lstStyle/>
                    <a:p>
                      <a:r>
                        <a:rPr lang="en-US" sz="1800" dirty="0">
                          <a:latin typeface="Times New Roman" panose="02020603050405020304" pitchFamily="18" charset="0"/>
                          <a:cs typeface="Times New Roman" panose="02020603050405020304" pitchFamily="18" charset="0"/>
                        </a:rPr>
                        <a:t>2022</a:t>
                      </a:r>
                    </a:p>
                  </a:txBody>
                  <a:tcPr/>
                </a:tc>
                <a:tc>
                  <a:txBody>
                    <a:bodyPr/>
                    <a:lstStyle/>
                    <a:p>
                      <a:pPr algn="l"/>
                      <a:r>
                        <a:rPr lang="en-US" sz="1800" dirty="0">
                          <a:latin typeface="Times New Roman" panose="02020603050405020304" pitchFamily="18" charset="0"/>
                          <a:cs typeface="Times New Roman" panose="02020603050405020304" pitchFamily="18" charset="0"/>
                        </a:rPr>
                        <a:t>The system recognizes Indian Sign Language (ISL) and translates it into text using Google's text-to-speech API, achieving a high accuracy of 99% in recognizing 4972 static hand signs for the 24 different English alphabets in ISL.</a:t>
                      </a:r>
                    </a:p>
                  </a:txBody>
                  <a:tcPr/>
                </a:tc>
                <a:tc>
                  <a:txBody>
                    <a:bodyPr/>
                    <a:lstStyle/>
                    <a:p>
                      <a:r>
                        <a:rPr lang="en-US" sz="1800" dirty="0">
                          <a:latin typeface="Times New Roman" panose="02020603050405020304" pitchFamily="18" charset="0"/>
                          <a:cs typeface="Times New Roman" panose="02020603050405020304" pitchFamily="18" charset="0"/>
                        </a:rPr>
                        <a:t>The study's technique entailed gathering static hand sign photos in (ISL) for each of the 24 distinct English alphabets, then preprocessing the data to remove background noise and other distractions. The recognized hand signals were translated into text using Google's text-to-speech API, facilitating communication between signers and non-signers.</a:t>
                      </a:r>
                    </a:p>
                  </a:txBody>
                  <a:tcPr/>
                </a:tc>
                <a:tc>
                  <a:txBody>
                    <a:bodyPr/>
                    <a:lstStyle/>
                    <a:p>
                      <a:pPr algn="l"/>
                      <a:r>
                        <a:rPr lang="en-US" sz="1800" dirty="0">
                          <a:latin typeface="Times New Roman" panose="02020603050405020304" pitchFamily="18" charset="0"/>
                          <a:cs typeface="Times New Roman" panose="02020603050405020304" pitchFamily="18" charset="0"/>
                        </a:rPr>
                        <a:t>The proposed method achieved a high accuracy of 99% in recognizing 4972 static hand signs for the 24 different English alphabets in Indian Sign Language (ISL).By using Google's text-to-speech API, they successfully translated sign language into text, facilitating communication between signers and non-signers.</a:t>
                      </a:r>
                    </a:p>
                  </a:txBody>
                  <a:tcPr/>
                </a:tc>
                <a:extLst>
                  <a:ext uri="{0D108BD9-81ED-4DB2-BD59-A6C34878D82A}">
                    <a16:rowId xmlns:a16="http://schemas.microsoft.com/office/drawing/2014/main" val="3215842354"/>
                  </a:ext>
                </a:extLst>
              </a:tr>
            </a:tbl>
          </a:graphicData>
        </a:graphic>
      </p:graphicFrame>
    </p:spTree>
    <p:extLst>
      <p:ext uri="{BB962C8B-B14F-4D97-AF65-F5344CB8AC3E}">
        <p14:creationId xmlns:p14="http://schemas.microsoft.com/office/powerpoint/2010/main" val="336032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8DD9-216A-C539-14C8-80323CF4A32B}"/>
              </a:ext>
            </a:extLst>
          </p:cNvPr>
          <p:cNvSpPr>
            <a:spLocks noGrp="1"/>
          </p:cNvSpPr>
          <p:nvPr>
            <p:ph type="title"/>
          </p:nvPr>
        </p:nvSpPr>
        <p:spPr>
          <a:xfrm>
            <a:off x="0" y="1481"/>
            <a:ext cx="6997700" cy="732060"/>
          </a:xfrm>
        </p:spPr>
        <p:txBody>
          <a:bodyPr/>
          <a:lstStyle/>
          <a:p>
            <a:pPr eaLnBrk="1" fontAlgn="auto" hangingPunct="1">
              <a:spcBef>
                <a:spcPts val="0"/>
              </a:spcBef>
              <a:spcAft>
                <a:spcPts val="0"/>
              </a:spcAft>
              <a:defRPr/>
            </a:pPr>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graphicFrame>
        <p:nvGraphicFramePr>
          <p:cNvPr id="9" name="Table 9">
            <a:extLst>
              <a:ext uri="{FF2B5EF4-FFF2-40B4-BE49-F238E27FC236}">
                <a16:creationId xmlns:a16="http://schemas.microsoft.com/office/drawing/2014/main" id="{4F1F3A71-FD86-B690-D058-BA10533776EF}"/>
              </a:ext>
            </a:extLst>
          </p:cNvPr>
          <p:cNvGraphicFramePr>
            <a:graphicFrameLocks noGrp="1"/>
          </p:cNvGraphicFramePr>
          <p:nvPr>
            <p:ph idx="1"/>
            <p:extLst>
              <p:ext uri="{D42A27DB-BD31-4B8C-83A1-F6EECF244321}">
                <p14:modId xmlns:p14="http://schemas.microsoft.com/office/powerpoint/2010/main" val="2736292373"/>
              </p:ext>
            </p:extLst>
          </p:nvPr>
        </p:nvGraphicFramePr>
        <p:xfrm>
          <a:off x="0" y="1115541"/>
          <a:ext cx="9859759" cy="5573584"/>
        </p:xfrm>
        <a:graphic>
          <a:graphicData uri="http://schemas.openxmlformats.org/drawingml/2006/table">
            <a:tbl>
              <a:tblPr firstRow="1" bandRow="1">
                <a:tableStyleId>{21E4AEA4-8DFA-4A89-87EB-49C32662AFE0}</a:tableStyleId>
              </a:tblPr>
              <a:tblGrid>
                <a:gridCol w="930764">
                  <a:extLst>
                    <a:ext uri="{9D8B030D-6E8A-4147-A177-3AD203B41FA5}">
                      <a16:colId xmlns:a16="http://schemas.microsoft.com/office/drawing/2014/main" val="1798180857"/>
                    </a:ext>
                  </a:extLst>
                </a:gridCol>
                <a:gridCol w="1080120">
                  <a:extLst>
                    <a:ext uri="{9D8B030D-6E8A-4147-A177-3AD203B41FA5}">
                      <a16:colId xmlns:a16="http://schemas.microsoft.com/office/drawing/2014/main" val="2483215137"/>
                    </a:ext>
                  </a:extLst>
                </a:gridCol>
                <a:gridCol w="1440160">
                  <a:extLst>
                    <a:ext uri="{9D8B030D-6E8A-4147-A177-3AD203B41FA5}">
                      <a16:colId xmlns:a16="http://schemas.microsoft.com/office/drawing/2014/main" val="3044534180"/>
                    </a:ext>
                  </a:extLst>
                </a:gridCol>
                <a:gridCol w="792088">
                  <a:extLst>
                    <a:ext uri="{9D8B030D-6E8A-4147-A177-3AD203B41FA5}">
                      <a16:colId xmlns:a16="http://schemas.microsoft.com/office/drawing/2014/main" val="1819671372"/>
                    </a:ext>
                  </a:extLst>
                </a:gridCol>
                <a:gridCol w="1728192">
                  <a:extLst>
                    <a:ext uri="{9D8B030D-6E8A-4147-A177-3AD203B41FA5}">
                      <a16:colId xmlns:a16="http://schemas.microsoft.com/office/drawing/2014/main" val="4187391715"/>
                    </a:ext>
                  </a:extLst>
                </a:gridCol>
                <a:gridCol w="1944216">
                  <a:extLst>
                    <a:ext uri="{9D8B030D-6E8A-4147-A177-3AD203B41FA5}">
                      <a16:colId xmlns:a16="http://schemas.microsoft.com/office/drawing/2014/main" val="1022650331"/>
                    </a:ext>
                  </a:extLst>
                </a:gridCol>
                <a:gridCol w="1944219">
                  <a:extLst>
                    <a:ext uri="{9D8B030D-6E8A-4147-A177-3AD203B41FA5}">
                      <a16:colId xmlns:a16="http://schemas.microsoft.com/office/drawing/2014/main" val="2401636623"/>
                    </a:ext>
                  </a:extLst>
                </a:gridCol>
              </a:tblGrid>
              <a:tr h="544384">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Sr.no</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a:solidFill>
                            <a:schemeClr val="tx1"/>
                          </a:solidFill>
                          <a:effectLst/>
                          <a:latin typeface="Times New Roman" panose="02020603050405020304" pitchFamily="18" charset="0"/>
                          <a:cs typeface="Times New Roman" panose="02020603050405020304" pitchFamily="18" charset="0"/>
                        </a:rPr>
                        <a:t>Title</a:t>
                      </a:r>
                      <a:endParaRPr lang="en-US" sz="240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Author(s)</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Year</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Outcomes</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a:solidFill>
                            <a:schemeClr val="tx1"/>
                          </a:solidFill>
                          <a:effectLst/>
                          <a:latin typeface="Times New Roman" panose="02020603050405020304" pitchFamily="18" charset="0"/>
                          <a:cs typeface="Times New Roman" panose="02020603050405020304" pitchFamily="18" charset="0"/>
                        </a:rPr>
                        <a:t>Methodology</a:t>
                      </a:r>
                      <a:endParaRPr lang="en-US" sz="240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Result</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extLst>
                  <a:ext uri="{0D108BD9-81ED-4DB2-BD59-A6C34878D82A}">
                    <a16:rowId xmlns:a16="http://schemas.microsoft.com/office/drawing/2014/main" val="4275339633"/>
                  </a:ext>
                </a:extLst>
              </a:tr>
              <a:tr h="4729989">
                <a:tc>
                  <a:txBody>
                    <a:bodyPr/>
                    <a:lstStyle/>
                    <a:p>
                      <a:pPr algn="l">
                        <a:lnSpc>
                          <a:spcPct val="100000"/>
                        </a:lnSpc>
                      </a:pPr>
                      <a:r>
                        <a:rPr lang="en-US" sz="1800" dirty="0">
                          <a:latin typeface="Times New Roman" panose="02020603050405020304" pitchFamily="18" charset="0"/>
                          <a:cs typeface="Times New Roman" panose="02020603050405020304" pitchFamily="18" charset="0"/>
                        </a:rPr>
                        <a:t>2.</a:t>
                      </a:r>
                    </a:p>
                  </a:txBody>
                  <a:tcPr/>
                </a:tc>
                <a:tc>
                  <a:txBody>
                    <a:bodyPr/>
                    <a:lstStyle/>
                    <a:p>
                      <a:pPr marL="0" marR="0" algn="l">
                        <a:lnSpc>
                          <a:spcPct val="115000"/>
                        </a:lnSpc>
                        <a:spcBef>
                          <a:spcPts val="15"/>
                        </a:spcBef>
                        <a:spcAft>
                          <a:spcPts val="600"/>
                        </a:spcAft>
                      </a:pPr>
                      <a:r>
                        <a:rPr lang="en-IN" sz="1800">
                          <a:effectLst/>
                          <a:latin typeface="Times New Roman" panose="02020603050405020304" pitchFamily="18" charset="0"/>
                          <a:ea typeface="Droid Sans Fallback"/>
                        </a:rPr>
                        <a:t>Speech-to-Sign Language Translation for Indian Languages</a:t>
                      </a:r>
                      <a:endParaRPr lang="en-US" sz="1800">
                        <a:effectLst/>
                        <a:latin typeface="Calibri" panose="020F0502020204030204" pitchFamily="34" charset="0"/>
                        <a:ea typeface="Droid Sans Fallback"/>
                      </a:endParaRPr>
                    </a:p>
                  </a:txBody>
                  <a:tcPr marL="68580" marR="68580" marT="0" marB="0"/>
                </a:tc>
                <a:tc>
                  <a:txBody>
                    <a:bodyPr/>
                    <a:lstStyle/>
                    <a:p>
                      <a:pPr marL="0" marR="179705" algn="l">
                        <a:lnSpc>
                          <a:spcPct val="150000"/>
                        </a:lnSpc>
                        <a:spcBef>
                          <a:spcPts val="0"/>
                        </a:spcBef>
                        <a:spcAft>
                          <a:spcPts val="1000"/>
                        </a:spcAft>
                      </a:pPr>
                      <a:r>
                        <a:rPr lang="en-IN" sz="1800" dirty="0" err="1">
                          <a:effectLst/>
                          <a:latin typeface="Times New Roman" panose="02020603050405020304" pitchFamily="18" charset="0"/>
                          <a:ea typeface="Droid Sans Fallback"/>
                        </a:rPr>
                        <a:t>Jashwanth</a:t>
                      </a:r>
                      <a:r>
                        <a:rPr lang="en-IN" sz="1800" dirty="0">
                          <a:effectLst/>
                          <a:latin typeface="Times New Roman" panose="02020603050405020304" pitchFamily="18" charset="0"/>
                          <a:ea typeface="Droid Sans Fallback"/>
                        </a:rPr>
                        <a:t> </a:t>
                      </a:r>
                      <a:r>
                        <a:rPr lang="en-IN" sz="1800" dirty="0" err="1">
                          <a:effectLst/>
                          <a:latin typeface="Times New Roman" panose="02020603050405020304" pitchFamily="18" charset="0"/>
                          <a:ea typeface="Droid Sans Fallback"/>
                        </a:rPr>
                        <a:t>Peguda</a:t>
                      </a:r>
                      <a:r>
                        <a:rPr lang="en-IN" sz="1800" dirty="0">
                          <a:effectLst/>
                          <a:latin typeface="Times New Roman" panose="02020603050405020304" pitchFamily="18" charset="0"/>
                          <a:ea typeface="Droid Sans Fallback"/>
                        </a:rPr>
                        <a:t>, V Sai Sriharsha Santosh, Y </a:t>
                      </a:r>
                      <a:r>
                        <a:rPr lang="en-IN" sz="1800" dirty="0" err="1">
                          <a:effectLst/>
                          <a:latin typeface="Times New Roman" panose="02020603050405020304" pitchFamily="18" charset="0"/>
                          <a:ea typeface="Droid Sans Fallback"/>
                        </a:rPr>
                        <a:t>Vijayalata</a:t>
                      </a:r>
                      <a:r>
                        <a:rPr lang="en-IN" sz="1800" dirty="0">
                          <a:effectLst/>
                          <a:latin typeface="Times New Roman" panose="02020603050405020304" pitchFamily="18" charset="0"/>
                          <a:ea typeface="Droid Sans Fallback"/>
                        </a:rPr>
                        <a:t>, </a:t>
                      </a:r>
                      <a:r>
                        <a:rPr lang="en-IN" sz="1800" dirty="0" err="1">
                          <a:effectLst/>
                          <a:latin typeface="Times New Roman" panose="02020603050405020304" pitchFamily="18" charset="0"/>
                          <a:ea typeface="Droid Sans Fallback"/>
                        </a:rPr>
                        <a:t>Ashlin</a:t>
                      </a:r>
                      <a:r>
                        <a:rPr lang="en-IN" sz="1800" dirty="0">
                          <a:effectLst/>
                          <a:latin typeface="Times New Roman" panose="02020603050405020304" pitchFamily="18" charset="0"/>
                          <a:ea typeface="Droid Sans Fallback"/>
                        </a:rPr>
                        <a:t> Deepa R N and </a:t>
                      </a:r>
                      <a:r>
                        <a:rPr lang="en-IN" sz="1800" dirty="0" err="1">
                          <a:effectLst/>
                          <a:latin typeface="Times New Roman" panose="02020603050405020304" pitchFamily="18" charset="0"/>
                          <a:ea typeface="Droid Sans Fallback"/>
                        </a:rPr>
                        <a:t>Vaddi</a:t>
                      </a:r>
                      <a:r>
                        <a:rPr lang="en-IN" sz="1800" dirty="0">
                          <a:effectLst/>
                          <a:latin typeface="Times New Roman" panose="02020603050405020304" pitchFamily="18" charset="0"/>
                          <a:ea typeface="Droid Sans Fallback"/>
                        </a:rPr>
                        <a:t> </a:t>
                      </a:r>
                      <a:r>
                        <a:rPr lang="en-IN" sz="1800" dirty="0" err="1">
                          <a:effectLst/>
                          <a:latin typeface="Times New Roman" panose="02020603050405020304" pitchFamily="18" charset="0"/>
                          <a:ea typeface="Droid Sans Fallback"/>
                        </a:rPr>
                        <a:t>Mounish</a:t>
                      </a:r>
                      <a:endParaRPr lang="en-US" sz="1800" dirty="0">
                        <a:effectLst/>
                        <a:latin typeface="Calibri" panose="020F0502020204030204" pitchFamily="34" charset="0"/>
                        <a:ea typeface="Droid Sans Fallback"/>
                      </a:endParaRPr>
                    </a:p>
                  </a:txBody>
                  <a:tcPr marL="68580" marR="68580" marT="0" marB="0"/>
                </a:tc>
                <a:tc>
                  <a:txBody>
                    <a:bodyPr/>
                    <a:lstStyle/>
                    <a:p>
                      <a:r>
                        <a:rPr lang="en-US" sz="1800" dirty="0">
                          <a:latin typeface="Times New Roman" panose="02020603050405020304" pitchFamily="18" charset="0"/>
                          <a:cs typeface="Times New Roman" panose="02020603050405020304" pitchFamily="18" charset="0"/>
                        </a:rPr>
                        <a:t>2022</a:t>
                      </a:r>
                    </a:p>
                  </a:txBody>
                  <a:tcPr/>
                </a:tc>
                <a:tc>
                  <a:txBody>
                    <a:bodyPr/>
                    <a:lstStyle/>
                    <a:p>
                      <a:pPr algn="l"/>
                      <a:r>
                        <a:rPr lang="en-US" sz="1800" dirty="0">
                          <a:latin typeface="Times New Roman" panose="02020603050405020304" pitchFamily="18" charset="0"/>
                          <a:cs typeface="Times New Roman" panose="02020603050405020304" pitchFamily="18" charset="0"/>
                        </a:rPr>
                        <a:t>The proposed system provides an accurate and efficient approach to converting speech to Indian Sign Language for six Indian regional languages and leads to better results. </a:t>
                      </a:r>
                    </a:p>
                  </a:txBody>
                  <a:tcPr/>
                </a:tc>
                <a:tc>
                  <a:txBody>
                    <a:bodyPr/>
                    <a:lstStyle/>
                    <a:p>
                      <a:r>
                        <a:rPr lang="en-US" sz="1800" dirty="0">
                          <a:latin typeface="Times New Roman" panose="02020603050405020304" pitchFamily="18" charset="0"/>
                          <a:cs typeface="Times New Roman" panose="02020603050405020304" pitchFamily="18" charset="0"/>
                        </a:rPr>
                        <a:t>The proposed system used techniques such as Speech Recognition, Discrete Wavelet Transformation, MFCC, GMM, LSTM, and Direct Translation to convert speech to Indian Sign Language for six Indian regional languages.</a:t>
                      </a:r>
                    </a:p>
                  </a:txBody>
                  <a:tcPr/>
                </a:tc>
                <a:tc>
                  <a:txBody>
                    <a:bodyPr/>
                    <a:lstStyle/>
                    <a:p>
                      <a:pPr algn="l"/>
                      <a:r>
                        <a:rPr lang="en-US" sz="1800" dirty="0">
                          <a:latin typeface="Times New Roman" panose="02020603050405020304" pitchFamily="18" charset="0"/>
                          <a:cs typeface="Times New Roman" panose="02020603050405020304" pitchFamily="18" charset="0"/>
                        </a:rPr>
                        <a:t>The proposed system provides an accurate and efficient approach to converting speech to Indian Sign Language for six Indian regional </a:t>
                      </a:r>
                      <a:r>
                        <a:rPr lang="en-US" sz="1800" dirty="0" err="1">
                          <a:latin typeface="Times New Roman" panose="02020603050405020304" pitchFamily="18" charset="0"/>
                          <a:cs typeface="Times New Roman" panose="02020603050405020304" pitchFamily="18" charset="0"/>
                        </a:rPr>
                        <a:t>languages.The</a:t>
                      </a:r>
                      <a:r>
                        <a:rPr lang="en-US" sz="1800" dirty="0">
                          <a:latin typeface="Times New Roman" panose="02020603050405020304" pitchFamily="18" charset="0"/>
                          <a:cs typeface="Times New Roman" panose="02020603050405020304" pitchFamily="18" charset="0"/>
                        </a:rPr>
                        <a:t> proposed system can be useful in enhancing communication between deaf or mute people and others, improving their quality of life.</a:t>
                      </a:r>
                    </a:p>
                  </a:txBody>
                  <a:tcPr/>
                </a:tc>
                <a:extLst>
                  <a:ext uri="{0D108BD9-81ED-4DB2-BD59-A6C34878D82A}">
                    <a16:rowId xmlns:a16="http://schemas.microsoft.com/office/drawing/2014/main" val="3215842354"/>
                  </a:ext>
                </a:extLst>
              </a:tr>
            </a:tbl>
          </a:graphicData>
        </a:graphic>
      </p:graphicFrame>
    </p:spTree>
    <p:extLst>
      <p:ext uri="{BB962C8B-B14F-4D97-AF65-F5344CB8AC3E}">
        <p14:creationId xmlns:p14="http://schemas.microsoft.com/office/powerpoint/2010/main" val="70327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8DD9-216A-C539-14C8-80323CF4A32B}"/>
              </a:ext>
            </a:extLst>
          </p:cNvPr>
          <p:cNvSpPr>
            <a:spLocks noGrp="1"/>
          </p:cNvSpPr>
          <p:nvPr>
            <p:ph type="title"/>
          </p:nvPr>
        </p:nvSpPr>
        <p:spPr>
          <a:xfrm>
            <a:off x="0" y="1481"/>
            <a:ext cx="6997700" cy="732060"/>
          </a:xfrm>
        </p:spPr>
        <p:txBody>
          <a:bodyPr/>
          <a:lstStyle/>
          <a:p>
            <a:pPr eaLnBrk="1" fontAlgn="auto" hangingPunct="1">
              <a:spcBef>
                <a:spcPts val="0"/>
              </a:spcBef>
              <a:spcAft>
                <a:spcPts val="0"/>
              </a:spcAft>
              <a:defRPr/>
            </a:pPr>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graphicFrame>
        <p:nvGraphicFramePr>
          <p:cNvPr id="9" name="Table 9">
            <a:extLst>
              <a:ext uri="{FF2B5EF4-FFF2-40B4-BE49-F238E27FC236}">
                <a16:creationId xmlns:a16="http://schemas.microsoft.com/office/drawing/2014/main" id="{4F1F3A71-FD86-B690-D058-BA10533776EF}"/>
              </a:ext>
            </a:extLst>
          </p:cNvPr>
          <p:cNvGraphicFramePr>
            <a:graphicFrameLocks noGrp="1"/>
          </p:cNvGraphicFramePr>
          <p:nvPr>
            <p:ph idx="1"/>
            <p:extLst>
              <p:ext uri="{D42A27DB-BD31-4B8C-83A1-F6EECF244321}">
                <p14:modId xmlns:p14="http://schemas.microsoft.com/office/powerpoint/2010/main" val="507268402"/>
              </p:ext>
            </p:extLst>
          </p:nvPr>
        </p:nvGraphicFramePr>
        <p:xfrm>
          <a:off x="0" y="1115541"/>
          <a:ext cx="9859759" cy="5832648"/>
        </p:xfrm>
        <a:graphic>
          <a:graphicData uri="http://schemas.openxmlformats.org/drawingml/2006/table">
            <a:tbl>
              <a:tblPr firstRow="1" bandRow="1">
                <a:tableStyleId>{21E4AEA4-8DFA-4A89-87EB-49C32662AFE0}</a:tableStyleId>
              </a:tblPr>
              <a:tblGrid>
                <a:gridCol w="930764">
                  <a:extLst>
                    <a:ext uri="{9D8B030D-6E8A-4147-A177-3AD203B41FA5}">
                      <a16:colId xmlns:a16="http://schemas.microsoft.com/office/drawing/2014/main" val="1798180857"/>
                    </a:ext>
                  </a:extLst>
                </a:gridCol>
                <a:gridCol w="1080120">
                  <a:extLst>
                    <a:ext uri="{9D8B030D-6E8A-4147-A177-3AD203B41FA5}">
                      <a16:colId xmlns:a16="http://schemas.microsoft.com/office/drawing/2014/main" val="2483215137"/>
                    </a:ext>
                  </a:extLst>
                </a:gridCol>
                <a:gridCol w="1440160">
                  <a:extLst>
                    <a:ext uri="{9D8B030D-6E8A-4147-A177-3AD203B41FA5}">
                      <a16:colId xmlns:a16="http://schemas.microsoft.com/office/drawing/2014/main" val="3044534180"/>
                    </a:ext>
                  </a:extLst>
                </a:gridCol>
                <a:gridCol w="792088">
                  <a:extLst>
                    <a:ext uri="{9D8B030D-6E8A-4147-A177-3AD203B41FA5}">
                      <a16:colId xmlns:a16="http://schemas.microsoft.com/office/drawing/2014/main" val="1819671372"/>
                    </a:ext>
                  </a:extLst>
                </a:gridCol>
                <a:gridCol w="1728192">
                  <a:extLst>
                    <a:ext uri="{9D8B030D-6E8A-4147-A177-3AD203B41FA5}">
                      <a16:colId xmlns:a16="http://schemas.microsoft.com/office/drawing/2014/main" val="4187391715"/>
                    </a:ext>
                  </a:extLst>
                </a:gridCol>
                <a:gridCol w="1944216">
                  <a:extLst>
                    <a:ext uri="{9D8B030D-6E8A-4147-A177-3AD203B41FA5}">
                      <a16:colId xmlns:a16="http://schemas.microsoft.com/office/drawing/2014/main" val="1022650331"/>
                    </a:ext>
                  </a:extLst>
                </a:gridCol>
                <a:gridCol w="1944219">
                  <a:extLst>
                    <a:ext uri="{9D8B030D-6E8A-4147-A177-3AD203B41FA5}">
                      <a16:colId xmlns:a16="http://schemas.microsoft.com/office/drawing/2014/main" val="2401636623"/>
                    </a:ext>
                  </a:extLst>
                </a:gridCol>
              </a:tblGrid>
              <a:tr h="569687">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Sr.no</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a:solidFill>
                            <a:schemeClr val="tx1"/>
                          </a:solidFill>
                          <a:effectLst/>
                          <a:latin typeface="Times New Roman" panose="02020603050405020304" pitchFamily="18" charset="0"/>
                          <a:cs typeface="Times New Roman" panose="02020603050405020304" pitchFamily="18" charset="0"/>
                        </a:rPr>
                        <a:t>Title</a:t>
                      </a:r>
                      <a:endParaRPr lang="en-US" sz="240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Author(s)</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Year</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Outcomes</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a:solidFill>
                            <a:schemeClr val="tx1"/>
                          </a:solidFill>
                          <a:effectLst/>
                          <a:latin typeface="Times New Roman" panose="02020603050405020304" pitchFamily="18" charset="0"/>
                          <a:cs typeface="Times New Roman" panose="02020603050405020304" pitchFamily="18" charset="0"/>
                        </a:rPr>
                        <a:t>Methodology</a:t>
                      </a:r>
                      <a:endParaRPr lang="en-US" sz="240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tc>
                  <a:txBody>
                    <a:bodyPr/>
                    <a:lstStyle/>
                    <a:p>
                      <a:pPr marL="0" marR="0">
                        <a:lnSpc>
                          <a:spcPct val="115000"/>
                        </a:lnSpc>
                        <a:spcBef>
                          <a:spcPts val="15"/>
                        </a:spcBef>
                        <a:spcAft>
                          <a:spcPts val="600"/>
                        </a:spcAft>
                      </a:pPr>
                      <a:r>
                        <a:rPr lang="en-US" sz="2400" b="1" dirty="0">
                          <a:solidFill>
                            <a:schemeClr val="tx1"/>
                          </a:solidFill>
                          <a:effectLst/>
                          <a:latin typeface="Times New Roman" panose="02020603050405020304" pitchFamily="18" charset="0"/>
                          <a:cs typeface="Times New Roman" panose="02020603050405020304" pitchFamily="18" charset="0"/>
                        </a:rPr>
                        <a:t>Result</a:t>
                      </a:r>
                      <a:endParaRPr lang="en-US" sz="2400" dirty="0">
                        <a:solidFill>
                          <a:schemeClr val="tx1"/>
                        </a:solidFill>
                        <a:effectLst/>
                        <a:latin typeface="Times New Roman" panose="02020603050405020304" pitchFamily="18" charset="0"/>
                        <a:ea typeface="Droid Sans Fallback"/>
                        <a:cs typeface="Times New Roman" panose="02020603050405020304" pitchFamily="18" charset="0"/>
                      </a:endParaRPr>
                    </a:p>
                  </a:txBody>
                  <a:tcPr marL="68580" marR="68580" marT="0" marB="0"/>
                </a:tc>
                <a:extLst>
                  <a:ext uri="{0D108BD9-81ED-4DB2-BD59-A6C34878D82A}">
                    <a16:rowId xmlns:a16="http://schemas.microsoft.com/office/drawing/2014/main" val="4275339633"/>
                  </a:ext>
                </a:extLst>
              </a:tr>
              <a:tr h="5262961">
                <a:tc>
                  <a:txBody>
                    <a:bodyPr/>
                    <a:lstStyle/>
                    <a:p>
                      <a:pPr algn="l">
                        <a:lnSpc>
                          <a:spcPct val="100000"/>
                        </a:lnSpc>
                      </a:pPr>
                      <a:r>
                        <a:rPr lang="en-US" sz="1800" dirty="0">
                          <a:latin typeface="Times New Roman" panose="02020603050405020304" pitchFamily="18" charset="0"/>
                          <a:cs typeface="Times New Roman" panose="02020603050405020304" pitchFamily="18" charset="0"/>
                        </a:rPr>
                        <a:t>3.</a:t>
                      </a:r>
                    </a:p>
                  </a:txBody>
                  <a:tcPr/>
                </a:tc>
                <a:tc>
                  <a:txBody>
                    <a:bodyPr/>
                    <a:lstStyle/>
                    <a:p>
                      <a:pPr marL="0" marR="0" algn="l">
                        <a:lnSpc>
                          <a:spcPct val="115000"/>
                        </a:lnSpc>
                        <a:spcBef>
                          <a:spcPts val="15"/>
                        </a:spcBef>
                        <a:spcAft>
                          <a:spcPts val="600"/>
                        </a:spcAft>
                      </a:pPr>
                      <a:r>
                        <a:rPr lang="en-IN" sz="1800">
                          <a:effectLst/>
                          <a:latin typeface="Times New Roman" panose="02020603050405020304" pitchFamily="18" charset="0"/>
                          <a:ea typeface="Droid Sans Fallback"/>
                        </a:rPr>
                        <a:t>Audio to Sign Language Translator Web Application</a:t>
                      </a:r>
                      <a:endParaRPr lang="en-US" sz="1800">
                        <a:effectLst/>
                        <a:latin typeface="Calibri" panose="020F0502020204030204" pitchFamily="34" charset="0"/>
                        <a:ea typeface="Droid Sans Fallback"/>
                      </a:endParaRPr>
                    </a:p>
                  </a:txBody>
                  <a:tcPr marL="68580" marR="68580" marT="0" marB="0"/>
                </a:tc>
                <a:tc>
                  <a:txBody>
                    <a:bodyPr/>
                    <a:lstStyle/>
                    <a:p>
                      <a:pPr marL="0" marR="179705" algn="l">
                        <a:lnSpc>
                          <a:spcPct val="150000"/>
                        </a:lnSpc>
                        <a:spcBef>
                          <a:spcPts val="0"/>
                        </a:spcBef>
                        <a:spcAft>
                          <a:spcPts val="1000"/>
                        </a:spcAft>
                      </a:pPr>
                      <a:r>
                        <a:rPr lang="en-IN" sz="1800" dirty="0">
                          <a:effectLst/>
                          <a:latin typeface="Times New Roman" panose="02020603050405020304" pitchFamily="18" charset="0"/>
                          <a:ea typeface="Droid Sans Fallback"/>
                        </a:rPr>
                        <a:t>Anju Yadav, Rahul Saxena, Bhavna Saini, Vivek K Verma, and </a:t>
                      </a:r>
                      <a:r>
                        <a:rPr lang="en-IN" sz="1800" dirty="0" err="1">
                          <a:effectLst/>
                          <a:latin typeface="Times New Roman" panose="02020603050405020304" pitchFamily="18" charset="0"/>
                          <a:ea typeface="Droid Sans Fallback"/>
                        </a:rPr>
                        <a:t>Vibhav</a:t>
                      </a:r>
                      <a:r>
                        <a:rPr lang="en-IN" sz="1800" dirty="0">
                          <a:effectLst/>
                          <a:latin typeface="Times New Roman" panose="02020603050405020304" pitchFamily="18" charset="0"/>
                          <a:ea typeface="Droid Sans Fallback"/>
                        </a:rPr>
                        <a:t> Srivastava</a:t>
                      </a:r>
                      <a:endParaRPr lang="en-US" sz="1800" dirty="0">
                        <a:effectLst/>
                        <a:latin typeface="Calibri" panose="020F0502020204030204" pitchFamily="34" charset="0"/>
                        <a:ea typeface="Droid Sans Fallback"/>
                      </a:endParaRPr>
                    </a:p>
                  </a:txBody>
                  <a:tcPr marL="68580" marR="68580" marT="0" marB="0"/>
                </a:tc>
                <a:tc>
                  <a:txBody>
                    <a:bodyPr/>
                    <a:lstStyle/>
                    <a:p>
                      <a:r>
                        <a:rPr lang="en-US" sz="1800" dirty="0">
                          <a:latin typeface="Times New Roman" panose="02020603050405020304" pitchFamily="18" charset="0"/>
                          <a:cs typeface="Times New Roman" panose="02020603050405020304" pitchFamily="18" charset="0"/>
                        </a:rPr>
                        <a:t>2022</a:t>
                      </a:r>
                    </a:p>
                  </a:txBody>
                  <a:tcPr/>
                </a:tc>
                <a:tc>
                  <a:txBody>
                    <a:bodyPr/>
                    <a:lstStyle/>
                    <a:p>
                      <a:pPr algn="l"/>
                      <a:r>
                        <a:rPr lang="en-US" sz="1800" dirty="0">
                          <a:latin typeface="Times New Roman" panose="02020603050405020304" pitchFamily="18" charset="0"/>
                          <a:cs typeface="Times New Roman" panose="02020603050405020304" pitchFamily="18" charset="0"/>
                        </a:rPr>
                        <a:t>The system includes a parser element that converts incoming speech data or English text to a phrase structure grammar representation, which is then used by another module that contains the Indian sign language grammatical format.</a:t>
                      </a:r>
                    </a:p>
                  </a:txBody>
                  <a:tcPr/>
                </a:tc>
                <a:tc>
                  <a:txBody>
                    <a:bodyPr/>
                    <a:lstStyle/>
                    <a:p>
                      <a:r>
                        <a:rPr lang="en-US" sz="1800" dirty="0">
                          <a:latin typeface="Times New Roman" panose="02020603050405020304" pitchFamily="18" charset="0"/>
                          <a:cs typeface="Times New Roman" panose="02020603050405020304" pitchFamily="18" charset="0"/>
                        </a:rPr>
                        <a:t>The system uses a parser element to convert incoming speech data or English text to a phrase structure grammar representation and another module that contains the Indian sign language grammatical format to translate the English text into Indian Sign Language.</a:t>
                      </a:r>
                    </a:p>
                  </a:txBody>
                  <a:tcPr/>
                </a:tc>
                <a:tc>
                  <a:txBody>
                    <a:bodyPr/>
                    <a:lstStyle/>
                    <a:p>
                      <a:pPr algn="l"/>
                      <a:r>
                        <a:rPr lang="en-US" sz="1800" dirty="0">
                          <a:latin typeface="Times New Roman" panose="02020603050405020304" pitchFamily="18" charset="0"/>
                          <a:cs typeface="Times New Roman" panose="02020603050405020304" pitchFamily="18" charset="0"/>
                        </a:rPr>
                        <a:t>The system's video converter components and substitution and lexicon-based interfaces accurately represent ISL sentences in video film format. It can be useful in enhancing communication between deaf or mute people and others, improving their quality of life.</a:t>
                      </a:r>
                    </a:p>
                  </a:txBody>
                  <a:tcPr/>
                </a:tc>
                <a:extLst>
                  <a:ext uri="{0D108BD9-81ED-4DB2-BD59-A6C34878D82A}">
                    <a16:rowId xmlns:a16="http://schemas.microsoft.com/office/drawing/2014/main" val="3215842354"/>
                  </a:ext>
                </a:extLst>
              </a:tr>
            </a:tbl>
          </a:graphicData>
        </a:graphic>
      </p:graphicFrame>
    </p:spTree>
    <p:extLst>
      <p:ext uri="{BB962C8B-B14F-4D97-AF65-F5344CB8AC3E}">
        <p14:creationId xmlns:p14="http://schemas.microsoft.com/office/powerpoint/2010/main" val="90557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535A11D-AFA1-8FC7-FE98-78AF42D2CCA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a:t>
            </a:r>
            <a:r>
              <a:rPr lang="en-IN" altLang="en-US" sz="3600" b="1" dirty="0">
                <a:solidFill>
                  <a:srgbClr val="000000"/>
                </a:solidFill>
                <a:latin typeface="Times New Roman" panose="02020603050405020304" pitchFamily="18" charset="0"/>
                <a:cs typeface="DejaVu Sans" charset="0"/>
              </a:rPr>
              <a:t>Proposed System</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C1E03A98-A7A7-3D1A-B2C7-F3DE932D8520}"/>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The proposed system have two main features which are as follows:</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Sign language recognition:</a:t>
            </a:r>
          </a:p>
          <a:p>
            <a:pPr marL="593724" lvl="2"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The feature will allow the user to understand what sign language they are making and can be used to learn sign language gestures. The feature can be use to communicate with someone who only knows sign language.</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Text to Sign language translation:</a:t>
            </a:r>
          </a:p>
          <a:p>
            <a:pPr marL="593724" lvl="2" algn="just" eaLnBrk="1" fontAlgn="auto" hangingPunct="1">
              <a:lnSpc>
                <a:spcPct val="93000"/>
              </a:lnSpc>
              <a:spcBef>
                <a:spcPts val="0"/>
              </a:spcBef>
              <a:spcAft>
                <a:spcPts val="1413"/>
              </a:spcAft>
              <a:defRPr/>
            </a:pPr>
            <a:r>
              <a:rPr lang="en-US" sz="2400" i="0" dirty="0">
                <a:solidFill>
                  <a:schemeClr val="tx1"/>
                </a:solidFill>
                <a:effectLst/>
                <a:latin typeface="Times New Roman" panose="02020603050405020304" pitchFamily="18" charset="0"/>
                <a:cs typeface="Times New Roman" panose="02020603050405020304" pitchFamily="18" charset="0"/>
              </a:rPr>
              <a:t>This feature allows users to learn sign language simply by writing to the system, and the system translates them into sign language. This feature can be useful to communicate with someone who </a:t>
            </a:r>
            <a:r>
              <a:rPr lang="en-US" sz="2400" dirty="0">
                <a:solidFill>
                  <a:schemeClr val="tx1"/>
                </a:solidFill>
                <a:latin typeface="Times New Roman" panose="02020603050405020304" pitchFamily="18" charset="0"/>
                <a:cs typeface="Times New Roman" panose="02020603050405020304" pitchFamily="18" charset="0"/>
              </a:rPr>
              <a:t>is unable to communicate.</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429</TotalTime>
  <Words>1553</Words>
  <Application>Microsoft Office PowerPoint</Application>
  <PresentationFormat>Custom</PresentationFormat>
  <Paragraphs>182</Paragraphs>
  <Slides>22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4. Literature Survey</vt:lpstr>
      <vt:lpstr>4. Literature Survey</vt:lpstr>
      <vt:lpstr>4. Literature Survey</vt:lpstr>
      <vt:lpstr>PowerPoint Presentation</vt:lpstr>
      <vt:lpstr>PowerPoint Presentation</vt:lpstr>
      <vt:lpstr>PowerPoint Presentation</vt:lpstr>
      <vt:lpstr>PowerPoint Presentation</vt:lpstr>
      <vt:lpstr>PowerPoint Presentation</vt:lpstr>
      <vt:lpstr>10. Suggestions in Review-1 </vt:lpstr>
      <vt:lpstr>11. Result and Discussion  </vt:lpstr>
      <vt:lpstr>11. Result and Discussion  </vt:lpstr>
      <vt:lpstr>11. Result and Discussion  </vt:lpstr>
      <vt:lpstr>11. Result and Discussion  </vt:lpstr>
      <vt:lpstr>12. Conclusion   </vt:lpstr>
      <vt:lpstr>13. Future Scope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poojasharma29102002@outlook.com</cp:lastModifiedBy>
  <cp:revision>35</cp:revision>
  <cp:lastPrinted>1601-01-01T00:00:00Z</cp:lastPrinted>
  <dcterms:created xsi:type="dcterms:W3CDTF">2017-10-25T08:22:14Z</dcterms:created>
  <dcterms:modified xsi:type="dcterms:W3CDTF">2023-04-28T14:39:01Z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