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104"/>
  </p:normalViewPr>
  <p:slideViewPr>
    <p:cSldViewPr snapToGrid="0">
      <p:cViewPr varScale="1">
        <p:scale>
          <a:sx n="120" d="100"/>
          <a:sy n="120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A416-7179-23B5-756D-A66575AE8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E8BBC-F0FD-360F-32B8-897211E11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358C4-0AE6-9E73-A2F8-0092379D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AA9A8-3E7E-AEDC-B3DB-C2B03782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8AE40-2DB4-5A99-89D7-94DFDFF2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8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6C0F-9D88-D679-C34A-78931B6D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4DE9A-84DB-F962-7E91-702699DA3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1338A-6D6F-9E63-FB20-0D05E484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9291-6057-3377-C702-1CA4D795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373E-7E9C-6C3E-8EA1-52075388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4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5943A-D112-D85F-C8EE-2001F25AA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AFAA8-14AE-D380-5D53-56B39C06E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EE61B-394D-81DE-9B4A-B7E2A597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4F8FC-CEF1-EB9A-C52F-E6C3794E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CE69E-8EE9-F103-85FE-64895C66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7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AA86-9F9D-EF9A-1996-561EAD35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B6E38-874C-6594-DBD7-89372755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5798C-50FD-8E45-FAE5-D8F57A51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F0E99-885E-8D3F-D826-9AF7C17B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ECE36-AF27-EAB1-1480-6FC933EA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5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E79D-B42C-9BB8-F7A8-A77CEA74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ECC04-C08E-BECF-6503-0E040616E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4D9FF-19A1-AC10-1804-AF6B6406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CBEB-2A86-EF5E-B37C-F61E8F29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3EE3-4B3D-8759-06B1-0C52C143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1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6343-EED7-4F63-D1B6-9FE55D28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EC213-8067-8389-A74B-12AF70F9B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AFB91-EBC7-341F-DE16-203844B37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9EAE1-4277-26CF-F2E4-E986D93B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4137D-76EA-6FDB-6281-539B1D89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4D40D-3E99-58BC-8315-63348DBD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2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C787-E983-D073-E958-302060C9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3BABE-DE4B-4E01-CB97-693822D23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F272F-868F-CE1F-9D6D-FAD9DF81E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DC68F-293E-F828-1606-33D5CECE6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E4136-65B8-0516-58E1-161F5FF95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EE4D5-5516-2631-4BAB-85D04E47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E4EB0-A11D-A56C-34B5-A23983D2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7A29D-C4FD-CAA6-BCE0-3DC55ADA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6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12F7-914C-627D-AE6C-6C006074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CCA53-AB6A-E97C-FF86-B3B1BCBA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3DFC1-8D51-EF27-42A0-C5DA58E1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91610-4D9C-D6FA-B899-B2A5ED72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0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CDEEC-E147-A852-AB7E-6A44ED27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8F5B2-167D-0F04-B853-653E31E8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218BD-23D2-DE7A-F028-69AA6FC7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8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DB24-240A-AE3E-B661-D4E9B0AAE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6BB24-72A0-FC7C-627F-01D9828AB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C617A-324E-6122-DD9C-322962A4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D4D10-9695-89D0-5111-3D022633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FA864-3A47-A947-9309-AD95A8B5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2EC10-3D2D-12FF-67C9-37F57AA8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2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ABB1-57F7-CB71-1F0E-F209AA3A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FC888-1647-65D2-ECD2-7B6DE7724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CFBF5-D410-9BC0-274D-46A6F48EB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248F9-1A06-22EB-9D6A-ACDE6F34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C76C4-3594-533C-E945-FB3247EAD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E3DFE-D84D-8F15-5E33-1B44D50D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1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F1AA2-F7A7-83E0-67B4-0FAAB5AF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22409-AF6F-26D3-F50D-A3ACE5190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B7FBE-13CF-0AEE-9A35-5E1B2D1A6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CDB6C-7DD4-3A4F-BB06-0EDDD9178121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8B2EB-46F3-B835-F690-14FB657E0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EC1E0-CF1E-5D73-2E30-AACB740AF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8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31855A-C288-2266-415A-B0C11D2B0B79}"/>
              </a:ext>
            </a:extLst>
          </p:cNvPr>
          <p:cNvSpPr/>
          <p:nvPr/>
        </p:nvSpPr>
        <p:spPr>
          <a:xfrm>
            <a:off x="7659757" y="530087"/>
            <a:ext cx="2902226" cy="5499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</a:p>
          <a:p>
            <a:pPr algn="ctr"/>
            <a:r>
              <a:rPr lang="en-US" b="1" dirty="0"/>
              <a:t>IIS / Nginx / Apache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6CD5C2-444E-F589-C6DE-BEEFB6C51EF5}"/>
              </a:ext>
            </a:extLst>
          </p:cNvPr>
          <p:cNvSpPr/>
          <p:nvPr/>
        </p:nvSpPr>
        <p:spPr>
          <a:xfrm>
            <a:off x="7761767" y="1626781"/>
            <a:ext cx="2743200" cy="552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Listener / Interceptor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DF438-8808-6E8E-9BED-3D1ABC720EFB}"/>
              </a:ext>
            </a:extLst>
          </p:cNvPr>
          <p:cNvSpPr/>
          <p:nvPr/>
        </p:nvSpPr>
        <p:spPr>
          <a:xfrm>
            <a:off x="7761768" y="2456121"/>
            <a:ext cx="2743200" cy="23285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804FA3-3F50-4759-0A20-9151C38A6265}"/>
              </a:ext>
            </a:extLst>
          </p:cNvPr>
          <p:cNvSpPr/>
          <p:nvPr/>
        </p:nvSpPr>
        <p:spPr>
          <a:xfrm>
            <a:off x="7878726" y="2541181"/>
            <a:ext cx="2519916" cy="467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Static / Dynamic Pages</a:t>
            </a:r>
          </a:p>
          <a:p>
            <a:pPr algn="ctr"/>
            <a:r>
              <a:rPr lang="en-US" b="1" dirty="0"/>
              <a:t>HTML , CSS , JS, etc.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66831-C3DA-BC05-675B-615BD078EC5D}"/>
              </a:ext>
            </a:extLst>
          </p:cNvPr>
          <p:cNvSpPr/>
          <p:nvPr/>
        </p:nvSpPr>
        <p:spPr>
          <a:xfrm>
            <a:off x="7889358" y="3189767"/>
            <a:ext cx="2530549" cy="6379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Layer</a:t>
            </a:r>
          </a:p>
          <a:p>
            <a:pPr algn="ctr"/>
            <a:r>
              <a:rPr lang="en-US" b="1" dirty="0"/>
              <a:t>Business WF / Domain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21BC70-3EA1-60FE-236F-41418A744327}"/>
              </a:ext>
            </a:extLst>
          </p:cNvPr>
          <p:cNvSpPr/>
          <p:nvPr/>
        </p:nvSpPr>
        <p:spPr>
          <a:xfrm>
            <a:off x="7878726" y="4008474"/>
            <a:ext cx="2519916" cy="574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496C4-08CD-CCE0-D6EF-4DD6D9ABAEE5}"/>
              </a:ext>
            </a:extLst>
          </p:cNvPr>
          <p:cNvSpPr/>
          <p:nvPr/>
        </p:nvSpPr>
        <p:spPr>
          <a:xfrm>
            <a:off x="7761767" y="4986670"/>
            <a:ext cx="2658140" cy="8399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  <a:p>
            <a:pPr algn="ctr"/>
            <a:r>
              <a:rPr lang="en-US" b="1" dirty="0"/>
              <a:t>Node.js,  .NET Core, JR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0108D9-B338-D05F-D6C7-F15E7391EA3E}"/>
              </a:ext>
            </a:extLst>
          </p:cNvPr>
          <p:cNvSpPr/>
          <p:nvPr/>
        </p:nvSpPr>
        <p:spPr>
          <a:xfrm>
            <a:off x="255182" y="1765004"/>
            <a:ext cx="2573079" cy="2530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84A5A51-C115-C184-D707-430841440CE5}"/>
              </a:ext>
            </a:extLst>
          </p:cNvPr>
          <p:cNvCxnSpPr>
            <a:cxnSpLocks/>
            <a:stCxn id="11" idx="0"/>
            <a:endCxn id="5" idx="1"/>
          </p:cNvCxnSpPr>
          <p:nvPr/>
        </p:nvCxnSpPr>
        <p:spPr>
          <a:xfrm rot="16200000" flipH="1">
            <a:off x="4582632" y="-1275906"/>
            <a:ext cx="138224" cy="6220045"/>
          </a:xfrm>
          <a:prstGeom prst="bentConnector4">
            <a:avLst>
              <a:gd name="adj1" fmla="val -165384"/>
              <a:gd name="adj2" fmla="val 60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BCCD7D0-0BC7-5363-8673-6879F780A1D7}"/>
              </a:ext>
            </a:extLst>
          </p:cNvPr>
          <p:cNvCxnSpPr>
            <a:cxnSpLocks/>
            <a:stCxn id="6" idx="1"/>
            <a:endCxn id="11" idx="2"/>
          </p:cNvCxnSpPr>
          <p:nvPr/>
        </p:nvCxnSpPr>
        <p:spPr>
          <a:xfrm rot="10800000" flipV="1">
            <a:off x="1541722" y="3620385"/>
            <a:ext cx="6220046" cy="675167"/>
          </a:xfrm>
          <a:prstGeom prst="bentConnector4">
            <a:avLst>
              <a:gd name="adj1" fmla="val 39658"/>
              <a:gd name="adj2" fmla="val 206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D415AAF-D321-8CBA-9A62-D159550BB184}"/>
              </a:ext>
            </a:extLst>
          </p:cNvPr>
          <p:cNvSpPr/>
          <p:nvPr/>
        </p:nvSpPr>
        <p:spPr>
          <a:xfrm>
            <a:off x="255182" y="3428999"/>
            <a:ext cx="2573079" cy="643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HTML DOM, JS, CSS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78525E-AFB0-247D-62A1-7758B80168B4}"/>
              </a:ext>
            </a:extLst>
          </p:cNvPr>
          <p:cNvSpPr txBox="1"/>
          <p:nvPr/>
        </p:nvSpPr>
        <p:spPr>
          <a:xfrm>
            <a:off x="4561367" y="935665"/>
            <a:ext cx="209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Page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8E60A5-E741-DE5D-4C93-C38F46557A50}"/>
              </a:ext>
            </a:extLst>
          </p:cNvPr>
          <p:cNvSpPr txBox="1"/>
          <p:nvPr/>
        </p:nvSpPr>
        <p:spPr>
          <a:xfrm>
            <a:off x="4373525" y="4213301"/>
            <a:ext cx="2094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response with Data and UI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6D2839-9E58-0AA1-6BCE-819414384F5A}"/>
              </a:ext>
            </a:extLst>
          </p:cNvPr>
          <p:cNvSpPr txBox="1"/>
          <p:nvPr/>
        </p:nvSpPr>
        <p:spPr>
          <a:xfrm>
            <a:off x="6762308" y="1626781"/>
            <a:ext cx="9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9090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B51DA2-F9C2-A3B7-FBFF-FD649E6F7FEC}"/>
              </a:ext>
            </a:extLst>
          </p:cNvPr>
          <p:cNvSpPr txBox="1"/>
          <p:nvPr/>
        </p:nvSpPr>
        <p:spPr>
          <a:xfrm>
            <a:off x="7659757" y="6039591"/>
            <a:ext cx="367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www.myapplication.com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65013B-C12B-0765-6EF4-A01E2AC8DAC7}"/>
              </a:ext>
            </a:extLst>
          </p:cNvPr>
          <p:cNvSpPr txBox="1"/>
          <p:nvPr/>
        </p:nvSpPr>
        <p:spPr>
          <a:xfrm>
            <a:off x="7889358" y="40989"/>
            <a:ext cx="250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10.30.120.67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0FD67-1218-4CD4-1D83-090A93A4D2B8}"/>
              </a:ext>
            </a:extLst>
          </p:cNvPr>
          <p:cNvSpPr txBox="1"/>
          <p:nvPr/>
        </p:nvSpPr>
        <p:spPr>
          <a:xfrm>
            <a:off x="3147237" y="274469"/>
            <a:ext cx="300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https://10.30.120.67:9090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C690B7-EE23-9F0B-3B25-2333B2E5425C}"/>
              </a:ext>
            </a:extLst>
          </p:cNvPr>
          <p:cNvSpPr txBox="1"/>
          <p:nvPr/>
        </p:nvSpPr>
        <p:spPr>
          <a:xfrm>
            <a:off x="2930271" y="1991625"/>
            <a:ext cx="383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www.myapplication.com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4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31855A-C288-2266-415A-B0C11D2B0B79}"/>
              </a:ext>
            </a:extLst>
          </p:cNvPr>
          <p:cNvSpPr/>
          <p:nvPr/>
        </p:nvSpPr>
        <p:spPr>
          <a:xfrm>
            <a:off x="7659757" y="530087"/>
            <a:ext cx="2902226" cy="5499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</a:p>
          <a:p>
            <a:pPr algn="ctr"/>
            <a:r>
              <a:rPr lang="en-US" b="1" dirty="0"/>
              <a:t>IIS / Nginx / Apache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6CD5C2-444E-F589-C6DE-BEEFB6C51EF5}"/>
              </a:ext>
            </a:extLst>
          </p:cNvPr>
          <p:cNvSpPr/>
          <p:nvPr/>
        </p:nvSpPr>
        <p:spPr>
          <a:xfrm>
            <a:off x="7761767" y="1626781"/>
            <a:ext cx="2743200" cy="552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Listener / Interceptor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DF438-8808-6E8E-9BED-3D1ABC720EFB}"/>
              </a:ext>
            </a:extLst>
          </p:cNvPr>
          <p:cNvSpPr/>
          <p:nvPr/>
        </p:nvSpPr>
        <p:spPr>
          <a:xfrm>
            <a:off x="7761768" y="2456121"/>
            <a:ext cx="2743200" cy="23285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66831-C3DA-BC05-675B-615BD078EC5D}"/>
              </a:ext>
            </a:extLst>
          </p:cNvPr>
          <p:cNvSpPr/>
          <p:nvPr/>
        </p:nvSpPr>
        <p:spPr>
          <a:xfrm>
            <a:off x="7878726" y="2791045"/>
            <a:ext cx="2530549" cy="6379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Layer</a:t>
            </a:r>
          </a:p>
          <a:p>
            <a:pPr algn="ctr"/>
            <a:r>
              <a:rPr lang="en-US" b="1" dirty="0"/>
              <a:t>Business WF / Domain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21BC70-3EA1-60FE-236F-41418A744327}"/>
              </a:ext>
            </a:extLst>
          </p:cNvPr>
          <p:cNvSpPr/>
          <p:nvPr/>
        </p:nvSpPr>
        <p:spPr>
          <a:xfrm>
            <a:off x="7878726" y="4008474"/>
            <a:ext cx="2519916" cy="574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496C4-08CD-CCE0-D6EF-4DD6D9ABAEE5}"/>
              </a:ext>
            </a:extLst>
          </p:cNvPr>
          <p:cNvSpPr/>
          <p:nvPr/>
        </p:nvSpPr>
        <p:spPr>
          <a:xfrm>
            <a:off x="7761767" y="4986670"/>
            <a:ext cx="2658140" cy="8399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  <a:p>
            <a:pPr algn="ctr"/>
            <a:r>
              <a:rPr lang="en-US" b="1" dirty="0"/>
              <a:t>Node.js,  .NET Core, JR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0108D9-B338-D05F-D6C7-F15E7391EA3E}"/>
              </a:ext>
            </a:extLst>
          </p:cNvPr>
          <p:cNvSpPr/>
          <p:nvPr/>
        </p:nvSpPr>
        <p:spPr>
          <a:xfrm>
            <a:off x="255182" y="1765004"/>
            <a:ext cx="2573079" cy="2530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415AAF-D321-8CBA-9A62-D159550BB184}"/>
              </a:ext>
            </a:extLst>
          </p:cNvPr>
          <p:cNvSpPr/>
          <p:nvPr/>
        </p:nvSpPr>
        <p:spPr>
          <a:xfrm>
            <a:off x="255182" y="3428999"/>
            <a:ext cx="2573079" cy="643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HTML DOM, JS, CSS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AD26FC-EFA5-2648-D8F8-8A2A95E88D49}"/>
              </a:ext>
            </a:extLst>
          </p:cNvPr>
          <p:cNvSpPr/>
          <p:nvPr/>
        </p:nvSpPr>
        <p:spPr>
          <a:xfrm>
            <a:off x="3270668" y="4784651"/>
            <a:ext cx="2892056" cy="18925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Front-End App</a:t>
            </a:r>
          </a:p>
          <a:p>
            <a:pPr algn="ctr"/>
            <a:r>
              <a:rPr lang="en-US" b="1" dirty="0"/>
              <a:t>HTML, CSS, JS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React, Angular, Vue, etc.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A1C8D61-331E-9FB0-1CDC-3A2AD7F1FE9B}"/>
              </a:ext>
            </a:extLst>
          </p:cNvPr>
          <p:cNvCxnSpPr>
            <a:stCxn id="11" idx="2"/>
            <a:endCxn id="2" idx="1"/>
          </p:cNvCxnSpPr>
          <p:nvPr/>
        </p:nvCxnSpPr>
        <p:spPr>
          <a:xfrm rot="16200000" flipH="1">
            <a:off x="1688497" y="4148778"/>
            <a:ext cx="1435396" cy="1728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35A3520-DF97-F4C3-EC35-07A47CB099D6}"/>
              </a:ext>
            </a:extLst>
          </p:cNvPr>
          <p:cNvCxnSpPr>
            <a:stCxn id="2" idx="0"/>
            <a:endCxn id="22" idx="3"/>
          </p:cNvCxnSpPr>
          <p:nvPr/>
        </p:nvCxnSpPr>
        <p:spPr>
          <a:xfrm rot="16200000" flipV="1">
            <a:off x="3255471" y="3323425"/>
            <a:ext cx="1034017" cy="1888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7DF36F9-24AB-1916-7946-47F6763C63FA}"/>
              </a:ext>
            </a:extLst>
          </p:cNvPr>
          <p:cNvSpPr/>
          <p:nvPr/>
        </p:nvSpPr>
        <p:spPr>
          <a:xfrm>
            <a:off x="361507" y="2317898"/>
            <a:ext cx="2349795" cy="9620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DOM UI</a:t>
            </a:r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239595A4-2E35-329D-FD39-AA6E325F6FD4}"/>
              </a:ext>
            </a:extLst>
          </p:cNvPr>
          <p:cNvSpPr/>
          <p:nvPr/>
        </p:nvSpPr>
        <p:spPr>
          <a:xfrm>
            <a:off x="1275907" y="3205715"/>
            <a:ext cx="265814" cy="41467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563F75C-0DDD-AEDB-3C5B-B4769129507C}"/>
              </a:ext>
            </a:extLst>
          </p:cNvPr>
          <p:cNvCxnSpPr>
            <a:stCxn id="11" idx="0"/>
            <a:endCxn id="5" idx="1"/>
          </p:cNvCxnSpPr>
          <p:nvPr/>
        </p:nvCxnSpPr>
        <p:spPr>
          <a:xfrm rot="16200000" flipH="1">
            <a:off x="4582632" y="-1275906"/>
            <a:ext cx="138224" cy="6220045"/>
          </a:xfrm>
          <a:prstGeom prst="bentConnector4">
            <a:avLst>
              <a:gd name="adj1" fmla="val -165384"/>
              <a:gd name="adj2" fmla="val 60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51B66F-0F96-ED11-E755-980848B9F8B3}"/>
              </a:ext>
            </a:extLst>
          </p:cNvPr>
          <p:cNvSpPr txBox="1"/>
          <p:nvPr/>
        </p:nvSpPr>
        <p:spPr>
          <a:xfrm>
            <a:off x="4157330" y="882502"/>
            <a:ext cx="223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Read Data or Write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338AF2-1D44-B470-0357-31A0EF60FB10}"/>
              </a:ext>
            </a:extLst>
          </p:cNvPr>
          <p:cNvSpPr txBox="1"/>
          <p:nvPr/>
        </p:nvSpPr>
        <p:spPr>
          <a:xfrm>
            <a:off x="816628" y="5080338"/>
            <a:ext cx="223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Application 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B9D5C8-59CB-D319-09BC-855B625F67DC}"/>
              </a:ext>
            </a:extLst>
          </p:cNvPr>
          <p:cNvSpPr txBox="1"/>
          <p:nvPr/>
        </p:nvSpPr>
        <p:spPr>
          <a:xfrm>
            <a:off x="3651282" y="4086043"/>
            <a:ext cx="223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with UI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CF2BC40-5175-4A96-C490-94F73569D645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rot="10800000">
            <a:off x="2828262" y="3030280"/>
            <a:ext cx="5050465" cy="79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9818E6A-F8BB-E9C7-6B1A-2929CD889A2C}"/>
              </a:ext>
            </a:extLst>
          </p:cNvPr>
          <p:cNvSpPr txBox="1"/>
          <p:nvPr/>
        </p:nvSpPr>
        <p:spPr>
          <a:xfrm>
            <a:off x="3955390" y="2567914"/>
            <a:ext cx="223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of the  Data</a:t>
            </a: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436E627A-7870-7CB7-2865-17973CA478FB}"/>
              </a:ext>
            </a:extLst>
          </p:cNvPr>
          <p:cNvSpPr/>
          <p:nvPr/>
        </p:nvSpPr>
        <p:spPr>
          <a:xfrm>
            <a:off x="10770781" y="2798905"/>
            <a:ext cx="1169582" cy="61414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B1FB5475-6211-BFAE-0406-7FEDBBE53509}"/>
              </a:ext>
            </a:extLst>
          </p:cNvPr>
          <p:cNvSpPr/>
          <p:nvPr/>
        </p:nvSpPr>
        <p:spPr>
          <a:xfrm>
            <a:off x="10770781" y="3841230"/>
            <a:ext cx="1169582" cy="61414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20B946-0A53-AA1B-819B-53E90952AAFD}"/>
              </a:ext>
            </a:extLst>
          </p:cNvPr>
          <p:cNvSpPr txBox="1"/>
          <p:nvPr/>
        </p:nvSpPr>
        <p:spPr>
          <a:xfrm>
            <a:off x="7272670" y="6294474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www.myserverapp.com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4931C8-6352-1162-2DDB-32E75DC7954E}"/>
              </a:ext>
            </a:extLst>
          </p:cNvPr>
          <p:cNvSpPr txBox="1"/>
          <p:nvPr/>
        </p:nvSpPr>
        <p:spPr>
          <a:xfrm>
            <a:off x="151168" y="6294474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www.myfrontednapp.com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2F868F-0AD6-1664-701F-CA5F0D980E9A}"/>
              </a:ext>
            </a:extLst>
          </p:cNvPr>
          <p:cNvSpPr txBox="1"/>
          <p:nvPr/>
        </p:nvSpPr>
        <p:spPr>
          <a:xfrm>
            <a:off x="0" y="148856"/>
            <a:ext cx="4933507" cy="3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FullStack</a:t>
            </a:r>
          </a:p>
        </p:txBody>
      </p:sp>
    </p:spTree>
    <p:extLst>
      <p:ext uri="{BB962C8B-B14F-4D97-AF65-F5344CB8AC3E}">
        <p14:creationId xmlns:p14="http://schemas.microsoft.com/office/powerpoint/2010/main" val="399691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6F76BE-128F-73B9-03F9-A493819D1B0A}"/>
              </a:ext>
            </a:extLst>
          </p:cNvPr>
          <p:cNvSpPr/>
          <p:nvPr/>
        </p:nvSpPr>
        <p:spPr>
          <a:xfrm>
            <a:off x="180753" y="861236"/>
            <a:ext cx="11908466" cy="58372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C81088-ECFB-694E-F56F-B570150069FC}"/>
              </a:ext>
            </a:extLst>
          </p:cNvPr>
          <p:cNvSpPr txBox="1"/>
          <p:nvPr/>
        </p:nvSpPr>
        <p:spPr>
          <a:xfrm>
            <a:off x="2519916" y="159488"/>
            <a:ext cx="650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Browser’s Object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AFEC88-B0B2-4073-077A-30C4B9BED532}"/>
              </a:ext>
            </a:extLst>
          </p:cNvPr>
          <p:cNvSpPr/>
          <p:nvPr/>
        </p:nvSpPr>
        <p:spPr>
          <a:xfrm>
            <a:off x="5863856" y="866553"/>
            <a:ext cx="464288" cy="58585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BB9BDE-2459-B462-C164-573C9FA21E37}"/>
              </a:ext>
            </a:extLst>
          </p:cNvPr>
          <p:cNvSpPr/>
          <p:nvPr/>
        </p:nvSpPr>
        <p:spPr>
          <a:xfrm>
            <a:off x="180753" y="3429000"/>
            <a:ext cx="11908466" cy="446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51F8B-645C-11D4-8B7B-4114784504EE}"/>
              </a:ext>
            </a:extLst>
          </p:cNvPr>
          <p:cNvSpPr txBox="1"/>
          <p:nvPr/>
        </p:nvSpPr>
        <p:spPr>
          <a:xfrm>
            <a:off x="276447" y="1052623"/>
            <a:ext cx="5348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Static Document Object Model (DOM)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HTML Element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21C1B-7D1F-2E3C-D116-7A489D4DEE23}"/>
              </a:ext>
            </a:extLst>
          </p:cNvPr>
          <p:cNvSpPr txBox="1"/>
          <p:nvPr/>
        </p:nvSpPr>
        <p:spPr>
          <a:xfrm>
            <a:off x="6422065" y="1010093"/>
            <a:ext cx="55891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JavaScript Object Model (JSOM)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Object, type System of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Functions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Collections e.g.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CSS Object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56C8-53E8-9F39-A9E9-1996CC13C7F5}"/>
              </a:ext>
            </a:extLst>
          </p:cNvPr>
          <p:cNvSpPr txBox="1"/>
          <p:nvPr/>
        </p:nvSpPr>
        <p:spPr>
          <a:xfrm>
            <a:off x="276447" y="4019107"/>
            <a:ext cx="5443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HTML 5 API System (Enhancements in Browser after release of HTML 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00"/>
                </a:solidFill>
              </a:rPr>
              <a:t>DragDrop</a:t>
            </a:r>
            <a:endParaRPr lang="en-US" sz="14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File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Network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Device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Media Services, Canvas, SVG, Audio,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00"/>
                </a:solidFill>
              </a:rPr>
              <a:t>WebWorker</a:t>
            </a:r>
            <a:r>
              <a:rPr lang="en-US" sz="1400" dirty="0">
                <a:solidFill>
                  <a:srgbClr val="FFFF00"/>
                </a:solidFill>
              </a:rPr>
              <a:t>, (Threading in Browser)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B9637-38C4-042A-C3ED-EC15FE007F5F}"/>
              </a:ext>
            </a:extLst>
          </p:cNvPr>
          <p:cNvSpPr txBox="1"/>
          <p:nvPr/>
        </p:nvSpPr>
        <p:spPr>
          <a:xfrm>
            <a:off x="6567377" y="3986150"/>
            <a:ext cx="52772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Network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Http,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BLOB, </a:t>
            </a:r>
            <a:r>
              <a:rPr lang="en-US" dirty="0" err="1">
                <a:solidFill>
                  <a:srgbClr val="FFFF00"/>
                </a:solidFill>
              </a:rPr>
              <a:t>ArrayBuffer</a:t>
            </a:r>
            <a:r>
              <a:rPr lang="en-US" dirty="0">
                <a:solidFill>
                  <a:srgbClr val="FFFF00"/>
                </a:solidFill>
              </a:rPr>
              <a:t>,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Socker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Accessing Server-Side Socket 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3DCDB178-9795-1388-B44B-05CCA383F3B3}"/>
              </a:ext>
            </a:extLst>
          </p:cNvPr>
          <p:cNvSpPr/>
          <p:nvPr/>
        </p:nvSpPr>
        <p:spPr>
          <a:xfrm>
            <a:off x="4412512" y="2052084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36DB365F-DB96-1553-2E31-EE773FAEA8A0}"/>
              </a:ext>
            </a:extLst>
          </p:cNvPr>
          <p:cNvSpPr/>
          <p:nvPr/>
        </p:nvSpPr>
        <p:spPr>
          <a:xfrm rot="18530604">
            <a:off x="5018568" y="3526857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727BAD-F1A1-9838-53FE-5A2ECED0E362}"/>
              </a:ext>
            </a:extLst>
          </p:cNvPr>
          <p:cNvSpPr/>
          <p:nvPr/>
        </p:nvSpPr>
        <p:spPr>
          <a:xfrm rot="16200000">
            <a:off x="8308859" y="3127030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</p:spTree>
    <p:extLst>
      <p:ext uri="{BB962C8B-B14F-4D97-AF65-F5344CB8AC3E}">
        <p14:creationId xmlns:p14="http://schemas.microsoft.com/office/powerpoint/2010/main" val="67413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BDD883-8B7B-930B-06EF-1C5A78990FD0}"/>
              </a:ext>
            </a:extLst>
          </p:cNvPr>
          <p:cNvSpPr txBox="1"/>
          <p:nvPr/>
        </p:nvSpPr>
        <p:spPr>
          <a:xfrm>
            <a:off x="159488" y="95693"/>
            <a:ext cx="544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3 Selector Mechanism on DOM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C3BE080-B015-01F7-1A14-DF320FB7B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823373"/>
              </p:ext>
            </p:extLst>
          </p:nvPr>
        </p:nvGraphicFramePr>
        <p:xfrm>
          <a:off x="426484" y="1400150"/>
          <a:ext cx="4336902" cy="229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451">
                  <a:extLst>
                    <a:ext uri="{9D8B030D-6E8A-4147-A177-3AD203B41FA5}">
                      <a16:colId xmlns:a16="http://schemas.microsoft.com/office/drawing/2014/main" val="4222837613"/>
                    </a:ext>
                  </a:extLst>
                </a:gridCol>
                <a:gridCol w="2168451">
                  <a:extLst>
                    <a:ext uri="{9D8B030D-6E8A-4147-A177-3AD203B41FA5}">
                      <a16:colId xmlns:a16="http://schemas.microsoft.com/office/drawing/2014/main" val="297963386"/>
                    </a:ext>
                  </a:extLst>
                </a:gridCol>
              </a:tblGrid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48604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to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45310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 of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613937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 of elements </a:t>
                      </a:r>
                      <a:r>
                        <a:rPr lang="en-US" dirty="0" err="1"/>
                        <a:t>mathing</a:t>
                      </a:r>
                      <a:r>
                        <a:rPr lang="en-US" dirty="0"/>
                        <a:t> to 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698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641803-982C-8072-3BB0-433FB2F341EB}"/>
              </a:ext>
            </a:extLst>
          </p:cNvPr>
          <p:cNvSpPr txBox="1"/>
          <p:nvPr/>
        </p:nvSpPr>
        <p:spPr>
          <a:xfrm>
            <a:off x="5599518" y="937069"/>
            <a:ext cx="6097772" cy="36933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article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"article"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"arc2"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144340B-730E-6869-C2AB-77FB2BD3CAFD}"/>
              </a:ext>
            </a:extLst>
          </p:cNvPr>
          <p:cNvCxnSpPr>
            <a:endCxn id="5" idx="2"/>
          </p:cNvCxnSpPr>
          <p:nvPr/>
        </p:nvCxnSpPr>
        <p:spPr>
          <a:xfrm flipV="1">
            <a:off x="4433777" y="1306401"/>
            <a:ext cx="4214627" cy="660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E1430A-2F7A-21AB-1D76-9CC8E5E7EC75}"/>
              </a:ext>
            </a:extLst>
          </p:cNvPr>
          <p:cNvSpPr txBox="1"/>
          <p:nvPr/>
        </p:nvSpPr>
        <p:spPr>
          <a:xfrm>
            <a:off x="9058940" y="1400150"/>
            <a:ext cx="237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#arc2{ /* ALL Style Properties */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5C2093-CA02-F661-DEF8-10D341F58A54}"/>
              </a:ext>
            </a:extLst>
          </p:cNvPr>
          <p:cNvSpPr txBox="1"/>
          <p:nvPr/>
        </p:nvSpPr>
        <p:spPr>
          <a:xfrm>
            <a:off x="5090337" y="3429000"/>
            <a:ext cx="6097772" cy="286232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3"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3233DED-462A-C01C-770E-391785B1208F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4027868" y="3797692"/>
            <a:ext cx="1712926" cy="41201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46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379</Words>
  <Application>Microsoft Macintosh PowerPoint</Application>
  <PresentationFormat>Widescreen</PresentationFormat>
  <Paragraphs>126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15</cp:revision>
  <dcterms:created xsi:type="dcterms:W3CDTF">2023-07-04T03:51:15Z</dcterms:created>
  <dcterms:modified xsi:type="dcterms:W3CDTF">2023-07-04T07:18:32Z</dcterms:modified>
</cp:coreProperties>
</file>