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Lst>
  <p:sldSz cx="18288000" cy="10287000"/>
  <p:notesSz cx="6858000" cy="9144000"/>
  <p:embeddedFontLst>
    <p:embeddedFont>
      <p:font typeface="Inter Bold" panose="020B0604020202020204" charset="0"/>
      <p:regular r:id="rId6"/>
    </p:embeddedFont>
    <p:embeddedFont>
      <p:font typeface="Poppins" panose="00000500000000000000" pitchFamily="2" charset="0"/>
      <p:regular r:id="rId7"/>
    </p:embeddedFont>
    <p:embeddedFont>
      <p:font typeface="Poppins Bold" panose="020B0604020202020204" charset="0"/>
      <p:regular r:id="rId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3.svg"/><Relationship Id="rId7"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5.svg"/><Relationship Id="rId5" Type="http://schemas.openxmlformats.org/officeDocument/2006/relationships/image" Target="../media/image9.svg"/><Relationship Id="rId10" Type="http://schemas.openxmlformats.org/officeDocument/2006/relationships/image" Target="../media/image4.png"/><Relationship Id="rId4" Type="http://schemas.openxmlformats.org/officeDocument/2006/relationships/image" Target="../media/image8.png"/><Relationship Id="rId9" Type="http://schemas.openxmlformats.org/officeDocument/2006/relationships/image" Target="../media/image13.jpeg"/></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5.svg"/><Relationship Id="rId4" Type="http://schemas.openxmlformats.org/officeDocument/2006/relationships/image" Target="../media/image3.sv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3.svg"/><Relationship Id="rId7"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5.svg"/><Relationship Id="rId5" Type="http://schemas.openxmlformats.org/officeDocument/2006/relationships/image" Target="../media/image9.svg"/><Relationship Id="rId10" Type="http://schemas.openxmlformats.org/officeDocument/2006/relationships/image" Target="../media/image4.png"/><Relationship Id="rId4" Type="http://schemas.openxmlformats.org/officeDocument/2006/relationships/image" Target="../media/image8.png"/><Relationship Id="rId9"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IN"/>
          </a:p>
        </p:txBody>
      </p:sp>
      <p:grpSp>
        <p:nvGrpSpPr>
          <p:cNvPr id="3" name="Group 3"/>
          <p:cNvGrpSpPr/>
          <p:nvPr/>
        </p:nvGrpSpPr>
        <p:grpSpPr>
          <a:xfrm>
            <a:off x="413128" y="418698"/>
            <a:ext cx="17461745" cy="9449604"/>
            <a:chOff x="0" y="0"/>
            <a:chExt cx="5906812" cy="3196533"/>
          </a:xfrm>
        </p:grpSpPr>
        <p:sp>
          <p:nvSpPr>
            <p:cNvPr id="4" name="Freeform 4"/>
            <p:cNvSpPr/>
            <p:nvPr/>
          </p:nvSpPr>
          <p:spPr>
            <a:xfrm>
              <a:off x="0" y="0"/>
              <a:ext cx="5906813" cy="3196533"/>
            </a:xfrm>
            <a:custGeom>
              <a:avLst/>
              <a:gdLst/>
              <a:ahLst/>
              <a:cxnLst/>
              <a:rect l="l" t="t" r="r" b="b"/>
              <a:pathLst>
                <a:path w="5906813" h="3196533">
                  <a:moveTo>
                    <a:pt x="5782352" y="3196533"/>
                  </a:moveTo>
                  <a:lnTo>
                    <a:pt x="124460" y="3196533"/>
                  </a:lnTo>
                  <a:cubicBezTo>
                    <a:pt x="55880" y="3196533"/>
                    <a:pt x="0" y="3140653"/>
                    <a:pt x="0" y="3072073"/>
                  </a:cubicBezTo>
                  <a:lnTo>
                    <a:pt x="0" y="124460"/>
                  </a:lnTo>
                  <a:cubicBezTo>
                    <a:pt x="0" y="55880"/>
                    <a:pt x="55880" y="0"/>
                    <a:pt x="124460" y="0"/>
                  </a:cubicBezTo>
                  <a:lnTo>
                    <a:pt x="5782352" y="0"/>
                  </a:lnTo>
                  <a:cubicBezTo>
                    <a:pt x="5850932" y="0"/>
                    <a:pt x="5906813" y="55880"/>
                    <a:pt x="5906813" y="124460"/>
                  </a:cubicBezTo>
                  <a:lnTo>
                    <a:pt x="5906813" y="3072073"/>
                  </a:lnTo>
                  <a:cubicBezTo>
                    <a:pt x="5906813" y="3140653"/>
                    <a:pt x="5850932" y="3196533"/>
                    <a:pt x="5782352" y="3196533"/>
                  </a:cubicBezTo>
                  <a:close/>
                </a:path>
              </a:pathLst>
            </a:custGeom>
            <a:solidFill>
              <a:srgbClr val="FFFFFF">
                <a:alpha val="2745"/>
              </a:srgbClr>
            </a:solidFill>
          </p:spPr>
          <p:txBody>
            <a:bodyPr/>
            <a:lstStyle/>
            <a:p>
              <a:endParaRPr lang="en-IN"/>
            </a:p>
          </p:txBody>
        </p:sp>
      </p:grpSp>
      <p:sp>
        <p:nvSpPr>
          <p:cNvPr id="5" name="Freeform 5"/>
          <p:cNvSpPr/>
          <p:nvPr/>
        </p:nvSpPr>
        <p:spPr>
          <a:xfrm>
            <a:off x="2058405" y="-1942095"/>
            <a:ext cx="14171191" cy="14171191"/>
          </a:xfrm>
          <a:custGeom>
            <a:avLst/>
            <a:gdLst/>
            <a:ahLst/>
            <a:cxnLst/>
            <a:rect l="l" t="t" r="r" b="b"/>
            <a:pathLst>
              <a:path w="14171191" h="14171191">
                <a:moveTo>
                  <a:pt x="0" y="0"/>
                </a:moveTo>
                <a:lnTo>
                  <a:pt x="14171190" y="0"/>
                </a:lnTo>
                <a:lnTo>
                  <a:pt x="14171190" y="14171190"/>
                </a:lnTo>
                <a:lnTo>
                  <a:pt x="0" y="1417119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p:cNvSpPr/>
          <p:nvPr/>
        </p:nvSpPr>
        <p:spPr>
          <a:xfrm>
            <a:off x="16229595" y="1028700"/>
            <a:ext cx="1029705" cy="1029705"/>
          </a:xfrm>
          <a:custGeom>
            <a:avLst/>
            <a:gdLst/>
            <a:ahLst/>
            <a:cxnLst/>
            <a:rect l="l" t="t" r="r" b="b"/>
            <a:pathLst>
              <a:path w="1029705" h="1029705">
                <a:moveTo>
                  <a:pt x="0" y="0"/>
                </a:moveTo>
                <a:lnTo>
                  <a:pt x="1029705" y="0"/>
                </a:lnTo>
                <a:lnTo>
                  <a:pt x="1029705" y="1029705"/>
                </a:lnTo>
                <a:lnTo>
                  <a:pt x="0" y="102970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p:cNvSpPr/>
          <p:nvPr/>
        </p:nvSpPr>
        <p:spPr>
          <a:xfrm>
            <a:off x="16229595" y="8228595"/>
            <a:ext cx="1029705" cy="1029705"/>
          </a:xfrm>
          <a:custGeom>
            <a:avLst/>
            <a:gdLst/>
            <a:ahLst/>
            <a:cxnLst/>
            <a:rect l="l" t="t" r="r" b="b"/>
            <a:pathLst>
              <a:path w="1029705" h="1029705">
                <a:moveTo>
                  <a:pt x="0" y="0"/>
                </a:moveTo>
                <a:lnTo>
                  <a:pt x="1029705" y="0"/>
                </a:lnTo>
                <a:lnTo>
                  <a:pt x="1029705" y="1029705"/>
                </a:lnTo>
                <a:lnTo>
                  <a:pt x="0" y="102970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8" name="Freeform 8"/>
          <p:cNvSpPr/>
          <p:nvPr/>
        </p:nvSpPr>
        <p:spPr>
          <a:xfrm>
            <a:off x="1028700" y="1028700"/>
            <a:ext cx="1029705" cy="1029705"/>
          </a:xfrm>
          <a:custGeom>
            <a:avLst/>
            <a:gdLst/>
            <a:ahLst/>
            <a:cxnLst/>
            <a:rect l="l" t="t" r="r" b="b"/>
            <a:pathLst>
              <a:path w="1029705" h="1029705">
                <a:moveTo>
                  <a:pt x="0" y="0"/>
                </a:moveTo>
                <a:lnTo>
                  <a:pt x="1029705" y="0"/>
                </a:lnTo>
                <a:lnTo>
                  <a:pt x="1029705" y="1029705"/>
                </a:lnTo>
                <a:lnTo>
                  <a:pt x="0" y="102970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9" name="Freeform 9"/>
          <p:cNvSpPr/>
          <p:nvPr/>
        </p:nvSpPr>
        <p:spPr>
          <a:xfrm>
            <a:off x="1028700" y="8228595"/>
            <a:ext cx="1029705" cy="1029705"/>
          </a:xfrm>
          <a:custGeom>
            <a:avLst/>
            <a:gdLst/>
            <a:ahLst/>
            <a:cxnLst/>
            <a:rect l="l" t="t" r="r" b="b"/>
            <a:pathLst>
              <a:path w="1029705" h="1029705">
                <a:moveTo>
                  <a:pt x="0" y="0"/>
                </a:moveTo>
                <a:lnTo>
                  <a:pt x="1029705" y="0"/>
                </a:lnTo>
                <a:lnTo>
                  <a:pt x="1029705" y="1029705"/>
                </a:lnTo>
                <a:lnTo>
                  <a:pt x="0" y="102970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10" name="Freeform 10"/>
          <p:cNvSpPr/>
          <p:nvPr/>
        </p:nvSpPr>
        <p:spPr>
          <a:xfrm>
            <a:off x="7884053" y="3256123"/>
            <a:ext cx="2519894" cy="792621"/>
          </a:xfrm>
          <a:custGeom>
            <a:avLst/>
            <a:gdLst/>
            <a:ahLst/>
            <a:cxnLst/>
            <a:rect l="l" t="t" r="r" b="b"/>
            <a:pathLst>
              <a:path w="2519894" h="792621">
                <a:moveTo>
                  <a:pt x="0" y="0"/>
                </a:moveTo>
                <a:lnTo>
                  <a:pt x="2519894" y="0"/>
                </a:lnTo>
                <a:lnTo>
                  <a:pt x="2519894" y="792621"/>
                </a:lnTo>
                <a:lnTo>
                  <a:pt x="0" y="79262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11" name="TextBox 11"/>
          <p:cNvSpPr txBox="1"/>
          <p:nvPr/>
        </p:nvSpPr>
        <p:spPr>
          <a:xfrm>
            <a:off x="3349117" y="4174162"/>
            <a:ext cx="11589765" cy="1715889"/>
          </a:xfrm>
          <a:prstGeom prst="rect">
            <a:avLst/>
          </a:prstGeom>
        </p:spPr>
        <p:txBody>
          <a:bodyPr lIns="0" tIns="0" rIns="0" bIns="0" rtlCol="0" anchor="t">
            <a:spAutoFit/>
          </a:bodyPr>
          <a:lstStyle/>
          <a:p>
            <a:pPr algn="ctr">
              <a:lnSpc>
                <a:spcPts val="14098"/>
              </a:lnSpc>
              <a:spcBef>
                <a:spcPct val="0"/>
              </a:spcBef>
            </a:pPr>
            <a:r>
              <a:rPr lang="en-US" sz="10070" dirty="0">
                <a:solidFill>
                  <a:srgbClr val="FFFFFF"/>
                </a:solidFill>
                <a:latin typeface="Inter Bold"/>
              </a:rPr>
              <a:t>PROJECT NAME</a:t>
            </a:r>
          </a:p>
        </p:txBody>
      </p:sp>
      <p:sp>
        <p:nvSpPr>
          <p:cNvPr id="12" name="TextBox 12"/>
          <p:cNvSpPr txBox="1"/>
          <p:nvPr/>
        </p:nvSpPr>
        <p:spPr>
          <a:xfrm>
            <a:off x="7884053" y="3492924"/>
            <a:ext cx="2519894" cy="312047"/>
          </a:xfrm>
          <a:prstGeom prst="rect">
            <a:avLst/>
          </a:prstGeom>
        </p:spPr>
        <p:txBody>
          <a:bodyPr lIns="0" tIns="0" rIns="0" bIns="0" rtlCol="0" anchor="t">
            <a:spAutoFit/>
          </a:bodyPr>
          <a:lstStyle/>
          <a:p>
            <a:pPr algn="ctr">
              <a:lnSpc>
                <a:spcPts val="2695"/>
              </a:lnSpc>
              <a:spcBef>
                <a:spcPct val="0"/>
              </a:spcBef>
            </a:pPr>
            <a:r>
              <a:rPr lang="en-US" sz="1925">
                <a:solidFill>
                  <a:srgbClr val="FFFFFF"/>
                </a:solidFill>
                <a:latin typeface="Poppins Bold"/>
              </a:rPr>
              <a:t>THEME</a:t>
            </a:r>
          </a:p>
        </p:txBody>
      </p:sp>
      <p:sp>
        <p:nvSpPr>
          <p:cNvPr id="13" name="TextBox 13"/>
          <p:cNvSpPr txBox="1"/>
          <p:nvPr/>
        </p:nvSpPr>
        <p:spPr>
          <a:xfrm>
            <a:off x="6195176" y="6099967"/>
            <a:ext cx="5897647" cy="1787525"/>
          </a:xfrm>
          <a:prstGeom prst="rect">
            <a:avLst/>
          </a:prstGeom>
        </p:spPr>
        <p:txBody>
          <a:bodyPr lIns="0" tIns="0" rIns="0" bIns="0" rtlCol="0" anchor="t">
            <a:spAutoFit/>
          </a:bodyPr>
          <a:lstStyle/>
          <a:p>
            <a:pPr algn="ctr">
              <a:lnSpc>
                <a:spcPts val="7000"/>
              </a:lnSpc>
              <a:spcBef>
                <a:spcPct val="0"/>
              </a:spcBef>
            </a:pPr>
            <a:r>
              <a:rPr lang="en-US" sz="5000">
                <a:solidFill>
                  <a:srgbClr val="FFFFFF"/>
                </a:solidFill>
                <a:latin typeface="Poppins"/>
              </a:rPr>
              <a:t>Team ID: </a:t>
            </a:r>
            <a:r>
              <a:rPr lang="en-US" sz="5000" dirty="0">
                <a:solidFill>
                  <a:srgbClr val="FFFFFF"/>
                </a:solidFill>
                <a:latin typeface="Poppins"/>
              </a:rPr>
              <a:t>Team Name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D1D66"/>
        </a:solidFill>
        <a:effectLst/>
      </p:bgPr>
    </p:bg>
    <p:spTree>
      <p:nvGrpSpPr>
        <p:cNvPr id="1" name=""/>
        <p:cNvGrpSpPr/>
        <p:nvPr/>
      </p:nvGrpSpPr>
      <p:grpSpPr>
        <a:xfrm>
          <a:off x="0" y="0"/>
          <a:ext cx="0" cy="0"/>
          <a:chOff x="0" y="0"/>
          <a:chExt cx="0" cy="0"/>
        </a:xfrm>
      </p:grpSpPr>
      <p:grpSp>
        <p:nvGrpSpPr>
          <p:cNvPr id="2" name="Group 2"/>
          <p:cNvGrpSpPr/>
          <p:nvPr/>
        </p:nvGrpSpPr>
        <p:grpSpPr>
          <a:xfrm>
            <a:off x="413128" y="418698"/>
            <a:ext cx="17461745" cy="9449604"/>
            <a:chOff x="0" y="0"/>
            <a:chExt cx="5906812" cy="3196533"/>
          </a:xfrm>
        </p:grpSpPr>
        <p:sp>
          <p:nvSpPr>
            <p:cNvPr id="3" name="Freeform 3"/>
            <p:cNvSpPr/>
            <p:nvPr/>
          </p:nvSpPr>
          <p:spPr>
            <a:xfrm>
              <a:off x="0" y="0"/>
              <a:ext cx="5906813" cy="3196533"/>
            </a:xfrm>
            <a:custGeom>
              <a:avLst/>
              <a:gdLst/>
              <a:ahLst/>
              <a:cxnLst/>
              <a:rect l="l" t="t" r="r" b="b"/>
              <a:pathLst>
                <a:path w="5906813" h="3196533">
                  <a:moveTo>
                    <a:pt x="5782352" y="3196533"/>
                  </a:moveTo>
                  <a:lnTo>
                    <a:pt x="124460" y="3196533"/>
                  </a:lnTo>
                  <a:cubicBezTo>
                    <a:pt x="55880" y="3196533"/>
                    <a:pt x="0" y="3140653"/>
                    <a:pt x="0" y="3072073"/>
                  </a:cubicBezTo>
                  <a:lnTo>
                    <a:pt x="0" y="124460"/>
                  </a:lnTo>
                  <a:cubicBezTo>
                    <a:pt x="0" y="55880"/>
                    <a:pt x="55880" y="0"/>
                    <a:pt x="124460" y="0"/>
                  </a:cubicBezTo>
                  <a:lnTo>
                    <a:pt x="5782352" y="0"/>
                  </a:lnTo>
                  <a:cubicBezTo>
                    <a:pt x="5850932" y="0"/>
                    <a:pt x="5906813" y="55880"/>
                    <a:pt x="5906813" y="124460"/>
                  </a:cubicBezTo>
                  <a:lnTo>
                    <a:pt x="5906813" y="3072073"/>
                  </a:lnTo>
                  <a:cubicBezTo>
                    <a:pt x="5906813" y="3140653"/>
                    <a:pt x="5850932" y="3196533"/>
                    <a:pt x="5782352" y="3196533"/>
                  </a:cubicBezTo>
                  <a:close/>
                </a:path>
              </a:pathLst>
            </a:custGeom>
            <a:solidFill>
              <a:srgbClr val="FFFFFF">
                <a:alpha val="2745"/>
              </a:srgbClr>
            </a:solidFill>
          </p:spPr>
          <p:txBody>
            <a:bodyPr/>
            <a:lstStyle/>
            <a:p>
              <a:endParaRPr lang="en-IN"/>
            </a:p>
          </p:txBody>
        </p:sp>
      </p:grpSp>
      <p:sp>
        <p:nvSpPr>
          <p:cNvPr id="4" name="Freeform 4"/>
          <p:cNvSpPr/>
          <p:nvPr/>
        </p:nvSpPr>
        <p:spPr>
          <a:xfrm rot="5400000">
            <a:off x="17259300" y="7200900"/>
            <a:ext cx="2057400" cy="2057400"/>
          </a:xfrm>
          <a:custGeom>
            <a:avLst/>
            <a:gdLst/>
            <a:ahLst/>
            <a:cxnLst/>
            <a:rect l="l" t="t" r="r" b="b"/>
            <a:pathLst>
              <a:path w="2057400" h="2057400">
                <a:moveTo>
                  <a:pt x="0" y="0"/>
                </a:moveTo>
                <a:lnTo>
                  <a:pt x="2057400" y="0"/>
                </a:lnTo>
                <a:lnTo>
                  <a:pt x="205740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a:off x="1028700" y="1028700"/>
            <a:ext cx="546184" cy="546184"/>
          </a:xfrm>
          <a:custGeom>
            <a:avLst/>
            <a:gdLst/>
            <a:ahLst/>
            <a:cxnLst/>
            <a:rect l="l" t="t" r="r" b="b"/>
            <a:pathLst>
              <a:path w="546184" h="546184">
                <a:moveTo>
                  <a:pt x="0" y="0"/>
                </a:moveTo>
                <a:lnTo>
                  <a:pt x="546184" y="0"/>
                </a:lnTo>
                <a:lnTo>
                  <a:pt x="546184" y="546184"/>
                </a:lnTo>
                <a:lnTo>
                  <a:pt x="0" y="5461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1205735" y="1178928"/>
            <a:ext cx="192115" cy="245728"/>
          </a:xfrm>
          <a:custGeom>
            <a:avLst/>
            <a:gdLst/>
            <a:ahLst/>
            <a:cxnLst/>
            <a:rect l="l" t="t" r="r" b="b"/>
            <a:pathLst>
              <a:path w="192115" h="245728">
                <a:moveTo>
                  <a:pt x="0" y="0"/>
                </a:moveTo>
                <a:lnTo>
                  <a:pt x="192115" y="0"/>
                </a:lnTo>
                <a:lnTo>
                  <a:pt x="192115" y="245728"/>
                </a:lnTo>
                <a:lnTo>
                  <a:pt x="0" y="2457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TextBox 7"/>
          <p:cNvSpPr txBox="1"/>
          <p:nvPr/>
        </p:nvSpPr>
        <p:spPr>
          <a:xfrm>
            <a:off x="1787373" y="1221782"/>
            <a:ext cx="1737382"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Poppins Bold"/>
              </a:rPr>
              <a:t>TEAM NAME</a:t>
            </a:r>
          </a:p>
        </p:txBody>
      </p:sp>
      <p:grpSp>
        <p:nvGrpSpPr>
          <p:cNvPr id="8" name="Group 8"/>
          <p:cNvGrpSpPr/>
          <p:nvPr/>
        </p:nvGrpSpPr>
        <p:grpSpPr>
          <a:xfrm rot="-1025732">
            <a:off x="2546608" y="3544171"/>
            <a:ext cx="2536435" cy="5461982"/>
            <a:chOff x="0" y="0"/>
            <a:chExt cx="2948813" cy="6350000"/>
          </a:xfrm>
        </p:grpSpPr>
        <p:sp>
          <p:nvSpPr>
            <p:cNvPr id="9" name="Freeform 9"/>
            <p:cNvSpPr/>
            <p:nvPr/>
          </p:nvSpPr>
          <p:spPr>
            <a:xfrm>
              <a:off x="0" y="0"/>
              <a:ext cx="2948813" cy="6350000"/>
            </a:xfrm>
            <a:custGeom>
              <a:avLst/>
              <a:gdLst/>
              <a:ahLst/>
              <a:cxnLst/>
              <a:rect l="l" t="t" r="r" b="b"/>
              <a:pathLst>
                <a:path w="2948813" h="6350000">
                  <a:moveTo>
                    <a:pt x="2948813" y="1474470"/>
                  </a:moveTo>
                  <a:lnTo>
                    <a:pt x="2948813" y="4875530"/>
                  </a:lnTo>
                  <a:cubicBezTo>
                    <a:pt x="2948813" y="5689854"/>
                    <a:pt x="2288667" y="6350000"/>
                    <a:pt x="1474343" y="6350000"/>
                  </a:cubicBezTo>
                  <a:cubicBezTo>
                    <a:pt x="660146" y="6350000"/>
                    <a:pt x="0" y="5689854"/>
                    <a:pt x="0" y="4875530"/>
                  </a:cubicBezTo>
                  <a:lnTo>
                    <a:pt x="0" y="1474470"/>
                  </a:lnTo>
                  <a:cubicBezTo>
                    <a:pt x="0" y="660146"/>
                    <a:pt x="660146" y="0"/>
                    <a:pt x="1474470" y="0"/>
                  </a:cubicBezTo>
                  <a:cubicBezTo>
                    <a:pt x="2288667" y="0"/>
                    <a:pt x="2948813" y="660146"/>
                    <a:pt x="2948813" y="1474470"/>
                  </a:cubicBezTo>
                  <a:close/>
                </a:path>
              </a:pathLst>
            </a:custGeom>
            <a:blipFill>
              <a:blip r:embed="rId8"/>
              <a:stretch>
                <a:fillRect l="-21870" r="-21870"/>
              </a:stretch>
            </a:blipFill>
          </p:spPr>
          <p:txBody>
            <a:bodyPr/>
            <a:lstStyle/>
            <a:p>
              <a:endParaRPr lang="en-IN"/>
            </a:p>
          </p:txBody>
        </p:sp>
      </p:grpSp>
      <p:grpSp>
        <p:nvGrpSpPr>
          <p:cNvPr id="10" name="Group 10"/>
          <p:cNvGrpSpPr/>
          <p:nvPr/>
        </p:nvGrpSpPr>
        <p:grpSpPr>
          <a:xfrm rot="-1025732">
            <a:off x="4740996" y="1280846"/>
            <a:ext cx="2536435" cy="5461982"/>
            <a:chOff x="0" y="0"/>
            <a:chExt cx="2948813" cy="6350000"/>
          </a:xfrm>
        </p:grpSpPr>
        <p:sp>
          <p:nvSpPr>
            <p:cNvPr id="11" name="Freeform 11"/>
            <p:cNvSpPr/>
            <p:nvPr/>
          </p:nvSpPr>
          <p:spPr>
            <a:xfrm>
              <a:off x="0" y="0"/>
              <a:ext cx="2948813" cy="6350000"/>
            </a:xfrm>
            <a:custGeom>
              <a:avLst/>
              <a:gdLst/>
              <a:ahLst/>
              <a:cxnLst/>
              <a:rect l="l" t="t" r="r" b="b"/>
              <a:pathLst>
                <a:path w="2948813" h="6350000">
                  <a:moveTo>
                    <a:pt x="2948813" y="1474470"/>
                  </a:moveTo>
                  <a:lnTo>
                    <a:pt x="2948813" y="4875530"/>
                  </a:lnTo>
                  <a:cubicBezTo>
                    <a:pt x="2948813" y="5689854"/>
                    <a:pt x="2288667" y="6350000"/>
                    <a:pt x="1474343" y="6350000"/>
                  </a:cubicBezTo>
                  <a:cubicBezTo>
                    <a:pt x="660146" y="6350000"/>
                    <a:pt x="0" y="5689854"/>
                    <a:pt x="0" y="4875530"/>
                  </a:cubicBezTo>
                  <a:lnTo>
                    <a:pt x="0" y="1474470"/>
                  </a:lnTo>
                  <a:cubicBezTo>
                    <a:pt x="0" y="660146"/>
                    <a:pt x="660146" y="0"/>
                    <a:pt x="1474470" y="0"/>
                  </a:cubicBezTo>
                  <a:cubicBezTo>
                    <a:pt x="2288667" y="0"/>
                    <a:pt x="2948813" y="660146"/>
                    <a:pt x="2948813" y="1474470"/>
                  </a:cubicBezTo>
                  <a:close/>
                </a:path>
              </a:pathLst>
            </a:custGeom>
            <a:blipFill>
              <a:blip r:embed="rId9"/>
              <a:stretch>
                <a:fillRect l="-184044" t="-4620" r="-81339" b="-8639"/>
              </a:stretch>
            </a:blipFill>
          </p:spPr>
          <p:txBody>
            <a:bodyPr/>
            <a:lstStyle/>
            <a:p>
              <a:endParaRPr lang="en-IN"/>
            </a:p>
          </p:txBody>
        </p:sp>
      </p:grpSp>
      <p:sp>
        <p:nvSpPr>
          <p:cNvPr id="12" name="TextBox 12"/>
          <p:cNvSpPr txBox="1"/>
          <p:nvPr/>
        </p:nvSpPr>
        <p:spPr>
          <a:xfrm>
            <a:off x="9239250" y="2201131"/>
            <a:ext cx="8020050" cy="1028700"/>
          </a:xfrm>
          <a:prstGeom prst="rect">
            <a:avLst/>
          </a:prstGeom>
        </p:spPr>
        <p:txBody>
          <a:bodyPr lIns="0" tIns="0" rIns="0" bIns="0" rtlCol="0" anchor="t">
            <a:spAutoFit/>
          </a:bodyPr>
          <a:lstStyle/>
          <a:p>
            <a:pPr>
              <a:lnSpc>
                <a:spcPts val="8400"/>
              </a:lnSpc>
              <a:spcBef>
                <a:spcPct val="0"/>
              </a:spcBef>
            </a:pPr>
            <a:r>
              <a:rPr lang="en-US" sz="6000">
                <a:solidFill>
                  <a:srgbClr val="FFFFFF"/>
                </a:solidFill>
                <a:latin typeface="Inter Bold"/>
              </a:rPr>
              <a:t>Problem Statement</a:t>
            </a:r>
          </a:p>
        </p:txBody>
      </p:sp>
      <p:sp>
        <p:nvSpPr>
          <p:cNvPr id="13" name="TextBox 13"/>
          <p:cNvSpPr txBox="1"/>
          <p:nvPr/>
        </p:nvSpPr>
        <p:spPr>
          <a:xfrm>
            <a:off x="10455288" y="4824137"/>
            <a:ext cx="5708038" cy="1416050"/>
          </a:xfrm>
          <a:prstGeom prst="rect">
            <a:avLst/>
          </a:prstGeom>
        </p:spPr>
        <p:txBody>
          <a:bodyPr lIns="0" tIns="0" rIns="0" bIns="0" rtlCol="0" anchor="t">
            <a:spAutoFit/>
          </a:bodyPr>
          <a:lstStyle/>
          <a:p>
            <a:pPr>
              <a:lnSpc>
                <a:spcPts val="2799"/>
              </a:lnSpc>
              <a:spcBef>
                <a:spcPct val="0"/>
              </a:spcBef>
            </a:pPr>
            <a:r>
              <a:rPr lang="en-US" sz="1999">
                <a:solidFill>
                  <a:srgbClr val="FFFFFF"/>
                </a:solidFill>
                <a:latin typeface="Poppins"/>
              </a:rPr>
              <a:t>Lorem ipsum dolor sit amet, consectetur adipiscing elit, sed do eiusmod tempor incididunt ut labore et dolore magna aliqua. Ut enim ad minim</a:t>
            </a:r>
          </a:p>
        </p:txBody>
      </p:sp>
      <p:sp>
        <p:nvSpPr>
          <p:cNvPr id="14" name="TextBox 14"/>
          <p:cNvSpPr txBox="1"/>
          <p:nvPr/>
        </p:nvSpPr>
        <p:spPr>
          <a:xfrm>
            <a:off x="10455288" y="4219986"/>
            <a:ext cx="5213461" cy="358775"/>
          </a:xfrm>
          <a:prstGeom prst="rect">
            <a:avLst/>
          </a:prstGeom>
        </p:spPr>
        <p:txBody>
          <a:bodyPr lIns="0" tIns="0" rIns="0" bIns="0" rtlCol="0" anchor="t">
            <a:spAutoFit/>
          </a:bodyPr>
          <a:lstStyle/>
          <a:p>
            <a:pPr>
              <a:lnSpc>
                <a:spcPts val="2799"/>
              </a:lnSpc>
              <a:spcBef>
                <a:spcPct val="0"/>
              </a:spcBef>
            </a:pPr>
            <a:r>
              <a:rPr lang="en-US" sz="1999">
                <a:solidFill>
                  <a:srgbClr val="F3BE66"/>
                </a:solidFill>
                <a:latin typeface="Poppins Bold"/>
              </a:rPr>
              <a:t>Problem</a:t>
            </a:r>
          </a:p>
        </p:txBody>
      </p:sp>
      <p:sp>
        <p:nvSpPr>
          <p:cNvPr id="15" name="Freeform 15"/>
          <p:cNvSpPr/>
          <p:nvPr/>
        </p:nvSpPr>
        <p:spPr>
          <a:xfrm>
            <a:off x="9239250" y="4003594"/>
            <a:ext cx="848709" cy="848709"/>
          </a:xfrm>
          <a:custGeom>
            <a:avLst/>
            <a:gdLst/>
            <a:ahLst/>
            <a:cxnLst/>
            <a:rect l="l" t="t" r="r" b="b"/>
            <a:pathLst>
              <a:path w="848709" h="848709">
                <a:moveTo>
                  <a:pt x="0" y="0"/>
                </a:moveTo>
                <a:lnTo>
                  <a:pt x="848709" y="0"/>
                </a:lnTo>
                <a:lnTo>
                  <a:pt x="848709" y="848710"/>
                </a:lnTo>
                <a:lnTo>
                  <a:pt x="0" y="8487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6" name="TextBox 16"/>
          <p:cNvSpPr txBox="1"/>
          <p:nvPr/>
        </p:nvSpPr>
        <p:spPr>
          <a:xfrm>
            <a:off x="9315409" y="4219986"/>
            <a:ext cx="696392" cy="358775"/>
          </a:xfrm>
          <a:prstGeom prst="rect">
            <a:avLst/>
          </a:prstGeom>
        </p:spPr>
        <p:txBody>
          <a:bodyPr lIns="0" tIns="0" rIns="0" bIns="0" rtlCol="0" anchor="t">
            <a:spAutoFit/>
          </a:bodyPr>
          <a:lstStyle/>
          <a:p>
            <a:pPr algn="ctr">
              <a:lnSpc>
                <a:spcPts val="2799"/>
              </a:lnSpc>
              <a:spcBef>
                <a:spcPct val="0"/>
              </a:spcBef>
            </a:pPr>
            <a:r>
              <a:rPr lang="en-US" sz="1999">
                <a:solidFill>
                  <a:srgbClr val="FFFFFF"/>
                </a:solidFill>
                <a:latin typeface="Poppins Bold"/>
              </a:rPr>
              <a:t>01</a:t>
            </a:r>
          </a:p>
        </p:txBody>
      </p:sp>
      <p:sp>
        <p:nvSpPr>
          <p:cNvPr id="17" name="TextBox 17"/>
          <p:cNvSpPr txBox="1"/>
          <p:nvPr/>
        </p:nvSpPr>
        <p:spPr>
          <a:xfrm>
            <a:off x="10455288" y="7126384"/>
            <a:ext cx="5708038" cy="1416050"/>
          </a:xfrm>
          <a:prstGeom prst="rect">
            <a:avLst/>
          </a:prstGeom>
        </p:spPr>
        <p:txBody>
          <a:bodyPr lIns="0" tIns="0" rIns="0" bIns="0" rtlCol="0" anchor="t">
            <a:spAutoFit/>
          </a:bodyPr>
          <a:lstStyle/>
          <a:p>
            <a:pPr>
              <a:lnSpc>
                <a:spcPts val="2799"/>
              </a:lnSpc>
              <a:spcBef>
                <a:spcPct val="0"/>
              </a:spcBef>
            </a:pPr>
            <a:r>
              <a:rPr lang="en-US" sz="1999">
                <a:solidFill>
                  <a:srgbClr val="FFFFFF"/>
                </a:solidFill>
                <a:latin typeface="Poppins"/>
              </a:rPr>
              <a:t>Lorem ipsum dolor sit amet, consectetur adipiscing elit, sed do eiusmod tempor incididunt ut labore et dolore magna aliqua. Ut enim ad minim</a:t>
            </a:r>
          </a:p>
        </p:txBody>
      </p:sp>
      <p:sp>
        <p:nvSpPr>
          <p:cNvPr id="18" name="TextBox 18"/>
          <p:cNvSpPr txBox="1"/>
          <p:nvPr/>
        </p:nvSpPr>
        <p:spPr>
          <a:xfrm>
            <a:off x="10455288" y="6522234"/>
            <a:ext cx="5213461" cy="358775"/>
          </a:xfrm>
          <a:prstGeom prst="rect">
            <a:avLst/>
          </a:prstGeom>
        </p:spPr>
        <p:txBody>
          <a:bodyPr lIns="0" tIns="0" rIns="0" bIns="0" rtlCol="0" anchor="t">
            <a:spAutoFit/>
          </a:bodyPr>
          <a:lstStyle/>
          <a:p>
            <a:pPr>
              <a:lnSpc>
                <a:spcPts val="2799"/>
              </a:lnSpc>
              <a:spcBef>
                <a:spcPct val="0"/>
              </a:spcBef>
            </a:pPr>
            <a:r>
              <a:rPr lang="en-US" sz="1999">
                <a:solidFill>
                  <a:srgbClr val="F3BE66"/>
                </a:solidFill>
                <a:latin typeface="Poppins Bold"/>
              </a:rPr>
              <a:t>Problem</a:t>
            </a:r>
          </a:p>
        </p:txBody>
      </p:sp>
      <p:sp>
        <p:nvSpPr>
          <p:cNvPr id="19" name="Freeform 19"/>
          <p:cNvSpPr/>
          <p:nvPr/>
        </p:nvSpPr>
        <p:spPr>
          <a:xfrm>
            <a:off x="9239250" y="6305842"/>
            <a:ext cx="848709" cy="848709"/>
          </a:xfrm>
          <a:custGeom>
            <a:avLst/>
            <a:gdLst/>
            <a:ahLst/>
            <a:cxnLst/>
            <a:rect l="l" t="t" r="r" b="b"/>
            <a:pathLst>
              <a:path w="848709" h="848709">
                <a:moveTo>
                  <a:pt x="0" y="0"/>
                </a:moveTo>
                <a:lnTo>
                  <a:pt x="848709" y="0"/>
                </a:lnTo>
                <a:lnTo>
                  <a:pt x="848709" y="848709"/>
                </a:lnTo>
                <a:lnTo>
                  <a:pt x="0" y="8487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0" name="TextBox 20"/>
          <p:cNvSpPr txBox="1"/>
          <p:nvPr/>
        </p:nvSpPr>
        <p:spPr>
          <a:xfrm>
            <a:off x="9315409" y="6522234"/>
            <a:ext cx="696392" cy="358775"/>
          </a:xfrm>
          <a:prstGeom prst="rect">
            <a:avLst/>
          </a:prstGeom>
        </p:spPr>
        <p:txBody>
          <a:bodyPr lIns="0" tIns="0" rIns="0" bIns="0" rtlCol="0" anchor="t">
            <a:spAutoFit/>
          </a:bodyPr>
          <a:lstStyle/>
          <a:p>
            <a:pPr algn="ctr">
              <a:lnSpc>
                <a:spcPts val="2799"/>
              </a:lnSpc>
              <a:spcBef>
                <a:spcPct val="0"/>
              </a:spcBef>
            </a:pPr>
            <a:r>
              <a:rPr lang="en-US" sz="1999">
                <a:solidFill>
                  <a:srgbClr val="FFFFFF"/>
                </a:solidFill>
                <a:latin typeface="Poppins Bold"/>
              </a:rPr>
              <a:t>02</a:t>
            </a:r>
          </a:p>
        </p:txBody>
      </p:sp>
      <p:sp>
        <p:nvSpPr>
          <p:cNvPr id="21" name="Freeform 21"/>
          <p:cNvSpPr/>
          <p:nvPr/>
        </p:nvSpPr>
        <p:spPr>
          <a:xfrm>
            <a:off x="1470352" y="2772631"/>
            <a:ext cx="634043" cy="634043"/>
          </a:xfrm>
          <a:custGeom>
            <a:avLst/>
            <a:gdLst/>
            <a:ahLst/>
            <a:cxnLst/>
            <a:rect l="l" t="t" r="r" b="b"/>
            <a:pathLst>
              <a:path w="634043" h="634043">
                <a:moveTo>
                  <a:pt x="0" y="0"/>
                </a:moveTo>
                <a:lnTo>
                  <a:pt x="634043" y="0"/>
                </a:lnTo>
                <a:lnTo>
                  <a:pt x="634043" y="634043"/>
                </a:lnTo>
                <a:lnTo>
                  <a:pt x="0" y="63404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22" name="Freeform 22"/>
          <p:cNvSpPr/>
          <p:nvPr/>
        </p:nvSpPr>
        <p:spPr>
          <a:xfrm>
            <a:off x="7002279" y="7654548"/>
            <a:ext cx="634043" cy="634043"/>
          </a:xfrm>
          <a:custGeom>
            <a:avLst/>
            <a:gdLst/>
            <a:ahLst/>
            <a:cxnLst/>
            <a:rect l="l" t="t" r="r" b="b"/>
            <a:pathLst>
              <a:path w="634043" h="634043">
                <a:moveTo>
                  <a:pt x="0" y="0"/>
                </a:moveTo>
                <a:lnTo>
                  <a:pt x="634043" y="0"/>
                </a:lnTo>
                <a:lnTo>
                  <a:pt x="634043" y="634043"/>
                </a:lnTo>
                <a:lnTo>
                  <a:pt x="0" y="63404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D1D66"/>
        </a:solidFill>
        <a:effectLst/>
      </p:bgPr>
    </p:bg>
    <p:spTree>
      <p:nvGrpSpPr>
        <p:cNvPr id="1" name=""/>
        <p:cNvGrpSpPr/>
        <p:nvPr/>
      </p:nvGrpSpPr>
      <p:grpSpPr>
        <a:xfrm>
          <a:off x="0" y="0"/>
          <a:ext cx="0" cy="0"/>
          <a:chOff x="0" y="0"/>
          <a:chExt cx="0" cy="0"/>
        </a:xfrm>
      </p:grpSpPr>
      <p:grpSp>
        <p:nvGrpSpPr>
          <p:cNvPr id="2" name="Group 2"/>
          <p:cNvGrpSpPr/>
          <p:nvPr/>
        </p:nvGrpSpPr>
        <p:grpSpPr>
          <a:xfrm>
            <a:off x="413128" y="418698"/>
            <a:ext cx="17461745" cy="9449604"/>
            <a:chOff x="0" y="0"/>
            <a:chExt cx="5906812" cy="3196533"/>
          </a:xfrm>
        </p:grpSpPr>
        <p:sp>
          <p:nvSpPr>
            <p:cNvPr id="3" name="Freeform 3"/>
            <p:cNvSpPr/>
            <p:nvPr/>
          </p:nvSpPr>
          <p:spPr>
            <a:xfrm>
              <a:off x="0" y="0"/>
              <a:ext cx="5906813" cy="3196533"/>
            </a:xfrm>
            <a:custGeom>
              <a:avLst/>
              <a:gdLst/>
              <a:ahLst/>
              <a:cxnLst/>
              <a:rect l="l" t="t" r="r" b="b"/>
              <a:pathLst>
                <a:path w="5906813" h="3196533">
                  <a:moveTo>
                    <a:pt x="5782352" y="3196533"/>
                  </a:moveTo>
                  <a:lnTo>
                    <a:pt x="124460" y="3196533"/>
                  </a:lnTo>
                  <a:cubicBezTo>
                    <a:pt x="55880" y="3196533"/>
                    <a:pt x="0" y="3140653"/>
                    <a:pt x="0" y="3072073"/>
                  </a:cubicBezTo>
                  <a:lnTo>
                    <a:pt x="0" y="124460"/>
                  </a:lnTo>
                  <a:cubicBezTo>
                    <a:pt x="0" y="55880"/>
                    <a:pt x="55880" y="0"/>
                    <a:pt x="124460" y="0"/>
                  </a:cubicBezTo>
                  <a:lnTo>
                    <a:pt x="5782352" y="0"/>
                  </a:lnTo>
                  <a:cubicBezTo>
                    <a:pt x="5850932" y="0"/>
                    <a:pt x="5906813" y="55880"/>
                    <a:pt x="5906813" y="124460"/>
                  </a:cubicBezTo>
                  <a:lnTo>
                    <a:pt x="5906813" y="3072073"/>
                  </a:lnTo>
                  <a:cubicBezTo>
                    <a:pt x="5906813" y="3140653"/>
                    <a:pt x="5850932" y="3196533"/>
                    <a:pt x="5782352" y="3196533"/>
                  </a:cubicBezTo>
                  <a:close/>
                </a:path>
              </a:pathLst>
            </a:custGeom>
            <a:solidFill>
              <a:srgbClr val="FFFFFF">
                <a:alpha val="2745"/>
              </a:srgbClr>
            </a:solidFill>
          </p:spPr>
          <p:txBody>
            <a:bodyPr/>
            <a:lstStyle/>
            <a:p>
              <a:endParaRPr lang="en-IN"/>
            </a:p>
          </p:txBody>
        </p:sp>
      </p:grpSp>
      <p:grpSp>
        <p:nvGrpSpPr>
          <p:cNvPr id="4" name="Group 4"/>
          <p:cNvGrpSpPr/>
          <p:nvPr/>
        </p:nvGrpSpPr>
        <p:grpSpPr>
          <a:xfrm>
            <a:off x="1028700" y="2494843"/>
            <a:ext cx="6763457" cy="6763457"/>
            <a:chOff x="0" y="0"/>
            <a:chExt cx="3282950" cy="3282950"/>
          </a:xfrm>
        </p:grpSpPr>
        <p:sp>
          <p:nvSpPr>
            <p:cNvPr id="5" name="Freeform 5"/>
            <p:cNvSpPr/>
            <p:nvPr/>
          </p:nvSpPr>
          <p:spPr>
            <a:xfrm flipH="1">
              <a:off x="0" y="0"/>
              <a:ext cx="3282950" cy="3282950"/>
            </a:xfrm>
            <a:custGeom>
              <a:avLst/>
              <a:gdLst/>
              <a:ahLst/>
              <a:cxnLst/>
              <a:rect l="l" t="t" r="r" b="b"/>
              <a:pathLst>
                <a:path w="3282950" h="3282950">
                  <a:moveTo>
                    <a:pt x="3282950" y="0"/>
                  </a:moveTo>
                  <a:lnTo>
                    <a:pt x="750570" y="0"/>
                  </a:lnTo>
                  <a:cubicBezTo>
                    <a:pt x="336550" y="0"/>
                    <a:pt x="0" y="336550"/>
                    <a:pt x="0" y="750570"/>
                  </a:cubicBezTo>
                  <a:lnTo>
                    <a:pt x="0" y="3282950"/>
                  </a:lnTo>
                  <a:lnTo>
                    <a:pt x="3282950" y="3282950"/>
                  </a:lnTo>
                  <a:lnTo>
                    <a:pt x="3282950" y="0"/>
                  </a:lnTo>
                  <a:close/>
                </a:path>
              </a:pathLst>
            </a:custGeom>
            <a:blipFill>
              <a:blip r:embed="rId2"/>
              <a:stretch>
                <a:fillRect l="-61374" t="-16159" r="-12973"/>
              </a:stretch>
            </a:blipFill>
          </p:spPr>
          <p:txBody>
            <a:bodyPr/>
            <a:lstStyle/>
            <a:p>
              <a:endParaRPr lang="en-IN"/>
            </a:p>
          </p:txBody>
        </p:sp>
      </p:grpSp>
      <p:sp>
        <p:nvSpPr>
          <p:cNvPr id="6" name="Freeform 6"/>
          <p:cNvSpPr/>
          <p:nvPr/>
        </p:nvSpPr>
        <p:spPr>
          <a:xfrm rot="5400000">
            <a:off x="17259300" y="7200900"/>
            <a:ext cx="2057400" cy="2057400"/>
          </a:xfrm>
          <a:custGeom>
            <a:avLst/>
            <a:gdLst/>
            <a:ahLst/>
            <a:cxnLst/>
            <a:rect l="l" t="t" r="r" b="b"/>
            <a:pathLst>
              <a:path w="2057400" h="2057400">
                <a:moveTo>
                  <a:pt x="0" y="0"/>
                </a:moveTo>
                <a:lnTo>
                  <a:pt x="2057400" y="0"/>
                </a:lnTo>
                <a:lnTo>
                  <a:pt x="205740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7" name="Freeform 7"/>
          <p:cNvSpPr/>
          <p:nvPr/>
        </p:nvSpPr>
        <p:spPr>
          <a:xfrm>
            <a:off x="1028700" y="1028700"/>
            <a:ext cx="546184" cy="546184"/>
          </a:xfrm>
          <a:custGeom>
            <a:avLst/>
            <a:gdLst/>
            <a:ahLst/>
            <a:cxnLst/>
            <a:rect l="l" t="t" r="r" b="b"/>
            <a:pathLst>
              <a:path w="546184" h="546184">
                <a:moveTo>
                  <a:pt x="0" y="0"/>
                </a:moveTo>
                <a:lnTo>
                  <a:pt x="546184" y="0"/>
                </a:lnTo>
                <a:lnTo>
                  <a:pt x="546184" y="546184"/>
                </a:lnTo>
                <a:lnTo>
                  <a:pt x="0" y="54618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8" name="Freeform 8"/>
          <p:cNvSpPr/>
          <p:nvPr/>
        </p:nvSpPr>
        <p:spPr>
          <a:xfrm>
            <a:off x="1205735" y="1178928"/>
            <a:ext cx="192115" cy="245728"/>
          </a:xfrm>
          <a:custGeom>
            <a:avLst/>
            <a:gdLst/>
            <a:ahLst/>
            <a:cxnLst/>
            <a:rect l="l" t="t" r="r" b="b"/>
            <a:pathLst>
              <a:path w="192115" h="245728">
                <a:moveTo>
                  <a:pt x="0" y="0"/>
                </a:moveTo>
                <a:lnTo>
                  <a:pt x="192115" y="0"/>
                </a:lnTo>
                <a:lnTo>
                  <a:pt x="192115" y="245728"/>
                </a:lnTo>
                <a:lnTo>
                  <a:pt x="0" y="24572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9" name="TextBox 9"/>
          <p:cNvSpPr txBox="1"/>
          <p:nvPr/>
        </p:nvSpPr>
        <p:spPr>
          <a:xfrm>
            <a:off x="1787373" y="1221782"/>
            <a:ext cx="1737382"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Poppins Bold"/>
              </a:rPr>
              <a:t>TEAM NAME</a:t>
            </a:r>
          </a:p>
        </p:txBody>
      </p:sp>
      <p:sp>
        <p:nvSpPr>
          <p:cNvPr id="10" name="TextBox 10"/>
          <p:cNvSpPr txBox="1"/>
          <p:nvPr/>
        </p:nvSpPr>
        <p:spPr>
          <a:xfrm>
            <a:off x="9704520" y="2380543"/>
            <a:ext cx="7554780" cy="1028700"/>
          </a:xfrm>
          <a:prstGeom prst="rect">
            <a:avLst/>
          </a:prstGeom>
        </p:spPr>
        <p:txBody>
          <a:bodyPr lIns="0" tIns="0" rIns="0" bIns="0" rtlCol="0" anchor="t">
            <a:spAutoFit/>
          </a:bodyPr>
          <a:lstStyle/>
          <a:p>
            <a:pPr>
              <a:lnSpc>
                <a:spcPts val="8400"/>
              </a:lnSpc>
              <a:spcBef>
                <a:spcPct val="0"/>
              </a:spcBef>
            </a:pPr>
            <a:r>
              <a:rPr lang="en-US" sz="6000">
                <a:solidFill>
                  <a:srgbClr val="FFFFFF"/>
                </a:solidFill>
                <a:latin typeface="Inter Bold"/>
              </a:rPr>
              <a:t>Problem</a:t>
            </a:r>
          </a:p>
        </p:txBody>
      </p:sp>
      <p:sp>
        <p:nvSpPr>
          <p:cNvPr id="11" name="TextBox 11"/>
          <p:cNvSpPr txBox="1"/>
          <p:nvPr/>
        </p:nvSpPr>
        <p:spPr>
          <a:xfrm>
            <a:off x="9704520" y="3294943"/>
            <a:ext cx="7554780" cy="1028700"/>
          </a:xfrm>
          <a:prstGeom prst="rect">
            <a:avLst/>
          </a:prstGeom>
        </p:spPr>
        <p:txBody>
          <a:bodyPr lIns="0" tIns="0" rIns="0" bIns="0" rtlCol="0" anchor="t">
            <a:spAutoFit/>
          </a:bodyPr>
          <a:lstStyle/>
          <a:p>
            <a:pPr>
              <a:lnSpc>
                <a:spcPts val="8400"/>
              </a:lnSpc>
              <a:spcBef>
                <a:spcPct val="0"/>
              </a:spcBef>
            </a:pPr>
            <a:r>
              <a:rPr lang="en-US" sz="6000">
                <a:solidFill>
                  <a:srgbClr val="F3BE66"/>
                </a:solidFill>
                <a:latin typeface="Inter Bold"/>
              </a:rPr>
              <a:t>Solution</a:t>
            </a:r>
          </a:p>
        </p:txBody>
      </p:sp>
      <p:sp>
        <p:nvSpPr>
          <p:cNvPr id="12" name="TextBox 12"/>
          <p:cNvSpPr txBox="1"/>
          <p:nvPr/>
        </p:nvSpPr>
        <p:spPr>
          <a:xfrm>
            <a:off x="9704520" y="5086350"/>
            <a:ext cx="6688970" cy="3906520"/>
          </a:xfrm>
          <a:prstGeom prst="rect">
            <a:avLst/>
          </a:prstGeom>
        </p:spPr>
        <p:txBody>
          <a:bodyPr lIns="0" tIns="0" rIns="0" bIns="0" rtlCol="0" anchor="t">
            <a:spAutoFit/>
          </a:bodyPr>
          <a:lstStyle/>
          <a:p>
            <a:pPr>
              <a:lnSpc>
                <a:spcPts val="3079"/>
              </a:lnSpc>
              <a:spcBef>
                <a:spcPct val="0"/>
              </a:spcBef>
            </a:pPr>
            <a:r>
              <a:rPr lang="en-US" sz="2199">
                <a:solidFill>
                  <a:srgbClr val="FFFFFF"/>
                </a:solidFill>
                <a:latin typeface="Poppi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13" name="Freeform 13"/>
          <p:cNvSpPr/>
          <p:nvPr/>
        </p:nvSpPr>
        <p:spPr>
          <a:xfrm>
            <a:off x="7475136" y="2177821"/>
            <a:ext cx="634043" cy="634043"/>
          </a:xfrm>
          <a:custGeom>
            <a:avLst/>
            <a:gdLst/>
            <a:ahLst/>
            <a:cxnLst/>
            <a:rect l="l" t="t" r="r" b="b"/>
            <a:pathLst>
              <a:path w="634043" h="634043">
                <a:moveTo>
                  <a:pt x="0" y="0"/>
                </a:moveTo>
                <a:lnTo>
                  <a:pt x="634043" y="0"/>
                </a:lnTo>
                <a:lnTo>
                  <a:pt x="634043" y="634043"/>
                </a:lnTo>
                <a:lnTo>
                  <a:pt x="0" y="63404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D1D66"/>
        </a:solidFill>
        <a:effectLst/>
      </p:bgPr>
    </p:bg>
    <p:spTree>
      <p:nvGrpSpPr>
        <p:cNvPr id="1" name=""/>
        <p:cNvGrpSpPr/>
        <p:nvPr/>
      </p:nvGrpSpPr>
      <p:grpSpPr>
        <a:xfrm>
          <a:off x="0" y="0"/>
          <a:ext cx="0" cy="0"/>
          <a:chOff x="0" y="0"/>
          <a:chExt cx="0" cy="0"/>
        </a:xfrm>
      </p:grpSpPr>
      <p:grpSp>
        <p:nvGrpSpPr>
          <p:cNvPr id="2" name="Group 2"/>
          <p:cNvGrpSpPr/>
          <p:nvPr/>
        </p:nvGrpSpPr>
        <p:grpSpPr>
          <a:xfrm>
            <a:off x="413128" y="418698"/>
            <a:ext cx="17461745" cy="9449604"/>
            <a:chOff x="0" y="0"/>
            <a:chExt cx="5906812" cy="3196533"/>
          </a:xfrm>
        </p:grpSpPr>
        <p:sp>
          <p:nvSpPr>
            <p:cNvPr id="3" name="Freeform 3"/>
            <p:cNvSpPr/>
            <p:nvPr/>
          </p:nvSpPr>
          <p:spPr>
            <a:xfrm>
              <a:off x="0" y="0"/>
              <a:ext cx="5906813" cy="3196533"/>
            </a:xfrm>
            <a:custGeom>
              <a:avLst/>
              <a:gdLst/>
              <a:ahLst/>
              <a:cxnLst/>
              <a:rect l="l" t="t" r="r" b="b"/>
              <a:pathLst>
                <a:path w="5906813" h="3196533">
                  <a:moveTo>
                    <a:pt x="5782352" y="3196533"/>
                  </a:moveTo>
                  <a:lnTo>
                    <a:pt x="124460" y="3196533"/>
                  </a:lnTo>
                  <a:cubicBezTo>
                    <a:pt x="55880" y="3196533"/>
                    <a:pt x="0" y="3140653"/>
                    <a:pt x="0" y="3072073"/>
                  </a:cubicBezTo>
                  <a:lnTo>
                    <a:pt x="0" y="124460"/>
                  </a:lnTo>
                  <a:cubicBezTo>
                    <a:pt x="0" y="55880"/>
                    <a:pt x="55880" y="0"/>
                    <a:pt x="124460" y="0"/>
                  </a:cubicBezTo>
                  <a:lnTo>
                    <a:pt x="5782352" y="0"/>
                  </a:lnTo>
                  <a:cubicBezTo>
                    <a:pt x="5850932" y="0"/>
                    <a:pt x="5906813" y="55880"/>
                    <a:pt x="5906813" y="124460"/>
                  </a:cubicBezTo>
                  <a:lnTo>
                    <a:pt x="5906813" y="3072073"/>
                  </a:lnTo>
                  <a:cubicBezTo>
                    <a:pt x="5906813" y="3140653"/>
                    <a:pt x="5850932" y="3196533"/>
                    <a:pt x="5782352" y="3196533"/>
                  </a:cubicBezTo>
                  <a:close/>
                </a:path>
              </a:pathLst>
            </a:custGeom>
            <a:solidFill>
              <a:srgbClr val="FFFFFF">
                <a:alpha val="2745"/>
              </a:srgbClr>
            </a:solidFill>
          </p:spPr>
          <p:txBody>
            <a:bodyPr/>
            <a:lstStyle/>
            <a:p>
              <a:endParaRPr lang="en-IN"/>
            </a:p>
          </p:txBody>
        </p:sp>
      </p:grpSp>
      <p:sp>
        <p:nvSpPr>
          <p:cNvPr id="4" name="Freeform 4"/>
          <p:cNvSpPr/>
          <p:nvPr/>
        </p:nvSpPr>
        <p:spPr>
          <a:xfrm rot="5400000">
            <a:off x="17259300" y="7200900"/>
            <a:ext cx="2057400" cy="2057400"/>
          </a:xfrm>
          <a:custGeom>
            <a:avLst/>
            <a:gdLst/>
            <a:ahLst/>
            <a:cxnLst/>
            <a:rect l="l" t="t" r="r" b="b"/>
            <a:pathLst>
              <a:path w="2057400" h="2057400">
                <a:moveTo>
                  <a:pt x="0" y="0"/>
                </a:moveTo>
                <a:lnTo>
                  <a:pt x="2057400" y="0"/>
                </a:lnTo>
                <a:lnTo>
                  <a:pt x="205740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a:off x="1028700" y="1028700"/>
            <a:ext cx="546184" cy="546184"/>
          </a:xfrm>
          <a:custGeom>
            <a:avLst/>
            <a:gdLst/>
            <a:ahLst/>
            <a:cxnLst/>
            <a:rect l="l" t="t" r="r" b="b"/>
            <a:pathLst>
              <a:path w="546184" h="546184">
                <a:moveTo>
                  <a:pt x="0" y="0"/>
                </a:moveTo>
                <a:lnTo>
                  <a:pt x="546184" y="0"/>
                </a:lnTo>
                <a:lnTo>
                  <a:pt x="546184" y="546184"/>
                </a:lnTo>
                <a:lnTo>
                  <a:pt x="0" y="5461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1205735" y="1178928"/>
            <a:ext cx="192115" cy="245728"/>
          </a:xfrm>
          <a:custGeom>
            <a:avLst/>
            <a:gdLst/>
            <a:ahLst/>
            <a:cxnLst/>
            <a:rect l="l" t="t" r="r" b="b"/>
            <a:pathLst>
              <a:path w="192115" h="245728">
                <a:moveTo>
                  <a:pt x="0" y="0"/>
                </a:moveTo>
                <a:lnTo>
                  <a:pt x="192115" y="0"/>
                </a:lnTo>
                <a:lnTo>
                  <a:pt x="192115" y="245728"/>
                </a:lnTo>
                <a:lnTo>
                  <a:pt x="0" y="2457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7" name="Group 7"/>
          <p:cNvGrpSpPr/>
          <p:nvPr/>
        </p:nvGrpSpPr>
        <p:grpSpPr>
          <a:xfrm>
            <a:off x="8615696" y="1028700"/>
            <a:ext cx="4114800" cy="4114800"/>
            <a:chOff x="0" y="0"/>
            <a:chExt cx="6350000" cy="6350000"/>
          </a:xfrm>
        </p:grpSpPr>
        <p:sp>
          <p:nvSpPr>
            <p:cNvPr id="8" name="Freeform 8"/>
            <p:cNvSpPr/>
            <p:nvPr/>
          </p:nvSpPr>
          <p:spPr>
            <a:xfrm>
              <a:off x="0" y="0"/>
              <a:ext cx="6350000" cy="6351270"/>
            </a:xfrm>
            <a:custGeom>
              <a:avLst/>
              <a:gdLst/>
              <a:ahLst/>
              <a:cxnLst/>
              <a:rect l="l" t="t" r="r" b="b"/>
              <a:pathLst>
                <a:path w="6350000" h="6351270">
                  <a:moveTo>
                    <a:pt x="0" y="5955030"/>
                  </a:moveTo>
                  <a:lnTo>
                    <a:pt x="0" y="394970"/>
                  </a:lnTo>
                  <a:cubicBezTo>
                    <a:pt x="0" y="176530"/>
                    <a:pt x="176530" y="0"/>
                    <a:pt x="394970" y="0"/>
                  </a:cubicBezTo>
                  <a:lnTo>
                    <a:pt x="5956300" y="0"/>
                  </a:lnTo>
                  <a:cubicBezTo>
                    <a:pt x="6173470" y="0"/>
                    <a:pt x="6350000" y="176530"/>
                    <a:pt x="6350000" y="394970"/>
                  </a:cubicBezTo>
                  <a:lnTo>
                    <a:pt x="6350000" y="5956300"/>
                  </a:lnTo>
                  <a:cubicBezTo>
                    <a:pt x="6350000" y="6174740"/>
                    <a:pt x="6173470" y="6351270"/>
                    <a:pt x="5955030" y="6351270"/>
                  </a:cubicBezTo>
                  <a:lnTo>
                    <a:pt x="394970" y="6351270"/>
                  </a:lnTo>
                  <a:cubicBezTo>
                    <a:pt x="176530" y="6350000"/>
                    <a:pt x="0" y="6173470"/>
                    <a:pt x="0" y="5955030"/>
                  </a:cubicBezTo>
                  <a:close/>
                </a:path>
              </a:pathLst>
            </a:custGeom>
            <a:blipFill>
              <a:blip r:embed="rId8"/>
              <a:stretch>
                <a:fillRect l="-49842"/>
              </a:stretch>
            </a:blipFill>
          </p:spPr>
          <p:txBody>
            <a:bodyPr/>
            <a:lstStyle/>
            <a:p>
              <a:endParaRPr lang="en-IN"/>
            </a:p>
          </p:txBody>
        </p:sp>
      </p:grpSp>
      <p:grpSp>
        <p:nvGrpSpPr>
          <p:cNvPr id="9" name="Group 9"/>
          <p:cNvGrpSpPr/>
          <p:nvPr/>
        </p:nvGrpSpPr>
        <p:grpSpPr>
          <a:xfrm>
            <a:off x="13144500" y="1028700"/>
            <a:ext cx="4114800" cy="4114800"/>
            <a:chOff x="0" y="0"/>
            <a:chExt cx="6350000" cy="6350000"/>
          </a:xfrm>
        </p:grpSpPr>
        <p:sp>
          <p:nvSpPr>
            <p:cNvPr id="10" name="Freeform 10"/>
            <p:cNvSpPr/>
            <p:nvPr/>
          </p:nvSpPr>
          <p:spPr>
            <a:xfrm>
              <a:off x="0" y="0"/>
              <a:ext cx="6350000" cy="6351270"/>
            </a:xfrm>
            <a:custGeom>
              <a:avLst/>
              <a:gdLst/>
              <a:ahLst/>
              <a:cxnLst/>
              <a:rect l="l" t="t" r="r" b="b"/>
              <a:pathLst>
                <a:path w="6350000" h="6351270">
                  <a:moveTo>
                    <a:pt x="0" y="5955030"/>
                  </a:moveTo>
                  <a:lnTo>
                    <a:pt x="0" y="394970"/>
                  </a:lnTo>
                  <a:cubicBezTo>
                    <a:pt x="0" y="176530"/>
                    <a:pt x="176530" y="0"/>
                    <a:pt x="394970" y="0"/>
                  </a:cubicBezTo>
                  <a:lnTo>
                    <a:pt x="5956300" y="0"/>
                  </a:lnTo>
                  <a:cubicBezTo>
                    <a:pt x="6173470" y="0"/>
                    <a:pt x="6350000" y="176530"/>
                    <a:pt x="6350000" y="394970"/>
                  </a:cubicBezTo>
                  <a:lnTo>
                    <a:pt x="6350000" y="5956300"/>
                  </a:lnTo>
                  <a:cubicBezTo>
                    <a:pt x="6350000" y="6174740"/>
                    <a:pt x="6173470" y="6351270"/>
                    <a:pt x="5955030" y="6351270"/>
                  </a:cubicBezTo>
                  <a:lnTo>
                    <a:pt x="394970" y="6351270"/>
                  </a:lnTo>
                  <a:cubicBezTo>
                    <a:pt x="176530" y="6350000"/>
                    <a:pt x="0" y="6173470"/>
                    <a:pt x="0" y="5955030"/>
                  </a:cubicBezTo>
                  <a:close/>
                </a:path>
              </a:pathLst>
            </a:custGeom>
            <a:blipFill>
              <a:blip r:embed="rId9"/>
              <a:stretch>
                <a:fillRect l="-49842"/>
              </a:stretch>
            </a:blipFill>
          </p:spPr>
          <p:txBody>
            <a:bodyPr/>
            <a:lstStyle/>
            <a:p>
              <a:endParaRPr lang="en-IN"/>
            </a:p>
          </p:txBody>
        </p:sp>
      </p:grpSp>
      <p:sp>
        <p:nvSpPr>
          <p:cNvPr id="11" name="TextBox 11"/>
          <p:cNvSpPr txBox="1"/>
          <p:nvPr/>
        </p:nvSpPr>
        <p:spPr>
          <a:xfrm>
            <a:off x="1787373" y="1221782"/>
            <a:ext cx="1737382"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Poppins Bold"/>
              </a:rPr>
              <a:t>TEAM NAME</a:t>
            </a:r>
          </a:p>
        </p:txBody>
      </p:sp>
      <p:sp>
        <p:nvSpPr>
          <p:cNvPr id="12" name="TextBox 12"/>
          <p:cNvSpPr txBox="1"/>
          <p:nvPr/>
        </p:nvSpPr>
        <p:spPr>
          <a:xfrm>
            <a:off x="1787373" y="3114675"/>
            <a:ext cx="6828323" cy="1028700"/>
          </a:xfrm>
          <a:prstGeom prst="rect">
            <a:avLst/>
          </a:prstGeom>
        </p:spPr>
        <p:txBody>
          <a:bodyPr lIns="0" tIns="0" rIns="0" bIns="0" rtlCol="0" anchor="t">
            <a:spAutoFit/>
          </a:bodyPr>
          <a:lstStyle/>
          <a:p>
            <a:pPr>
              <a:lnSpc>
                <a:spcPts val="8400"/>
              </a:lnSpc>
              <a:spcBef>
                <a:spcPct val="0"/>
              </a:spcBef>
            </a:pPr>
            <a:r>
              <a:rPr lang="en-US" sz="6000">
                <a:solidFill>
                  <a:srgbClr val="FFFFFF"/>
                </a:solidFill>
                <a:latin typeface="Inter Bold"/>
              </a:rPr>
              <a:t>Timeline for</a:t>
            </a:r>
          </a:p>
        </p:txBody>
      </p:sp>
      <p:sp>
        <p:nvSpPr>
          <p:cNvPr id="13" name="TextBox 13"/>
          <p:cNvSpPr txBox="1"/>
          <p:nvPr/>
        </p:nvSpPr>
        <p:spPr>
          <a:xfrm>
            <a:off x="1787373" y="4029075"/>
            <a:ext cx="6828323" cy="1028700"/>
          </a:xfrm>
          <a:prstGeom prst="rect">
            <a:avLst/>
          </a:prstGeom>
        </p:spPr>
        <p:txBody>
          <a:bodyPr lIns="0" tIns="0" rIns="0" bIns="0" rtlCol="0" anchor="t">
            <a:spAutoFit/>
          </a:bodyPr>
          <a:lstStyle/>
          <a:p>
            <a:pPr>
              <a:lnSpc>
                <a:spcPts val="8400"/>
              </a:lnSpc>
              <a:spcBef>
                <a:spcPct val="0"/>
              </a:spcBef>
            </a:pPr>
            <a:r>
              <a:rPr lang="en-US" sz="6000">
                <a:solidFill>
                  <a:srgbClr val="F3BE66"/>
                </a:solidFill>
                <a:latin typeface="Inter Bold"/>
              </a:rPr>
              <a:t>Hackathon</a:t>
            </a:r>
          </a:p>
        </p:txBody>
      </p:sp>
      <p:sp>
        <p:nvSpPr>
          <p:cNvPr id="14" name="Freeform 14"/>
          <p:cNvSpPr/>
          <p:nvPr/>
        </p:nvSpPr>
        <p:spPr>
          <a:xfrm>
            <a:off x="7158114" y="1574884"/>
            <a:ext cx="634043" cy="634043"/>
          </a:xfrm>
          <a:custGeom>
            <a:avLst/>
            <a:gdLst/>
            <a:ahLst/>
            <a:cxnLst/>
            <a:rect l="l" t="t" r="r" b="b"/>
            <a:pathLst>
              <a:path w="634043" h="634043">
                <a:moveTo>
                  <a:pt x="0" y="0"/>
                </a:moveTo>
                <a:lnTo>
                  <a:pt x="634043" y="0"/>
                </a:lnTo>
                <a:lnTo>
                  <a:pt x="634043" y="634044"/>
                </a:lnTo>
                <a:lnTo>
                  <a:pt x="0" y="63404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5" name="TextBox 15"/>
          <p:cNvSpPr txBox="1"/>
          <p:nvPr/>
        </p:nvSpPr>
        <p:spPr>
          <a:xfrm>
            <a:off x="1787373" y="6747008"/>
            <a:ext cx="3216331" cy="1388110"/>
          </a:xfrm>
          <a:prstGeom prst="rect">
            <a:avLst/>
          </a:prstGeom>
        </p:spPr>
        <p:txBody>
          <a:bodyPr lIns="0" tIns="0" rIns="0" bIns="0" rtlCol="0" anchor="t">
            <a:spAutoFit/>
          </a:bodyPr>
          <a:lstStyle/>
          <a:p>
            <a:pPr>
              <a:lnSpc>
                <a:spcPts val="2239"/>
              </a:lnSpc>
              <a:spcBef>
                <a:spcPct val="0"/>
              </a:spcBef>
            </a:pPr>
            <a:r>
              <a:rPr lang="en-US" sz="1599">
                <a:solidFill>
                  <a:srgbClr val="FFFFFF"/>
                </a:solidFill>
                <a:latin typeface="Poppins"/>
              </a:rPr>
              <a:t>Lorem ipsum dolor sit amet, consectetur adipiscing elit, sed do eiusmod tempor incididunt ut labore et dolore magna aliqua. Ut enim ad minim</a:t>
            </a:r>
          </a:p>
        </p:txBody>
      </p:sp>
      <p:sp>
        <p:nvSpPr>
          <p:cNvPr id="16" name="TextBox 16"/>
          <p:cNvSpPr txBox="1"/>
          <p:nvPr/>
        </p:nvSpPr>
        <p:spPr>
          <a:xfrm>
            <a:off x="1787373" y="6133332"/>
            <a:ext cx="3216331" cy="358775"/>
          </a:xfrm>
          <a:prstGeom prst="rect">
            <a:avLst/>
          </a:prstGeom>
        </p:spPr>
        <p:txBody>
          <a:bodyPr lIns="0" tIns="0" rIns="0" bIns="0" rtlCol="0" anchor="t">
            <a:spAutoFit/>
          </a:bodyPr>
          <a:lstStyle/>
          <a:p>
            <a:pPr>
              <a:lnSpc>
                <a:spcPts val="2799"/>
              </a:lnSpc>
              <a:spcBef>
                <a:spcPct val="0"/>
              </a:spcBef>
            </a:pPr>
            <a:r>
              <a:rPr lang="en-US" sz="1999">
                <a:solidFill>
                  <a:srgbClr val="F3BE66"/>
                </a:solidFill>
                <a:latin typeface="Poppins Bold"/>
              </a:rPr>
              <a:t>Ideation</a:t>
            </a:r>
          </a:p>
        </p:txBody>
      </p:sp>
      <p:sp>
        <p:nvSpPr>
          <p:cNvPr id="17" name="TextBox 17"/>
          <p:cNvSpPr txBox="1"/>
          <p:nvPr/>
        </p:nvSpPr>
        <p:spPr>
          <a:xfrm>
            <a:off x="5604768" y="6747008"/>
            <a:ext cx="3216331" cy="1388110"/>
          </a:xfrm>
          <a:prstGeom prst="rect">
            <a:avLst/>
          </a:prstGeom>
        </p:spPr>
        <p:txBody>
          <a:bodyPr lIns="0" tIns="0" rIns="0" bIns="0" rtlCol="0" anchor="t">
            <a:spAutoFit/>
          </a:bodyPr>
          <a:lstStyle/>
          <a:p>
            <a:pPr>
              <a:lnSpc>
                <a:spcPts val="2239"/>
              </a:lnSpc>
              <a:spcBef>
                <a:spcPct val="0"/>
              </a:spcBef>
            </a:pPr>
            <a:r>
              <a:rPr lang="en-US" sz="1599">
                <a:solidFill>
                  <a:srgbClr val="FFFFFF"/>
                </a:solidFill>
                <a:latin typeface="Poppins"/>
              </a:rPr>
              <a:t>Lorem ipsum dolor sit amet, consectetur adipiscing elit, sed do eiusmod tempor incididunt ut labore et dolore magna aliqua. Ut enim ad minim</a:t>
            </a:r>
          </a:p>
        </p:txBody>
      </p:sp>
      <p:sp>
        <p:nvSpPr>
          <p:cNvPr id="18" name="TextBox 18"/>
          <p:cNvSpPr txBox="1"/>
          <p:nvPr/>
        </p:nvSpPr>
        <p:spPr>
          <a:xfrm>
            <a:off x="5604768" y="6133332"/>
            <a:ext cx="3216331" cy="358775"/>
          </a:xfrm>
          <a:prstGeom prst="rect">
            <a:avLst/>
          </a:prstGeom>
        </p:spPr>
        <p:txBody>
          <a:bodyPr lIns="0" tIns="0" rIns="0" bIns="0" rtlCol="0" anchor="t">
            <a:spAutoFit/>
          </a:bodyPr>
          <a:lstStyle/>
          <a:p>
            <a:pPr>
              <a:lnSpc>
                <a:spcPts val="2799"/>
              </a:lnSpc>
              <a:spcBef>
                <a:spcPct val="0"/>
              </a:spcBef>
            </a:pPr>
            <a:r>
              <a:rPr lang="en-US" sz="1999">
                <a:solidFill>
                  <a:srgbClr val="F3BE66"/>
                </a:solidFill>
                <a:latin typeface="Poppins Bold"/>
              </a:rPr>
              <a:t>Presentation</a:t>
            </a:r>
          </a:p>
        </p:txBody>
      </p:sp>
      <p:sp>
        <p:nvSpPr>
          <p:cNvPr id="19" name="TextBox 19"/>
          <p:cNvSpPr txBox="1"/>
          <p:nvPr/>
        </p:nvSpPr>
        <p:spPr>
          <a:xfrm>
            <a:off x="9422163" y="6747008"/>
            <a:ext cx="3216331" cy="1388110"/>
          </a:xfrm>
          <a:prstGeom prst="rect">
            <a:avLst/>
          </a:prstGeom>
        </p:spPr>
        <p:txBody>
          <a:bodyPr lIns="0" tIns="0" rIns="0" bIns="0" rtlCol="0" anchor="t">
            <a:spAutoFit/>
          </a:bodyPr>
          <a:lstStyle/>
          <a:p>
            <a:pPr>
              <a:lnSpc>
                <a:spcPts val="2239"/>
              </a:lnSpc>
              <a:spcBef>
                <a:spcPct val="0"/>
              </a:spcBef>
            </a:pPr>
            <a:r>
              <a:rPr lang="en-US" sz="1599">
                <a:solidFill>
                  <a:srgbClr val="FFFFFF"/>
                </a:solidFill>
                <a:latin typeface="Poppins"/>
              </a:rPr>
              <a:t>Lorem ipsum dolor sit amet, consectetur adipiscing elit, sed do eiusmod tempor incididunt ut labore et dolore magna aliqua. Ut enim ad minim</a:t>
            </a:r>
          </a:p>
        </p:txBody>
      </p:sp>
      <p:sp>
        <p:nvSpPr>
          <p:cNvPr id="20" name="TextBox 20"/>
          <p:cNvSpPr txBox="1"/>
          <p:nvPr/>
        </p:nvSpPr>
        <p:spPr>
          <a:xfrm>
            <a:off x="9422163" y="6133332"/>
            <a:ext cx="3216331" cy="358775"/>
          </a:xfrm>
          <a:prstGeom prst="rect">
            <a:avLst/>
          </a:prstGeom>
        </p:spPr>
        <p:txBody>
          <a:bodyPr lIns="0" tIns="0" rIns="0" bIns="0" rtlCol="0" anchor="t">
            <a:spAutoFit/>
          </a:bodyPr>
          <a:lstStyle/>
          <a:p>
            <a:pPr>
              <a:lnSpc>
                <a:spcPts val="2799"/>
              </a:lnSpc>
              <a:spcBef>
                <a:spcPct val="0"/>
              </a:spcBef>
            </a:pPr>
            <a:r>
              <a:rPr lang="en-US" sz="1999">
                <a:solidFill>
                  <a:srgbClr val="F3BE66"/>
                </a:solidFill>
                <a:latin typeface="Poppins Bold"/>
              </a:rPr>
              <a:t>Round 1</a:t>
            </a:r>
          </a:p>
        </p:txBody>
      </p:sp>
      <p:sp>
        <p:nvSpPr>
          <p:cNvPr id="21" name="TextBox 21"/>
          <p:cNvSpPr txBox="1"/>
          <p:nvPr/>
        </p:nvSpPr>
        <p:spPr>
          <a:xfrm>
            <a:off x="13239558" y="6747008"/>
            <a:ext cx="3216331" cy="1388110"/>
          </a:xfrm>
          <a:prstGeom prst="rect">
            <a:avLst/>
          </a:prstGeom>
        </p:spPr>
        <p:txBody>
          <a:bodyPr lIns="0" tIns="0" rIns="0" bIns="0" rtlCol="0" anchor="t">
            <a:spAutoFit/>
          </a:bodyPr>
          <a:lstStyle/>
          <a:p>
            <a:pPr>
              <a:lnSpc>
                <a:spcPts val="2239"/>
              </a:lnSpc>
              <a:spcBef>
                <a:spcPct val="0"/>
              </a:spcBef>
            </a:pPr>
            <a:r>
              <a:rPr lang="en-US" sz="1599">
                <a:solidFill>
                  <a:srgbClr val="FFFFFF"/>
                </a:solidFill>
                <a:latin typeface="Poppins"/>
              </a:rPr>
              <a:t>Lorem ipsum dolor sit amet, consectetur adipiscing elit, sed do eiusmod tempor incididunt ut labore et dolore magna aliqua. Ut enim ad minim</a:t>
            </a:r>
          </a:p>
        </p:txBody>
      </p:sp>
      <p:sp>
        <p:nvSpPr>
          <p:cNvPr id="22" name="TextBox 22"/>
          <p:cNvSpPr txBox="1"/>
          <p:nvPr/>
        </p:nvSpPr>
        <p:spPr>
          <a:xfrm>
            <a:off x="13239558" y="6133332"/>
            <a:ext cx="3216331" cy="358775"/>
          </a:xfrm>
          <a:prstGeom prst="rect">
            <a:avLst/>
          </a:prstGeom>
        </p:spPr>
        <p:txBody>
          <a:bodyPr lIns="0" tIns="0" rIns="0" bIns="0" rtlCol="0" anchor="t">
            <a:spAutoFit/>
          </a:bodyPr>
          <a:lstStyle/>
          <a:p>
            <a:pPr>
              <a:lnSpc>
                <a:spcPts val="2799"/>
              </a:lnSpc>
              <a:spcBef>
                <a:spcPct val="0"/>
              </a:spcBef>
            </a:pPr>
            <a:r>
              <a:rPr lang="en-US" sz="1999">
                <a:solidFill>
                  <a:srgbClr val="F3BE66"/>
                </a:solidFill>
                <a:latin typeface="Poppins Bold"/>
              </a:rPr>
              <a:t>Round 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264</Words>
  <Application>Microsoft Office PowerPoint</Application>
  <PresentationFormat>Custom</PresentationFormat>
  <Paragraphs>26</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Inter Bold</vt:lpstr>
      <vt:lpstr>Arial</vt:lpstr>
      <vt:lpstr>Poppins Bold</vt:lpstr>
      <vt:lpstr>Poppins</vt:lpstr>
      <vt:lpstr>Calibri</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Futuristic Metaverse Presentation</dc:title>
  <cp:lastModifiedBy>Kartik Rathi</cp:lastModifiedBy>
  <cp:revision>2</cp:revision>
  <dcterms:created xsi:type="dcterms:W3CDTF">2006-08-16T00:00:00Z</dcterms:created>
  <dcterms:modified xsi:type="dcterms:W3CDTF">2024-02-27T14:55:48Z</dcterms:modified>
  <dc:identifier>DAF9_msTWB0</dc:identifier>
</cp:coreProperties>
</file>