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7" r:id="rId4"/>
    <p:sldMasterId id="2147483906" r:id="rId5"/>
  </p:sldMasterIdLst>
  <p:notesMasterIdLst>
    <p:notesMasterId r:id="rId15"/>
  </p:notesMasterIdLst>
  <p:handoutMasterIdLst>
    <p:handoutMasterId r:id="rId16"/>
  </p:handoutMasterIdLst>
  <p:sldIdLst>
    <p:sldId id="2147482450" r:id="rId6"/>
    <p:sldId id="2147482816" r:id="rId7"/>
    <p:sldId id="2147482426" r:id="rId8"/>
    <p:sldId id="2147482819" r:id="rId9"/>
    <p:sldId id="2147482438" r:id="rId10"/>
    <p:sldId id="2147482444" r:id="rId11"/>
    <p:sldId id="2147482452" r:id="rId12"/>
    <p:sldId id="2147482820" r:id="rId13"/>
    <p:sldId id="214748282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074A024-CEB7-4D14-BB9B-A5E839C16C4B}">
          <p14:sldIdLst>
            <p14:sldId id="2147482450"/>
          </p14:sldIdLst>
        </p14:section>
        <p14:section name="Agenda and Introductions" id="{C0F21083-B996-47D6-A32D-C760E94604DE}">
          <p14:sldIdLst>
            <p14:sldId id="2147482816"/>
            <p14:sldId id="2147482426"/>
            <p14:sldId id="2147482819"/>
            <p14:sldId id="2147482438"/>
            <p14:sldId id="2147482444"/>
          </p14:sldIdLst>
        </p14:section>
        <p14:section name="Goals, Priorities, Highlights and Recommendations" id="{E2B85B3D-D767-4338-983C-A9F8E83B78D2}">
          <p14:sldIdLst>
            <p14:sldId id="2147482452"/>
            <p14:sldId id="2147482820"/>
            <p14:sldId id="2147482821"/>
          </p14:sldIdLst>
        </p14:section>
        <p14:section name="Price Performance Review" id="{CCDC7828-61D5-4C36-B60B-98F33B9D2331}">
          <p14:sldIdLst/>
        </p14:section>
        <p14:section name="Payments Performance Review" id="{E9D3678F-2E68-40FC-839E-D69B43DA2BD4}">
          <p14:sldIdLst/>
        </p14:section>
        <p14:section name="I&amp;E Performance Review" id="{6C8B7F8B-32D1-4488-B13D-F4A3BAF4C7CC}">
          <p14:sldIdLst/>
        </p14:section>
        <p14:section name="Corporate Updates" id="{9E72E57B-E5BA-4EF7-9FC8-213BD878CC24}">
          <p14:sldIdLst/>
        </p14:section>
        <p14:section name="Zelis Team" id="{0D76F755-9D8C-4107-9794-858FD81F4181}">
          <p14:sldIdLst/>
        </p14:section>
      </p14:sectionLst>
    </p:ext>
    <p:ext uri="{EFAFB233-063F-42B5-8137-9DF3F51BA10A}">
      <p15:sldGuideLst xmlns:p15="http://schemas.microsoft.com/office/powerpoint/2012/main">
        <p15:guide id="1" orient="horz" pos="2160" userDrawn="1">
          <p15:clr>
            <a:srgbClr val="A4A3A4"/>
          </p15:clr>
        </p15:guide>
        <p15:guide id="2" orient="horz" pos="912" userDrawn="1">
          <p15:clr>
            <a:srgbClr val="A4A3A4"/>
          </p15:clr>
        </p15:guide>
        <p15:guide id="3"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FDE650A-BE95-3683-5B33-85466B8B9B87}" name="Yvette Campagna" initials="YC" userId="S::yvette.campagna@zelis.com::610bdeae-c0a7-4d28-9c12-0e1555641816" providerId="AD"/>
  <p188:author id="{7C3EE110-AE24-863A-7280-A58EE4160D27}" name="Sarah Peterson" initials="SP" userId="S::sarah.peterson@zelis.com::26b2efdb-d832-4176-bb9a-7e5029d1d9b7" providerId="AD"/>
  <p188:author id="{3E62D222-C77D-56F2-AE95-339C40ECF0FC}" name="Lynne Jarrett" initials="PJ" userId="S::lynne.jarrett@zelis.com::3e843e4d-1f37-4687-872e-29b0a612da58" providerId="AD"/>
  <p188:author id="{6AC7E02E-8174-D0FF-1D6F-01338AA33BDF}" name="abijit poolla" initials="ap" userId="S::abijit.poolla@zelis.com::587e3082-d07b-4eda-90a8-b7052e040db4" providerId="AD"/>
  <p188:author id="{DEBC9A3A-B19E-5F22-D161-41870B29D101}" name="Nikki Rojas" initials="NR" userId="S::nicole.rojas@zelis.com::100af3e8-2b41-4409-86c6-99139748aea4" providerId="AD"/>
  <p188:author id="{0A61855B-3BA8-5AA6-68D5-1C0DA0346889}" name="Karen DeMaroney" initials="KD" userId="S::Karen.DeMaroney@zelis.com::7f3c0c39-942b-4592-b4ac-c0b38c7f3f30" providerId="AD"/>
  <p188:author id="{B2A0DDA6-6F03-0373-1B0A-BF31EE15F6A4}" name="Maisie Weir" initials="MW" userId="S::Maisie.Weir@zelis.com::447b2a13-8f38-468a-90f7-a5c15d13fdbf" providerId="AD"/>
  <p188:author id="{C21121DD-A924-75BE-AB51-74F14E24C420}" name="Stephanie Swain" initials="SS" userId="S::stephanie.swain@zelis.com::8cf5784b-1893-4479-91e1-c36f1ebad4f2" providerId="AD"/>
  <p188:author id="{3B7FC7F3-CA4F-0202-E3D0-167BCCFB9A19}" name="Eswar Srujan Dasari" initials="ED" userId="S::eswarsrujan.dasari@zelis.com::5e9979a4-06dd-46df-958e-5bb947571076"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329A"/>
    <a:srgbClr val="D9D9D9"/>
    <a:srgbClr val="EFEFF0"/>
    <a:srgbClr val="EBE8FF"/>
    <a:srgbClr val="818BE0"/>
    <a:srgbClr val="262674"/>
    <a:srgbClr val="ECECF8"/>
    <a:srgbClr val="E4E4E4"/>
    <a:srgbClr val="F2F2F2"/>
    <a:srgbClr val="EEEE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9B39E6-E076-4885-92BB-30FA7A3E764C}" v="138" dt="2025-06-20T11:00:57.037"/>
    <p1510:client id="{554C4B88-7DB3-DF40-90F1-13C7893232BB}" v="7" dt="2025-06-20T20:35:49.9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56"/>
    <p:restoredTop sz="94694"/>
  </p:normalViewPr>
  <p:slideViewPr>
    <p:cSldViewPr snapToGrid="0">
      <p:cViewPr varScale="1">
        <p:scale>
          <a:sx n="56" d="100"/>
          <a:sy n="56" d="100"/>
        </p:scale>
        <p:origin x="56" y="116"/>
      </p:cViewPr>
      <p:guideLst>
        <p:guide orient="horz" pos="2160"/>
        <p:guide orient="horz" pos="912"/>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4AFC862-8822-A58D-A7C3-8F5C15F3F0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3BBBBAB-BB5F-F640-93F4-72C357B7E5D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A6FA804-B052-4EB0-BEF0-A66F869264D6}" type="datetimeFigureOut">
              <a:rPr lang="en-US" smtClean="0"/>
              <a:t>10/17/2025</a:t>
            </a:fld>
            <a:endParaRPr lang="en-US"/>
          </a:p>
        </p:txBody>
      </p:sp>
      <p:sp>
        <p:nvSpPr>
          <p:cNvPr id="4" name="Footer Placeholder 3">
            <a:extLst>
              <a:ext uri="{FF2B5EF4-FFF2-40B4-BE49-F238E27FC236}">
                <a16:creationId xmlns:a16="http://schemas.microsoft.com/office/drawing/2014/main" id="{8E7AD5D6-FA28-D02A-30E6-35032D58C19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8F2D9A9-538A-F582-D701-7DFEE3A65ED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55A747-C3F2-42E7-8E5E-EEC9DA0441B0}" type="slidenum">
              <a:rPr lang="en-US" smtClean="0"/>
              <a:t>‹#›</a:t>
            </a:fld>
            <a:endParaRPr lang="en-US"/>
          </a:p>
        </p:txBody>
      </p:sp>
    </p:spTree>
    <p:extLst>
      <p:ext uri="{BB962C8B-B14F-4D97-AF65-F5344CB8AC3E}">
        <p14:creationId xmlns:p14="http://schemas.microsoft.com/office/powerpoint/2010/main" val="634313673"/>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0983F0-C403-4F5B-9D50-E004C72C7AF4}" type="datetimeFigureOut">
              <a:t>10/17/2025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8ABD22-8BBC-4528-8F82-FBBFA7B0A74E}" type="slidenum">
              <a:t>‹#›</a:t>
            </a:fld>
            <a:endParaRPr lang="en-US"/>
          </a:p>
        </p:txBody>
      </p:sp>
    </p:spTree>
    <p:extLst>
      <p:ext uri="{BB962C8B-B14F-4D97-AF65-F5344CB8AC3E}">
        <p14:creationId xmlns:p14="http://schemas.microsoft.com/office/powerpoint/2010/main" val="1212275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phxonline.sharepoint.com/sites/Zelis3/SiteAssets/Forms/Regulatory.aspx?id=%2Fsites%2FZelis3%2FSiteAssets%2FSitePages%2FThe%2DZelis%2DVital%2DFew%2DObjectives%2FMITs%2FEnterprise%20MITs%2D2024%2Epdf&amp;parent=%2Fsites%2FZelis3%2FSiteAssets%2FSitePages%2FThe%2DZelis%2DVital%2DFew%2DObjectives%2FMIT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phxonline.sharepoint.com/sites/Zelis3/SiteAssets/Forms/Regulatory.aspx?id=%2Fsites%2FZelis3%2FSiteAssets%2FSitePages%2FThe%2DZelis%2DVital%2DFew%2DObjectives%2FMITs%2FEnterprise%20MITs%2D2024%2Epdf&amp;parent=%2Fsites%2FZelis3%2FSiteAssets%2FSitePages%2FThe%2DZelis%2DVital%2DFew%2DObjectives%2FMIT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phxonline.sharepoint.com/sites/Zelis3/SiteAssets/Forms/Regulatory.aspx?id=%2Fsites%2FZelis3%2FSiteAssets%2FSitePages%2FThe%2DZelis%2DVital%2DFew%2DObjectives%2FMITs%2FEnterprise%20MITs%2D2024%2Epdf&amp;parent=%2Fsites%2FZelis3%2FSiteAssets%2FSitePages%2FThe%2DZelis%2DVital%2DFew%2DObjectives%2FMIT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BD24BA3A-8FF2-E887-47A1-02A4CBF3C992}"/>
              </a:ext>
            </a:extLst>
          </p:cNvPr>
          <p:cNvSpPr>
            <a:spLocks noGrp="1"/>
          </p:cNvSpPr>
          <p:nvPr>
            <p:ph type="body" idx="1"/>
          </p:nvPr>
        </p:nvSpPr>
        <p:spPr/>
        <p:txBody>
          <a:bodyPr/>
          <a:lstStyle/>
          <a:p>
            <a:r>
              <a:rPr lang="en-US" b="1"/>
              <a:t>[Option 1]:</a:t>
            </a:r>
            <a:r>
              <a:rPr lang="en-US" b="0"/>
              <a:t> All attendees, Zelis + Client, on one slide. Appropriate for smaller groups</a:t>
            </a:r>
            <a:r>
              <a:rPr lang="en-US"/>
              <a:t>. If extra lines are needed, simply add a row to the table</a:t>
            </a:r>
            <a:endParaRPr lang="en-US" b="1">
              <a:ea typeface="Calibri"/>
              <a:cs typeface="Calibri"/>
            </a:endParaRPr>
          </a:p>
          <a:p>
            <a:endParaRPr lang="en-US" b="1"/>
          </a:p>
          <a:p>
            <a:r>
              <a:rPr lang="en-US" b="1"/>
              <a:t>Guidance:</a:t>
            </a:r>
            <a:r>
              <a:rPr lang="en-US" b="0"/>
              <a:t> Add client name and logo. </a:t>
            </a:r>
            <a:r>
              <a:rPr lang="en-US"/>
              <a:t>Introduce attendees (or have them introduce themselves, time permitting) and their role in the meeting. Thank client for their business and the time for this meeting.</a:t>
            </a:r>
            <a:endParaRPr lang="en-US">
              <a:ea typeface="Calibri"/>
              <a:cs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[Option 2]:</a:t>
            </a:r>
            <a:r>
              <a:rPr lang="en-US" b="0"/>
              <a:t> For larger groups, split attendees on to 2 slides. This slide is for client attendee names and titles.</a:t>
            </a:r>
            <a:r>
              <a:rPr lang="en-US"/>
              <a:t> If extra lines are needed, simply add a row to the table.</a:t>
            </a:r>
            <a:endParaRPr lang="en-US" b="1"/>
          </a:p>
          <a:p>
            <a:endParaRPr lang="en-US" b="1"/>
          </a:p>
          <a:p>
            <a:r>
              <a:rPr lang="en-US" b="1"/>
              <a:t>Guidance</a:t>
            </a:r>
            <a:r>
              <a:rPr lang="en-US" b="0"/>
              <a:t>:  Add client name and logo. </a:t>
            </a:r>
            <a:r>
              <a:rPr lang="en-US"/>
              <a:t>Introduce client attendees and their role in the meeting (or have them intro themselves, time permitting). Thank client for their business and the time for this meeting.</a:t>
            </a:r>
            <a:endParaRPr lang="en-US">
              <a:ea typeface="Calibri"/>
              <a:cs typeface="Calibri"/>
            </a:endParaRPr>
          </a:p>
          <a:p>
            <a:endParaRPr lang="en-US"/>
          </a:p>
        </p:txBody>
      </p:sp>
      <p:sp>
        <p:nvSpPr>
          <p:cNvPr id="4" name="Slide Number Placeholder 3"/>
          <p:cNvSpPr>
            <a:spLocks noGrp="1"/>
          </p:cNvSpPr>
          <p:nvPr>
            <p:ph type="sldNum" sz="quarter" idx="5"/>
          </p:nvPr>
        </p:nvSpPr>
        <p:spPr/>
        <p:txBody>
          <a:bodyPr/>
          <a:lstStyle/>
          <a:p>
            <a:fld id="{ED8ABD22-8BBC-4528-8F82-FBBFA7B0A74E}" type="slidenum">
              <a:rPr lang="en-US" smtClean="0"/>
              <a:t>5</a:t>
            </a:fld>
            <a:endParaRPr lang="en-US"/>
          </a:p>
        </p:txBody>
      </p:sp>
    </p:spTree>
    <p:extLst>
      <p:ext uri="{BB962C8B-B14F-4D97-AF65-F5344CB8AC3E}">
        <p14:creationId xmlns:p14="http://schemas.microsoft.com/office/powerpoint/2010/main" val="3596600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[Option 2]:</a:t>
            </a:r>
            <a:r>
              <a:rPr lang="en-US" b="0"/>
              <a:t> For larger groups, split attendees on to 2 slides. This slide is for Zelis attendee names and titles.</a:t>
            </a:r>
            <a:r>
              <a:rPr lang="en-US"/>
              <a:t> If extra lines are needed, simply add a row to the table.</a:t>
            </a:r>
            <a:endParaRPr lang="en-US" b="1"/>
          </a:p>
          <a:p>
            <a:endParaRPr lang="en-US" b="1"/>
          </a:p>
          <a:p>
            <a:r>
              <a:rPr lang="en-US" b="1"/>
              <a:t>Guidance</a:t>
            </a:r>
            <a:r>
              <a:rPr lang="en-US" b="0"/>
              <a:t>:  </a:t>
            </a:r>
            <a:r>
              <a:rPr lang="en-US"/>
              <a:t>Introduce Zelis attendees and their role in the meeting. </a:t>
            </a:r>
            <a:endParaRPr lang="en-US">
              <a:ea typeface="Calibri"/>
              <a:cs typeface="Calibri"/>
            </a:endParaRPr>
          </a:p>
        </p:txBody>
      </p:sp>
      <p:sp>
        <p:nvSpPr>
          <p:cNvPr id="4" name="Slide Number Placeholder 3"/>
          <p:cNvSpPr>
            <a:spLocks noGrp="1"/>
          </p:cNvSpPr>
          <p:nvPr>
            <p:ph type="sldNum" sz="quarter" idx="5"/>
          </p:nvPr>
        </p:nvSpPr>
        <p:spPr/>
        <p:txBody>
          <a:bodyPr/>
          <a:lstStyle/>
          <a:p>
            <a:fld id="{ED8ABD22-8BBC-4528-8F82-FBBFA7B0A74E}" type="slidenum">
              <a:rPr lang="en-US" smtClean="0"/>
              <a:t>6</a:t>
            </a:fld>
            <a:endParaRPr lang="en-US"/>
          </a:p>
        </p:txBody>
      </p:sp>
    </p:spTree>
    <p:extLst>
      <p:ext uri="{BB962C8B-B14F-4D97-AF65-F5344CB8AC3E}">
        <p14:creationId xmlns:p14="http://schemas.microsoft.com/office/powerpoint/2010/main" val="2080597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EB31C-CFE7-A43C-B89C-968E06D3B1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E24517-DBC3-82C5-4261-5074084423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C8CA1B7-6EAC-C82C-E3FB-8F75B8033DA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t>Guidance: </a:t>
            </a:r>
            <a:r>
              <a:rPr lang="en-US"/>
              <a:t>Share what we know about client strategic goals and objectives through our research and relationship (pulling from your Know Your Client research). Start the meeting by demonstrating our stakeholder alignment/preparedness and validate our understanding of client priorities. Basically, we should be walking into the meeting with a POV on what their goals and priorities are – whether from research, client conversation in prep, or a combination of both.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This is a g</a:t>
            </a:r>
            <a:r>
              <a:rPr lang="en-US" altLang="en-US">
                <a:latin typeface="Times New Roman"/>
                <a:cs typeface="Times New Roman"/>
              </a:rPr>
              <a:t>ood opportunity to allow the client to talk about themselves and provide updates vs us talking about them. Leverage your active listening and discovery skills. </a:t>
            </a:r>
            <a:r>
              <a:rPr lang="en-US"/>
              <a:t>Uncover new areas of focus for the team or potential new opportunities for growth that we may not be aware of. Learn how client is measuring success/attainment of those goals. </a:t>
            </a:r>
          </a:p>
          <a:p>
            <a:pPr>
              <a:defRPr/>
            </a:pPr>
            <a:endParaRPr lang="en-US" altLang="en-US">
              <a:latin typeface="Times New Roman"/>
              <a:cs typeface="Times New Roman"/>
            </a:endParaRPr>
          </a:p>
          <a:p>
            <a:pPr>
              <a:defRPr/>
            </a:pPr>
            <a:r>
              <a:rPr lang="en-US" altLang="en-US" b="1">
                <a:latin typeface="Times New Roman"/>
                <a:cs typeface="Times New Roman"/>
              </a:rPr>
              <a:t>Business Goals = “what” the client is working to achieve. These are their high-level strategic imperatives as a business. </a:t>
            </a:r>
            <a:r>
              <a:rPr lang="en-US" altLang="en-US">
                <a:latin typeface="Times New Roman"/>
                <a:cs typeface="Times New Roman"/>
              </a:rPr>
              <a:t>Things like:</a:t>
            </a:r>
          </a:p>
          <a:p>
            <a:pPr marL="171450" indent="-171450">
              <a:buFont typeface="Arial" panose="020B0604020202020204" pitchFamily="34" charset="0"/>
              <a:buChar char="•"/>
              <a:defRPr/>
            </a:pPr>
            <a:r>
              <a:rPr lang="en-US" altLang="en-US">
                <a:latin typeface="Times New Roman"/>
                <a:cs typeface="Times New Roman"/>
              </a:rPr>
              <a:t>Increase revenue growth</a:t>
            </a:r>
          </a:p>
          <a:p>
            <a:pPr marL="171450" indent="-171450">
              <a:buFont typeface="Arial" panose="020B0604020202020204" pitchFamily="34" charset="0"/>
              <a:buChar char="•"/>
              <a:defRPr/>
            </a:pPr>
            <a:r>
              <a:rPr lang="en-US" altLang="en-US">
                <a:latin typeface="Times New Roman"/>
                <a:cs typeface="Times New Roman"/>
              </a:rPr>
              <a:t>Improve member experience</a:t>
            </a:r>
          </a:p>
          <a:p>
            <a:pPr marL="171450" indent="-171450">
              <a:buFont typeface="Arial" panose="020B0604020202020204" pitchFamily="34" charset="0"/>
              <a:buChar char="•"/>
              <a:defRPr/>
            </a:pPr>
            <a:r>
              <a:rPr lang="en-US" altLang="en-US">
                <a:latin typeface="Times New Roman"/>
                <a:cs typeface="Times New Roman"/>
              </a:rPr>
              <a:t>Expand market penetration</a:t>
            </a:r>
          </a:p>
          <a:p>
            <a:pPr marL="171450" indent="-171450">
              <a:buFont typeface="Arial" panose="020B0604020202020204" pitchFamily="34" charset="0"/>
              <a:buChar char="•"/>
              <a:defRPr/>
            </a:pPr>
            <a:r>
              <a:rPr lang="en-US" altLang="en-US">
                <a:latin typeface="Times New Roman"/>
                <a:cs typeface="Times New Roman"/>
              </a:rPr>
              <a:t>Reduce operating expenses</a:t>
            </a:r>
          </a:p>
          <a:p>
            <a:pPr marL="171450" indent="-171450">
              <a:buFont typeface="Arial" panose="020B0604020202020204" pitchFamily="34" charset="0"/>
              <a:buChar char="•"/>
              <a:defRPr/>
            </a:pPr>
            <a:endParaRPr lang="en-US" altLang="en-US">
              <a:latin typeface="Times New Roman"/>
              <a:cs typeface="Times New Roman"/>
            </a:endParaRPr>
          </a:p>
          <a:p>
            <a:pPr marL="0" indent="0">
              <a:buFont typeface="Arial" panose="020B0604020202020204" pitchFamily="34" charset="0"/>
              <a:buNone/>
              <a:defRPr/>
            </a:pPr>
            <a:r>
              <a:rPr lang="en-US" altLang="en-US" b="1">
                <a:latin typeface="Times New Roman"/>
                <a:cs typeface="Times New Roman"/>
              </a:rPr>
              <a:t>Priority Initiatives (aka business objectives) = “how” the client will achieve their business goals. These are their strategic projects. </a:t>
            </a:r>
            <a:r>
              <a:rPr lang="en-US" altLang="en-US">
                <a:latin typeface="Times New Roman"/>
                <a:cs typeface="Times New Roman"/>
              </a:rPr>
              <a:t>Things like:</a:t>
            </a:r>
          </a:p>
          <a:p>
            <a:pPr marL="171450" indent="-171450">
              <a:buFont typeface="Arial" panose="020B0604020202020204" pitchFamily="34" charset="0"/>
              <a:buChar char="•"/>
              <a:defRPr/>
            </a:pPr>
            <a:r>
              <a:rPr lang="en-US" altLang="en-US">
                <a:latin typeface="Times New Roman"/>
                <a:cs typeface="Times New Roman"/>
              </a:rPr>
              <a:t>Expand cost management product offering by 10%</a:t>
            </a:r>
          </a:p>
          <a:p>
            <a:pPr marL="171450" indent="-171450">
              <a:buFont typeface="Arial" panose="020B0604020202020204" pitchFamily="34" charset="0"/>
              <a:buChar char="•"/>
              <a:defRPr/>
            </a:pPr>
            <a:r>
              <a:rPr lang="en-US" altLang="en-US">
                <a:latin typeface="Times New Roman"/>
                <a:cs typeface="Times New Roman"/>
              </a:rPr>
              <a:t>Proactively manage changes to benefits/policies and improve effective member communication</a:t>
            </a:r>
          </a:p>
          <a:p>
            <a:pPr marL="171450" indent="-171450">
              <a:buFont typeface="Arial" panose="020B0604020202020204" pitchFamily="34" charset="0"/>
              <a:buChar char="•"/>
              <a:defRPr/>
            </a:pPr>
            <a:r>
              <a:rPr lang="en-US" altLang="en-US">
                <a:latin typeface="Times New Roman"/>
                <a:cs typeface="Times New Roman"/>
              </a:rPr>
              <a:t>Expand into XYZ new groups</a:t>
            </a:r>
          </a:p>
          <a:p>
            <a:pPr marL="171450" indent="-171450">
              <a:buFont typeface="Arial" panose="020B0604020202020204" pitchFamily="34" charset="0"/>
              <a:buChar char="•"/>
              <a:defRPr/>
            </a:pPr>
            <a:r>
              <a:rPr lang="en-US" altLang="en-US">
                <a:latin typeface="Times New Roman"/>
                <a:cs typeface="Times New Roman"/>
              </a:rPr>
              <a:t>Leverage technology and automation to drive efficiency.</a:t>
            </a:r>
          </a:p>
          <a:p>
            <a:pPr lvl="0">
              <a:defRPr/>
            </a:pPr>
            <a:endParaRPr lang="en-US" altLang="en-US">
              <a:latin typeface="Times New Roman" panose="02020603050405020304" pitchFamily="18" charset="0"/>
            </a:endParaRPr>
          </a:p>
          <a:p>
            <a:pPr algn="l" rtl="0" fontAlgn="base"/>
            <a:r>
              <a:rPr lang="en-US" b="0" i="0">
                <a:solidFill>
                  <a:srgbClr val="444444"/>
                </a:solidFill>
                <a:effectLst/>
                <a:latin typeface="Times New Roman" panose="02020603050405020304" pitchFamily="18" charset="0"/>
              </a:rPr>
              <a:t>​</a:t>
            </a:r>
            <a:endParaRPr lang="en-US" b="0" i="0">
              <a:solidFill>
                <a:srgbClr val="444444"/>
              </a:solidFill>
              <a:effectLst/>
              <a:latin typeface="Calibri" panose="020F0502020204030204" pitchFamily="34" charset="0"/>
            </a:endParaRPr>
          </a:p>
          <a:p>
            <a:pPr algn="l" rtl="0" fontAlgn="base"/>
            <a:r>
              <a:rPr lang="en-US" b="0" i="0" u="none" strike="noStrike">
                <a:solidFill>
                  <a:srgbClr val="000000"/>
                </a:solidFill>
                <a:effectLst/>
                <a:latin typeface="Times New Roman" panose="02020603050405020304" pitchFamily="18" charset="0"/>
              </a:rPr>
              <a:t>Think about it in relation to how Zelis sets goals at the company level. </a:t>
            </a:r>
            <a:r>
              <a:rPr lang="en-US" b="0" i="0">
                <a:solidFill>
                  <a:srgbClr val="444444"/>
                </a:solidFill>
                <a:effectLst/>
                <a:latin typeface="Times New Roman" panose="02020603050405020304" pitchFamily="18" charset="0"/>
              </a:rPr>
              <a:t>​</a:t>
            </a:r>
            <a:endParaRPr lang="en-US" b="0" i="0">
              <a:solidFill>
                <a:srgbClr val="444444"/>
              </a:solidFill>
              <a:effectLst/>
              <a:latin typeface="Calibri" panose="020F0502020204030204" pitchFamily="34" charset="0"/>
            </a:endParaRPr>
          </a:p>
          <a:p>
            <a:pPr marL="285750" indent="-285750" algn="l" rtl="0" fontAlgn="base">
              <a:buFont typeface="Arial" panose="020B0604020202020204" pitchFamily="34" charset="0"/>
              <a:buChar char="•"/>
            </a:pPr>
            <a:r>
              <a:rPr lang="en-US" sz="1800" b="0" i="0" u="none" strike="noStrike">
                <a:solidFill>
                  <a:srgbClr val="000000"/>
                </a:solidFill>
                <a:effectLst/>
                <a:latin typeface="Times New Roman" panose="02020603050405020304" pitchFamily="18" charset="0"/>
              </a:rPr>
              <a:t>Vital Few Objectives = Business Goals</a:t>
            </a:r>
            <a:r>
              <a:rPr lang="en-US" sz="1800" b="0" i="0">
                <a:solidFill>
                  <a:srgbClr val="444444"/>
                </a:solidFill>
                <a:effectLst/>
                <a:latin typeface="Times New Roman" panose="02020603050405020304" pitchFamily="18" charset="0"/>
              </a:rPr>
              <a:t>​</a:t>
            </a:r>
            <a:endParaRPr lang="en-US" sz="1800" b="0" i="0">
              <a:solidFill>
                <a:srgbClr val="444444"/>
              </a:solidFill>
              <a:effectLst/>
              <a:latin typeface="Arial" panose="020B0604020202020204" pitchFamily="34" charset="0"/>
            </a:endParaRPr>
          </a:p>
          <a:p>
            <a:pPr marL="285750" indent="-285750" algn="l" rtl="0" fontAlgn="base">
              <a:buFont typeface="Arial" panose="020B0604020202020204" pitchFamily="34" charset="0"/>
              <a:buChar char="•"/>
            </a:pPr>
            <a:r>
              <a:rPr lang="en-US" sz="1800" b="0" i="0" u="none" strike="noStrike">
                <a:solidFill>
                  <a:srgbClr val="000000"/>
                </a:solidFill>
                <a:effectLst/>
                <a:latin typeface="Times New Roman" panose="02020603050405020304" pitchFamily="18" charset="0"/>
              </a:rPr>
              <a:t>Most Important Tasks = Priority Initiatives</a:t>
            </a:r>
            <a:r>
              <a:rPr lang="en-US" sz="1800" b="0" i="0">
                <a:solidFill>
                  <a:srgbClr val="444444"/>
                </a:solidFill>
                <a:effectLst/>
                <a:latin typeface="Times New Roman" panose="02020603050405020304" pitchFamily="18" charset="0"/>
              </a:rPr>
              <a:t>​</a:t>
            </a:r>
            <a:endParaRPr lang="en-US" sz="1800" b="0" i="0">
              <a:solidFill>
                <a:srgbClr val="444444"/>
              </a:solidFill>
              <a:effectLst/>
              <a:latin typeface="Arial" panose="020B0604020202020204" pitchFamily="34" charset="0"/>
            </a:endParaRPr>
          </a:p>
          <a:p>
            <a:pPr marL="285750" indent="-285750" algn="l" rtl="0" fontAlgn="base">
              <a:buFont typeface="Arial" panose="020B0604020202020204" pitchFamily="34" charset="0"/>
              <a:buChar char="•"/>
            </a:pPr>
            <a:r>
              <a:rPr lang="en-US" sz="1800" b="0" i="0" u="none" strike="noStrike">
                <a:solidFill>
                  <a:srgbClr val="000000"/>
                </a:solidFill>
                <a:effectLst/>
                <a:latin typeface="Times New Roman" panose="02020603050405020304" pitchFamily="18" charset="0"/>
              </a:rPr>
              <a:t>Success Measures = KPIs</a:t>
            </a:r>
            <a:r>
              <a:rPr lang="en-US" sz="1800" b="0" i="0">
                <a:solidFill>
                  <a:srgbClr val="444444"/>
                </a:solidFill>
                <a:effectLst/>
                <a:latin typeface="Times New Roman" panose="02020603050405020304" pitchFamily="18" charset="0"/>
              </a:rPr>
              <a:t>​</a:t>
            </a:r>
            <a:endParaRPr lang="en-US" sz="1800" b="0" i="0">
              <a:solidFill>
                <a:srgbClr val="444444"/>
              </a:solidFill>
              <a:effectLst/>
              <a:latin typeface="Arial" panose="020B0604020202020204" pitchFamily="34" charset="0"/>
            </a:endParaRPr>
          </a:p>
          <a:p>
            <a:pPr algn="l" rtl="0" fontAlgn="base"/>
            <a:r>
              <a:rPr lang="en-US" b="0" i="0">
                <a:solidFill>
                  <a:srgbClr val="444444"/>
                </a:solidFill>
                <a:effectLst/>
                <a:latin typeface="Calibri" panose="020F0502020204030204" pitchFamily="34" charset="0"/>
              </a:rPr>
              <a:t>​</a:t>
            </a:r>
            <a:endParaRPr lang="en-US" b="1">
              <a:ea typeface="Calibri"/>
              <a:cs typeface="Calibri"/>
            </a:endParaRPr>
          </a:p>
          <a:p>
            <a:r>
              <a:rPr lang="en-US">
                <a:hlinkClick r:id="rId3"/>
              </a:rPr>
              <a:t>phxonline.sharepoint.com/sites/Zelis3/</a:t>
            </a:r>
            <a:r>
              <a:rPr lang="en-US" err="1">
                <a:hlinkClick r:id="rId3"/>
              </a:rPr>
              <a:t>SiteAssets</a:t>
            </a:r>
            <a:r>
              <a:rPr lang="en-US">
                <a:hlinkClick r:id="rId3"/>
              </a:rPr>
              <a:t>/Forms/</a:t>
            </a:r>
            <a:r>
              <a:rPr lang="en-US" err="1">
                <a:hlinkClick r:id="rId3"/>
              </a:rPr>
              <a:t>Regulatory.aspx?id</a:t>
            </a:r>
            <a:r>
              <a:rPr lang="en-US">
                <a:hlinkClick r:id="rId3"/>
              </a:rPr>
              <a:t>=%2Fsites%2FZelis3%2FSiteAssets%2FSitePages%2FThe-Zelis-Vital-Few-Objectives%2FMITs%2FEnterprise MITs-2024%2Epdf&amp;parent=%2Fsites%2FZelis3%2FSiteAssets%2FSitePages%2FThe-Zelis-Vital-Few-Objectives%2FMITs</a:t>
            </a:r>
            <a:endParaRPr lang="en-US" b="1">
              <a:ea typeface="Calibri"/>
              <a:cs typeface="Calibri"/>
            </a:endParaRPr>
          </a:p>
          <a:p>
            <a:endParaRPr lang="en-US"/>
          </a:p>
        </p:txBody>
      </p:sp>
      <p:sp>
        <p:nvSpPr>
          <p:cNvPr id="4" name="Slide Number Placeholder 3">
            <a:extLst>
              <a:ext uri="{FF2B5EF4-FFF2-40B4-BE49-F238E27FC236}">
                <a16:creationId xmlns:a16="http://schemas.microsoft.com/office/drawing/2014/main" id="{8A09D4F8-0006-0719-9528-822E97BACC2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B5D926D-AA7A-49F2-AAC4-FE6456682D9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84692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EADED6-7EE6-C3F0-9DE9-EC78733FC9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B37501B-97A2-34FB-0209-AD736F95AC8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49E26E-FB47-D178-0F80-EB3A9EF8520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t>Guidance: </a:t>
            </a:r>
            <a:r>
              <a:rPr lang="en-US"/>
              <a:t>Share what we know about client strategic goals and objectives through our research and relationship (pulling from your Know Your Client research). Start the meeting by demonstrating our stakeholder alignment/preparedness and validate our understanding of client priorities. Basically, we should be walking into the meeting with a POV on what their goals and priorities are – whether from research, client conversation in prep, or a combination of both.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This is a g</a:t>
            </a:r>
            <a:r>
              <a:rPr lang="en-US" altLang="en-US">
                <a:latin typeface="Times New Roman"/>
                <a:cs typeface="Times New Roman"/>
              </a:rPr>
              <a:t>ood opportunity to allow the client to talk about themselves and provide updates vs us talking about them. Leverage your active listening and discovery skills. </a:t>
            </a:r>
            <a:r>
              <a:rPr lang="en-US"/>
              <a:t>Uncover new areas of focus for the team or potential new opportunities for growth that we may not be aware of. Learn how client is measuring success/attainment of those goals. </a:t>
            </a:r>
          </a:p>
          <a:p>
            <a:pPr>
              <a:defRPr/>
            </a:pPr>
            <a:endParaRPr lang="en-US" altLang="en-US">
              <a:latin typeface="Times New Roman"/>
              <a:cs typeface="Times New Roman"/>
            </a:endParaRPr>
          </a:p>
          <a:p>
            <a:pPr>
              <a:defRPr/>
            </a:pPr>
            <a:r>
              <a:rPr lang="en-US" altLang="en-US" b="1">
                <a:latin typeface="Times New Roman"/>
                <a:cs typeface="Times New Roman"/>
              </a:rPr>
              <a:t>Business Goals = “what” the client is working to achieve. These are their high-level strategic imperatives as a business. </a:t>
            </a:r>
            <a:r>
              <a:rPr lang="en-US" altLang="en-US">
                <a:latin typeface="Times New Roman"/>
                <a:cs typeface="Times New Roman"/>
              </a:rPr>
              <a:t>Things like:</a:t>
            </a:r>
          </a:p>
          <a:p>
            <a:pPr marL="171450" indent="-171450">
              <a:buFont typeface="Arial" panose="020B0604020202020204" pitchFamily="34" charset="0"/>
              <a:buChar char="•"/>
              <a:defRPr/>
            </a:pPr>
            <a:r>
              <a:rPr lang="en-US" altLang="en-US">
                <a:latin typeface="Times New Roman"/>
                <a:cs typeface="Times New Roman"/>
              </a:rPr>
              <a:t>Increase revenue growth</a:t>
            </a:r>
          </a:p>
          <a:p>
            <a:pPr marL="171450" indent="-171450">
              <a:buFont typeface="Arial" panose="020B0604020202020204" pitchFamily="34" charset="0"/>
              <a:buChar char="•"/>
              <a:defRPr/>
            </a:pPr>
            <a:r>
              <a:rPr lang="en-US" altLang="en-US">
                <a:latin typeface="Times New Roman"/>
                <a:cs typeface="Times New Roman"/>
              </a:rPr>
              <a:t>Improve member experience</a:t>
            </a:r>
          </a:p>
          <a:p>
            <a:pPr marL="171450" indent="-171450">
              <a:buFont typeface="Arial" panose="020B0604020202020204" pitchFamily="34" charset="0"/>
              <a:buChar char="•"/>
              <a:defRPr/>
            </a:pPr>
            <a:r>
              <a:rPr lang="en-US" altLang="en-US">
                <a:latin typeface="Times New Roman"/>
                <a:cs typeface="Times New Roman"/>
              </a:rPr>
              <a:t>Expand market penetration</a:t>
            </a:r>
          </a:p>
          <a:p>
            <a:pPr marL="171450" indent="-171450">
              <a:buFont typeface="Arial" panose="020B0604020202020204" pitchFamily="34" charset="0"/>
              <a:buChar char="•"/>
              <a:defRPr/>
            </a:pPr>
            <a:r>
              <a:rPr lang="en-US" altLang="en-US">
                <a:latin typeface="Times New Roman"/>
                <a:cs typeface="Times New Roman"/>
              </a:rPr>
              <a:t>Reduce operating expenses</a:t>
            </a:r>
          </a:p>
          <a:p>
            <a:pPr marL="171450" indent="-171450">
              <a:buFont typeface="Arial" panose="020B0604020202020204" pitchFamily="34" charset="0"/>
              <a:buChar char="•"/>
              <a:defRPr/>
            </a:pPr>
            <a:endParaRPr lang="en-US" altLang="en-US">
              <a:latin typeface="Times New Roman"/>
              <a:cs typeface="Times New Roman"/>
            </a:endParaRPr>
          </a:p>
          <a:p>
            <a:pPr marL="0" indent="0">
              <a:buFont typeface="Arial" panose="020B0604020202020204" pitchFamily="34" charset="0"/>
              <a:buNone/>
              <a:defRPr/>
            </a:pPr>
            <a:r>
              <a:rPr lang="en-US" altLang="en-US" b="1">
                <a:latin typeface="Times New Roman"/>
                <a:cs typeface="Times New Roman"/>
              </a:rPr>
              <a:t>Priority Initiatives (aka business objectives) = “how” the client will achieve their business goals. These are their strategic projects. </a:t>
            </a:r>
            <a:r>
              <a:rPr lang="en-US" altLang="en-US">
                <a:latin typeface="Times New Roman"/>
                <a:cs typeface="Times New Roman"/>
              </a:rPr>
              <a:t>Things like:</a:t>
            </a:r>
          </a:p>
          <a:p>
            <a:pPr marL="171450" indent="-171450">
              <a:buFont typeface="Arial" panose="020B0604020202020204" pitchFamily="34" charset="0"/>
              <a:buChar char="•"/>
              <a:defRPr/>
            </a:pPr>
            <a:r>
              <a:rPr lang="en-US" altLang="en-US">
                <a:latin typeface="Times New Roman"/>
                <a:cs typeface="Times New Roman"/>
              </a:rPr>
              <a:t>Expand cost management product offering by 10%</a:t>
            </a:r>
          </a:p>
          <a:p>
            <a:pPr marL="171450" indent="-171450">
              <a:buFont typeface="Arial" panose="020B0604020202020204" pitchFamily="34" charset="0"/>
              <a:buChar char="•"/>
              <a:defRPr/>
            </a:pPr>
            <a:r>
              <a:rPr lang="en-US" altLang="en-US">
                <a:latin typeface="Times New Roman"/>
                <a:cs typeface="Times New Roman"/>
              </a:rPr>
              <a:t>Proactively manage changes to benefits/policies and improve effective member communication</a:t>
            </a:r>
          </a:p>
          <a:p>
            <a:pPr marL="171450" indent="-171450">
              <a:buFont typeface="Arial" panose="020B0604020202020204" pitchFamily="34" charset="0"/>
              <a:buChar char="•"/>
              <a:defRPr/>
            </a:pPr>
            <a:r>
              <a:rPr lang="en-US" altLang="en-US">
                <a:latin typeface="Times New Roman"/>
                <a:cs typeface="Times New Roman"/>
              </a:rPr>
              <a:t>Expand into XYZ new groups</a:t>
            </a:r>
          </a:p>
          <a:p>
            <a:pPr marL="171450" indent="-171450">
              <a:buFont typeface="Arial" panose="020B0604020202020204" pitchFamily="34" charset="0"/>
              <a:buChar char="•"/>
              <a:defRPr/>
            </a:pPr>
            <a:r>
              <a:rPr lang="en-US" altLang="en-US">
                <a:latin typeface="Times New Roman"/>
                <a:cs typeface="Times New Roman"/>
              </a:rPr>
              <a:t>Leverage technology and automation to drive efficiency.</a:t>
            </a:r>
          </a:p>
          <a:p>
            <a:pPr lvl="0">
              <a:defRPr/>
            </a:pPr>
            <a:endParaRPr lang="en-US" altLang="en-US">
              <a:latin typeface="Times New Roman" panose="02020603050405020304" pitchFamily="18" charset="0"/>
            </a:endParaRPr>
          </a:p>
          <a:p>
            <a:pPr algn="l" rtl="0" fontAlgn="base"/>
            <a:r>
              <a:rPr lang="en-US" b="0" i="0">
                <a:solidFill>
                  <a:srgbClr val="444444"/>
                </a:solidFill>
                <a:effectLst/>
                <a:latin typeface="Times New Roman" panose="02020603050405020304" pitchFamily="18" charset="0"/>
              </a:rPr>
              <a:t>​</a:t>
            </a:r>
            <a:endParaRPr lang="en-US" b="0" i="0">
              <a:solidFill>
                <a:srgbClr val="444444"/>
              </a:solidFill>
              <a:effectLst/>
              <a:latin typeface="Calibri" panose="020F0502020204030204" pitchFamily="34" charset="0"/>
            </a:endParaRPr>
          </a:p>
          <a:p>
            <a:pPr algn="l" rtl="0" fontAlgn="base"/>
            <a:r>
              <a:rPr lang="en-US" b="0" i="0" u="none" strike="noStrike">
                <a:solidFill>
                  <a:srgbClr val="000000"/>
                </a:solidFill>
                <a:effectLst/>
                <a:latin typeface="Times New Roman" panose="02020603050405020304" pitchFamily="18" charset="0"/>
              </a:rPr>
              <a:t>Think about it in relation to how Zelis sets goals at the company level. </a:t>
            </a:r>
            <a:r>
              <a:rPr lang="en-US" b="0" i="0">
                <a:solidFill>
                  <a:srgbClr val="444444"/>
                </a:solidFill>
                <a:effectLst/>
                <a:latin typeface="Times New Roman" panose="02020603050405020304" pitchFamily="18" charset="0"/>
              </a:rPr>
              <a:t>​</a:t>
            </a:r>
            <a:endParaRPr lang="en-US" b="0" i="0">
              <a:solidFill>
                <a:srgbClr val="444444"/>
              </a:solidFill>
              <a:effectLst/>
              <a:latin typeface="Calibri" panose="020F0502020204030204" pitchFamily="34" charset="0"/>
            </a:endParaRPr>
          </a:p>
          <a:p>
            <a:pPr marL="285750" indent="-285750" algn="l" rtl="0" fontAlgn="base">
              <a:buFont typeface="Arial" panose="020B0604020202020204" pitchFamily="34" charset="0"/>
              <a:buChar char="•"/>
            </a:pPr>
            <a:r>
              <a:rPr lang="en-US" sz="1800" b="0" i="0" u="none" strike="noStrike">
                <a:solidFill>
                  <a:srgbClr val="000000"/>
                </a:solidFill>
                <a:effectLst/>
                <a:latin typeface="Times New Roman" panose="02020603050405020304" pitchFamily="18" charset="0"/>
              </a:rPr>
              <a:t>Vital Few Objectives = Business Goals</a:t>
            </a:r>
            <a:r>
              <a:rPr lang="en-US" sz="1800" b="0" i="0">
                <a:solidFill>
                  <a:srgbClr val="444444"/>
                </a:solidFill>
                <a:effectLst/>
                <a:latin typeface="Times New Roman" panose="02020603050405020304" pitchFamily="18" charset="0"/>
              </a:rPr>
              <a:t>​</a:t>
            </a:r>
            <a:endParaRPr lang="en-US" sz="1800" b="0" i="0">
              <a:solidFill>
                <a:srgbClr val="444444"/>
              </a:solidFill>
              <a:effectLst/>
              <a:latin typeface="Arial" panose="020B0604020202020204" pitchFamily="34" charset="0"/>
            </a:endParaRPr>
          </a:p>
          <a:p>
            <a:pPr marL="285750" indent="-285750" algn="l" rtl="0" fontAlgn="base">
              <a:buFont typeface="Arial" panose="020B0604020202020204" pitchFamily="34" charset="0"/>
              <a:buChar char="•"/>
            </a:pPr>
            <a:r>
              <a:rPr lang="en-US" sz="1800" b="0" i="0" u="none" strike="noStrike">
                <a:solidFill>
                  <a:srgbClr val="000000"/>
                </a:solidFill>
                <a:effectLst/>
                <a:latin typeface="Times New Roman" panose="02020603050405020304" pitchFamily="18" charset="0"/>
              </a:rPr>
              <a:t>Most Important Tasks = Priority Initiatives</a:t>
            </a:r>
            <a:r>
              <a:rPr lang="en-US" sz="1800" b="0" i="0">
                <a:solidFill>
                  <a:srgbClr val="444444"/>
                </a:solidFill>
                <a:effectLst/>
                <a:latin typeface="Times New Roman" panose="02020603050405020304" pitchFamily="18" charset="0"/>
              </a:rPr>
              <a:t>​</a:t>
            </a:r>
            <a:endParaRPr lang="en-US" sz="1800" b="0" i="0">
              <a:solidFill>
                <a:srgbClr val="444444"/>
              </a:solidFill>
              <a:effectLst/>
              <a:latin typeface="Arial" panose="020B0604020202020204" pitchFamily="34" charset="0"/>
            </a:endParaRPr>
          </a:p>
          <a:p>
            <a:pPr marL="285750" indent="-285750" algn="l" rtl="0" fontAlgn="base">
              <a:buFont typeface="Arial" panose="020B0604020202020204" pitchFamily="34" charset="0"/>
              <a:buChar char="•"/>
            </a:pPr>
            <a:r>
              <a:rPr lang="en-US" sz="1800" b="0" i="0" u="none" strike="noStrike">
                <a:solidFill>
                  <a:srgbClr val="000000"/>
                </a:solidFill>
                <a:effectLst/>
                <a:latin typeface="Times New Roman" panose="02020603050405020304" pitchFamily="18" charset="0"/>
              </a:rPr>
              <a:t>Success Measures = KPIs</a:t>
            </a:r>
            <a:r>
              <a:rPr lang="en-US" sz="1800" b="0" i="0">
                <a:solidFill>
                  <a:srgbClr val="444444"/>
                </a:solidFill>
                <a:effectLst/>
                <a:latin typeface="Times New Roman" panose="02020603050405020304" pitchFamily="18" charset="0"/>
              </a:rPr>
              <a:t>​</a:t>
            </a:r>
            <a:endParaRPr lang="en-US" sz="1800" b="0" i="0">
              <a:solidFill>
                <a:srgbClr val="444444"/>
              </a:solidFill>
              <a:effectLst/>
              <a:latin typeface="Arial" panose="020B0604020202020204" pitchFamily="34" charset="0"/>
            </a:endParaRPr>
          </a:p>
          <a:p>
            <a:pPr algn="l" rtl="0" fontAlgn="base"/>
            <a:r>
              <a:rPr lang="en-US" b="0" i="0">
                <a:solidFill>
                  <a:srgbClr val="444444"/>
                </a:solidFill>
                <a:effectLst/>
                <a:latin typeface="Calibri" panose="020F0502020204030204" pitchFamily="34" charset="0"/>
              </a:rPr>
              <a:t>​</a:t>
            </a:r>
            <a:endParaRPr lang="en-US" b="1">
              <a:ea typeface="Calibri"/>
              <a:cs typeface="Calibri"/>
            </a:endParaRPr>
          </a:p>
          <a:p>
            <a:r>
              <a:rPr lang="en-US">
                <a:hlinkClick r:id="rId3"/>
              </a:rPr>
              <a:t>phxonline.sharepoint.com/sites/Zelis3/</a:t>
            </a:r>
            <a:r>
              <a:rPr lang="en-US" err="1">
                <a:hlinkClick r:id="rId3"/>
              </a:rPr>
              <a:t>SiteAssets</a:t>
            </a:r>
            <a:r>
              <a:rPr lang="en-US">
                <a:hlinkClick r:id="rId3"/>
              </a:rPr>
              <a:t>/Forms/</a:t>
            </a:r>
            <a:r>
              <a:rPr lang="en-US" err="1">
                <a:hlinkClick r:id="rId3"/>
              </a:rPr>
              <a:t>Regulatory.aspx?id</a:t>
            </a:r>
            <a:r>
              <a:rPr lang="en-US">
                <a:hlinkClick r:id="rId3"/>
              </a:rPr>
              <a:t>=%2Fsites%2FZelis3%2FSiteAssets%2FSitePages%2FThe-Zelis-Vital-Few-Objectives%2FMITs%2FEnterprise MITs-2024%2Epdf&amp;parent=%2Fsites%2FZelis3%2FSiteAssets%2FSitePages%2FThe-Zelis-Vital-Few-Objectives%2FMITs</a:t>
            </a:r>
            <a:endParaRPr lang="en-US" b="1">
              <a:ea typeface="Calibri"/>
              <a:cs typeface="Calibri"/>
            </a:endParaRPr>
          </a:p>
          <a:p>
            <a:endParaRPr lang="en-US"/>
          </a:p>
        </p:txBody>
      </p:sp>
      <p:sp>
        <p:nvSpPr>
          <p:cNvPr id="4" name="Slide Number Placeholder 3">
            <a:extLst>
              <a:ext uri="{FF2B5EF4-FFF2-40B4-BE49-F238E27FC236}">
                <a16:creationId xmlns:a16="http://schemas.microsoft.com/office/drawing/2014/main" id="{F2DB1FF5-B236-F4EC-3046-D36BE298779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B5D926D-AA7A-49F2-AAC4-FE6456682D9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9302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BED132-0A43-8C73-BF45-71BE8F826E5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D04DEEE-FFA5-81C9-F267-53E0C16CAB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DBCC3BF-B9CC-715A-159E-3E2936D485A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t>Guidance: </a:t>
            </a:r>
            <a:r>
              <a:rPr lang="en-US"/>
              <a:t>Share what we know about client strategic goals and objectives through our research and relationship (pulling from your Know Your Client research). Start the meeting by demonstrating our stakeholder alignment/preparedness and validate our understanding of client priorities. Basically, we should be walking into the meeting with a POV on what their goals and priorities are – whether from research, client conversation in prep, or a combination of both.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This is a g</a:t>
            </a:r>
            <a:r>
              <a:rPr lang="en-US" altLang="en-US">
                <a:latin typeface="Times New Roman"/>
                <a:cs typeface="Times New Roman"/>
              </a:rPr>
              <a:t>ood opportunity to allow the client to talk about themselves and provide updates vs us talking about them. Leverage your active listening and discovery skills. </a:t>
            </a:r>
            <a:r>
              <a:rPr lang="en-US"/>
              <a:t>Uncover new areas of focus for the team or potential new opportunities for growth that we may not be aware of. Learn how client is measuring success/attainment of those goals. </a:t>
            </a:r>
          </a:p>
          <a:p>
            <a:pPr>
              <a:defRPr/>
            </a:pPr>
            <a:endParaRPr lang="en-US" altLang="en-US">
              <a:latin typeface="Times New Roman"/>
              <a:cs typeface="Times New Roman"/>
            </a:endParaRPr>
          </a:p>
          <a:p>
            <a:pPr>
              <a:defRPr/>
            </a:pPr>
            <a:r>
              <a:rPr lang="en-US" altLang="en-US" b="1">
                <a:latin typeface="Times New Roman"/>
                <a:cs typeface="Times New Roman"/>
              </a:rPr>
              <a:t>Business Goals = “what” the client is working to achieve. These are their high-level strategic imperatives as a business. </a:t>
            </a:r>
            <a:r>
              <a:rPr lang="en-US" altLang="en-US">
                <a:latin typeface="Times New Roman"/>
                <a:cs typeface="Times New Roman"/>
              </a:rPr>
              <a:t>Things like:</a:t>
            </a:r>
          </a:p>
          <a:p>
            <a:pPr marL="171450" indent="-171450">
              <a:buFont typeface="Arial" panose="020B0604020202020204" pitchFamily="34" charset="0"/>
              <a:buChar char="•"/>
              <a:defRPr/>
            </a:pPr>
            <a:r>
              <a:rPr lang="en-US" altLang="en-US">
                <a:latin typeface="Times New Roman"/>
                <a:cs typeface="Times New Roman"/>
              </a:rPr>
              <a:t>Increase revenue growth</a:t>
            </a:r>
          </a:p>
          <a:p>
            <a:pPr marL="171450" indent="-171450">
              <a:buFont typeface="Arial" panose="020B0604020202020204" pitchFamily="34" charset="0"/>
              <a:buChar char="•"/>
              <a:defRPr/>
            </a:pPr>
            <a:r>
              <a:rPr lang="en-US" altLang="en-US">
                <a:latin typeface="Times New Roman"/>
                <a:cs typeface="Times New Roman"/>
              </a:rPr>
              <a:t>Improve member experience</a:t>
            </a:r>
          </a:p>
          <a:p>
            <a:pPr marL="171450" indent="-171450">
              <a:buFont typeface="Arial" panose="020B0604020202020204" pitchFamily="34" charset="0"/>
              <a:buChar char="•"/>
              <a:defRPr/>
            </a:pPr>
            <a:r>
              <a:rPr lang="en-US" altLang="en-US">
                <a:latin typeface="Times New Roman"/>
                <a:cs typeface="Times New Roman"/>
              </a:rPr>
              <a:t>Expand market penetration</a:t>
            </a:r>
          </a:p>
          <a:p>
            <a:pPr marL="171450" indent="-171450">
              <a:buFont typeface="Arial" panose="020B0604020202020204" pitchFamily="34" charset="0"/>
              <a:buChar char="•"/>
              <a:defRPr/>
            </a:pPr>
            <a:r>
              <a:rPr lang="en-US" altLang="en-US">
                <a:latin typeface="Times New Roman"/>
                <a:cs typeface="Times New Roman"/>
              </a:rPr>
              <a:t>Reduce operating expenses</a:t>
            </a:r>
          </a:p>
          <a:p>
            <a:pPr marL="171450" indent="-171450">
              <a:buFont typeface="Arial" panose="020B0604020202020204" pitchFamily="34" charset="0"/>
              <a:buChar char="•"/>
              <a:defRPr/>
            </a:pPr>
            <a:endParaRPr lang="en-US" altLang="en-US">
              <a:latin typeface="Times New Roman"/>
              <a:cs typeface="Times New Roman"/>
            </a:endParaRPr>
          </a:p>
          <a:p>
            <a:pPr marL="0" indent="0">
              <a:buFont typeface="Arial" panose="020B0604020202020204" pitchFamily="34" charset="0"/>
              <a:buNone/>
              <a:defRPr/>
            </a:pPr>
            <a:r>
              <a:rPr lang="en-US" altLang="en-US" b="1">
                <a:latin typeface="Times New Roman"/>
                <a:cs typeface="Times New Roman"/>
              </a:rPr>
              <a:t>Priority Initiatives (aka business objectives) = “how” the client will achieve their business goals. These are their strategic projects. </a:t>
            </a:r>
            <a:r>
              <a:rPr lang="en-US" altLang="en-US">
                <a:latin typeface="Times New Roman"/>
                <a:cs typeface="Times New Roman"/>
              </a:rPr>
              <a:t>Things like:</a:t>
            </a:r>
          </a:p>
          <a:p>
            <a:pPr marL="171450" indent="-171450">
              <a:buFont typeface="Arial" panose="020B0604020202020204" pitchFamily="34" charset="0"/>
              <a:buChar char="•"/>
              <a:defRPr/>
            </a:pPr>
            <a:r>
              <a:rPr lang="en-US" altLang="en-US">
                <a:latin typeface="Times New Roman"/>
                <a:cs typeface="Times New Roman"/>
              </a:rPr>
              <a:t>Expand cost management product offering by 10%</a:t>
            </a:r>
          </a:p>
          <a:p>
            <a:pPr marL="171450" indent="-171450">
              <a:buFont typeface="Arial" panose="020B0604020202020204" pitchFamily="34" charset="0"/>
              <a:buChar char="•"/>
              <a:defRPr/>
            </a:pPr>
            <a:r>
              <a:rPr lang="en-US" altLang="en-US">
                <a:latin typeface="Times New Roman"/>
                <a:cs typeface="Times New Roman"/>
              </a:rPr>
              <a:t>Proactively manage changes to benefits/policies and improve effective member communication</a:t>
            </a:r>
          </a:p>
          <a:p>
            <a:pPr marL="171450" indent="-171450">
              <a:buFont typeface="Arial" panose="020B0604020202020204" pitchFamily="34" charset="0"/>
              <a:buChar char="•"/>
              <a:defRPr/>
            </a:pPr>
            <a:r>
              <a:rPr lang="en-US" altLang="en-US">
                <a:latin typeface="Times New Roman"/>
                <a:cs typeface="Times New Roman"/>
              </a:rPr>
              <a:t>Expand into XYZ new groups</a:t>
            </a:r>
          </a:p>
          <a:p>
            <a:pPr marL="171450" indent="-171450">
              <a:buFont typeface="Arial" panose="020B0604020202020204" pitchFamily="34" charset="0"/>
              <a:buChar char="•"/>
              <a:defRPr/>
            </a:pPr>
            <a:r>
              <a:rPr lang="en-US" altLang="en-US">
                <a:latin typeface="Times New Roman"/>
                <a:cs typeface="Times New Roman"/>
              </a:rPr>
              <a:t>Leverage technology and automation to drive efficiency.</a:t>
            </a:r>
          </a:p>
          <a:p>
            <a:pPr lvl="0">
              <a:defRPr/>
            </a:pPr>
            <a:endParaRPr lang="en-US" altLang="en-US">
              <a:latin typeface="Times New Roman" panose="02020603050405020304" pitchFamily="18" charset="0"/>
            </a:endParaRPr>
          </a:p>
          <a:p>
            <a:pPr algn="l" rtl="0" fontAlgn="base"/>
            <a:r>
              <a:rPr lang="en-US" b="0" i="0">
                <a:solidFill>
                  <a:srgbClr val="444444"/>
                </a:solidFill>
                <a:effectLst/>
                <a:latin typeface="Times New Roman" panose="02020603050405020304" pitchFamily="18" charset="0"/>
              </a:rPr>
              <a:t>​</a:t>
            </a:r>
            <a:endParaRPr lang="en-US" b="0" i="0">
              <a:solidFill>
                <a:srgbClr val="444444"/>
              </a:solidFill>
              <a:effectLst/>
              <a:latin typeface="Calibri" panose="020F0502020204030204" pitchFamily="34" charset="0"/>
            </a:endParaRPr>
          </a:p>
          <a:p>
            <a:pPr algn="l" rtl="0" fontAlgn="base"/>
            <a:r>
              <a:rPr lang="en-US" b="0" i="0" u="none" strike="noStrike">
                <a:solidFill>
                  <a:srgbClr val="000000"/>
                </a:solidFill>
                <a:effectLst/>
                <a:latin typeface="Times New Roman" panose="02020603050405020304" pitchFamily="18" charset="0"/>
              </a:rPr>
              <a:t>Think about it in relation to how Zelis sets goals at the company level. </a:t>
            </a:r>
            <a:r>
              <a:rPr lang="en-US" b="0" i="0">
                <a:solidFill>
                  <a:srgbClr val="444444"/>
                </a:solidFill>
                <a:effectLst/>
                <a:latin typeface="Times New Roman" panose="02020603050405020304" pitchFamily="18" charset="0"/>
              </a:rPr>
              <a:t>​</a:t>
            </a:r>
            <a:endParaRPr lang="en-US" b="0" i="0">
              <a:solidFill>
                <a:srgbClr val="444444"/>
              </a:solidFill>
              <a:effectLst/>
              <a:latin typeface="Calibri" panose="020F0502020204030204" pitchFamily="34" charset="0"/>
            </a:endParaRPr>
          </a:p>
          <a:p>
            <a:pPr marL="285750" indent="-285750" algn="l" rtl="0" fontAlgn="base">
              <a:buFont typeface="Arial" panose="020B0604020202020204" pitchFamily="34" charset="0"/>
              <a:buChar char="•"/>
            </a:pPr>
            <a:r>
              <a:rPr lang="en-US" sz="1800" b="0" i="0" u="none" strike="noStrike">
                <a:solidFill>
                  <a:srgbClr val="000000"/>
                </a:solidFill>
                <a:effectLst/>
                <a:latin typeface="Times New Roman" panose="02020603050405020304" pitchFamily="18" charset="0"/>
              </a:rPr>
              <a:t>Vital Few Objectives = Business Goals</a:t>
            </a:r>
            <a:r>
              <a:rPr lang="en-US" sz="1800" b="0" i="0">
                <a:solidFill>
                  <a:srgbClr val="444444"/>
                </a:solidFill>
                <a:effectLst/>
                <a:latin typeface="Times New Roman" panose="02020603050405020304" pitchFamily="18" charset="0"/>
              </a:rPr>
              <a:t>​</a:t>
            </a:r>
            <a:endParaRPr lang="en-US" sz="1800" b="0" i="0">
              <a:solidFill>
                <a:srgbClr val="444444"/>
              </a:solidFill>
              <a:effectLst/>
              <a:latin typeface="Arial" panose="020B0604020202020204" pitchFamily="34" charset="0"/>
            </a:endParaRPr>
          </a:p>
          <a:p>
            <a:pPr marL="285750" indent="-285750" algn="l" rtl="0" fontAlgn="base">
              <a:buFont typeface="Arial" panose="020B0604020202020204" pitchFamily="34" charset="0"/>
              <a:buChar char="•"/>
            </a:pPr>
            <a:r>
              <a:rPr lang="en-US" sz="1800" b="0" i="0" u="none" strike="noStrike">
                <a:solidFill>
                  <a:srgbClr val="000000"/>
                </a:solidFill>
                <a:effectLst/>
                <a:latin typeface="Times New Roman" panose="02020603050405020304" pitchFamily="18" charset="0"/>
              </a:rPr>
              <a:t>Most Important Tasks = Priority Initiatives</a:t>
            </a:r>
            <a:r>
              <a:rPr lang="en-US" sz="1800" b="0" i="0">
                <a:solidFill>
                  <a:srgbClr val="444444"/>
                </a:solidFill>
                <a:effectLst/>
                <a:latin typeface="Times New Roman" panose="02020603050405020304" pitchFamily="18" charset="0"/>
              </a:rPr>
              <a:t>​</a:t>
            </a:r>
            <a:endParaRPr lang="en-US" sz="1800" b="0" i="0">
              <a:solidFill>
                <a:srgbClr val="444444"/>
              </a:solidFill>
              <a:effectLst/>
              <a:latin typeface="Arial" panose="020B0604020202020204" pitchFamily="34" charset="0"/>
            </a:endParaRPr>
          </a:p>
          <a:p>
            <a:pPr marL="285750" indent="-285750" algn="l" rtl="0" fontAlgn="base">
              <a:buFont typeface="Arial" panose="020B0604020202020204" pitchFamily="34" charset="0"/>
              <a:buChar char="•"/>
            </a:pPr>
            <a:r>
              <a:rPr lang="en-US" sz="1800" b="0" i="0" u="none" strike="noStrike">
                <a:solidFill>
                  <a:srgbClr val="000000"/>
                </a:solidFill>
                <a:effectLst/>
                <a:latin typeface="Times New Roman" panose="02020603050405020304" pitchFamily="18" charset="0"/>
              </a:rPr>
              <a:t>Success Measures = KPIs</a:t>
            </a:r>
            <a:r>
              <a:rPr lang="en-US" sz="1800" b="0" i="0">
                <a:solidFill>
                  <a:srgbClr val="444444"/>
                </a:solidFill>
                <a:effectLst/>
                <a:latin typeface="Times New Roman" panose="02020603050405020304" pitchFamily="18" charset="0"/>
              </a:rPr>
              <a:t>​</a:t>
            </a:r>
            <a:endParaRPr lang="en-US" sz="1800" b="0" i="0">
              <a:solidFill>
                <a:srgbClr val="444444"/>
              </a:solidFill>
              <a:effectLst/>
              <a:latin typeface="Arial" panose="020B0604020202020204" pitchFamily="34" charset="0"/>
            </a:endParaRPr>
          </a:p>
          <a:p>
            <a:pPr algn="l" rtl="0" fontAlgn="base"/>
            <a:r>
              <a:rPr lang="en-US" b="0" i="0">
                <a:solidFill>
                  <a:srgbClr val="444444"/>
                </a:solidFill>
                <a:effectLst/>
                <a:latin typeface="Calibri" panose="020F0502020204030204" pitchFamily="34" charset="0"/>
              </a:rPr>
              <a:t>​</a:t>
            </a:r>
            <a:endParaRPr lang="en-US" b="1">
              <a:ea typeface="Calibri"/>
              <a:cs typeface="Calibri"/>
            </a:endParaRPr>
          </a:p>
          <a:p>
            <a:r>
              <a:rPr lang="en-US">
                <a:hlinkClick r:id="rId3"/>
              </a:rPr>
              <a:t>phxonline.sharepoint.com/sites/Zelis3/</a:t>
            </a:r>
            <a:r>
              <a:rPr lang="en-US" err="1">
                <a:hlinkClick r:id="rId3"/>
              </a:rPr>
              <a:t>SiteAssets</a:t>
            </a:r>
            <a:r>
              <a:rPr lang="en-US">
                <a:hlinkClick r:id="rId3"/>
              </a:rPr>
              <a:t>/Forms/</a:t>
            </a:r>
            <a:r>
              <a:rPr lang="en-US" err="1">
                <a:hlinkClick r:id="rId3"/>
              </a:rPr>
              <a:t>Regulatory.aspx?id</a:t>
            </a:r>
            <a:r>
              <a:rPr lang="en-US">
                <a:hlinkClick r:id="rId3"/>
              </a:rPr>
              <a:t>=%2Fsites%2FZelis3%2FSiteAssets%2FSitePages%2FThe-Zelis-Vital-Few-Objectives%2FMITs%2FEnterprise MITs-2024%2Epdf&amp;parent=%2Fsites%2FZelis3%2FSiteAssets%2FSitePages%2FThe-Zelis-Vital-Few-Objectives%2FMITs</a:t>
            </a:r>
            <a:endParaRPr lang="en-US" b="1">
              <a:ea typeface="Calibri"/>
              <a:cs typeface="Calibri"/>
            </a:endParaRPr>
          </a:p>
          <a:p>
            <a:endParaRPr lang="en-US"/>
          </a:p>
        </p:txBody>
      </p:sp>
      <p:sp>
        <p:nvSpPr>
          <p:cNvPr id="4" name="Slide Number Placeholder 3">
            <a:extLst>
              <a:ext uri="{FF2B5EF4-FFF2-40B4-BE49-F238E27FC236}">
                <a16:creationId xmlns:a16="http://schemas.microsoft.com/office/drawing/2014/main" id="{7141DEE0-5B8B-C74E-706F-A94D9D23C41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B5D926D-AA7A-49F2-AAC4-FE6456682D9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07566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png"/><Relationship Id="rId1" Type="http://schemas.openxmlformats.org/officeDocument/2006/relationships/slideMaster" Target="../slideMasters/slideMaster2.xml"/><Relationship Id="rId4" Type="http://schemas.openxmlformats.org/officeDocument/2006/relationships/image" Target="../media/image6.sv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png"/><Relationship Id="rId1" Type="http://schemas.openxmlformats.org/officeDocument/2006/relationships/slideMaster" Target="../slideMasters/slideMaster2.xml"/><Relationship Id="rId4" Type="http://schemas.openxmlformats.org/officeDocument/2006/relationships/image" Target="../media/image6.svg"/></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hite BG">
    <p:spTree>
      <p:nvGrpSpPr>
        <p:cNvPr id="1" name=""/>
        <p:cNvGrpSpPr/>
        <p:nvPr/>
      </p:nvGrpSpPr>
      <p:grpSpPr>
        <a:xfrm>
          <a:off x="0" y="0"/>
          <a:ext cx="0" cy="0"/>
          <a:chOff x="0" y="0"/>
          <a:chExt cx="0" cy="0"/>
        </a:xfrm>
      </p:grpSpPr>
      <p:pic>
        <p:nvPicPr>
          <p:cNvPr id="4" name="Picture 3" descr="A picture containing text, computer, night sky&#10;&#10;Description automatically generated">
            <a:extLst>
              <a:ext uri="{FF2B5EF4-FFF2-40B4-BE49-F238E27FC236}">
                <a16:creationId xmlns:a16="http://schemas.microsoft.com/office/drawing/2014/main" id="{7B44738C-8C4F-69F9-6A2F-0AB3728B80D8}"/>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5791200" y="0"/>
            <a:ext cx="6400800" cy="6675120"/>
          </a:xfrm>
          <a:prstGeom prst="rect">
            <a:avLst/>
          </a:prstGeom>
        </p:spPr>
      </p:pic>
      <p:sp>
        <p:nvSpPr>
          <p:cNvPr id="8" name="Rectangle 7">
            <a:extLst>
              <a:ext uri="{FF2B5EF4-FFF2-40B4-BE49-F238E27FC236}">
                <a16:creationId xmlns:a16="http://schemas.microsoft.com/office/drawing/2014/main" id="{AD6AEAE9-BA83-4E19-BD82-655275CC5428}"/>
              </a:ext>
            </a:extLst>
          </p:cNvPr>
          <p:cNvSpPr/>
          <p:nvPr userDrawn="1"/>
        </p:nvSpPr>
        <p:spPr>
          <a:xfrm>
            <a:off x="9771271" y="6353577"/>
            <a:ext cx="1785372" cy="3077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Logo&#10;&#10;Description automatically generated">
            <a:extLst>
              <a:ext uri="{FF2B5EF4-FFF2-40B4-BE49-F238E27FC236}">
                <a16:creationId xmlns:a16="http://schemas.microsoft.com/office/drawing/2014/main" id="{4E1E99A2-3A3E-4671-9542-8E4B379CB8E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31520" y="822960"/>
            <a:ext cx="1529597" cy="731520"/>
          </a:xfrm>
          <a:prstGeom prst="rect">
            <a:avLst/>
          </a:prstGeom>
        </p:spPr>
      </p:pic>
      <p:pic>
        <p:nvPicPr>
          <p:cNvPr id="9" name="Picture 8">
            <a:extLst>
              <a:ext uri="{FF2B5EF4-FFF2-40B4-BE49-F238E27FC236}">
                <a16:creationId xmlns:a16="http://schemas.microsoft.com/office/drawing/2014/main" id="{06F27779-0F3D-6447-AF0B-FA705B5CCD27}"/>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731520" y="823773"/>
            <a:ext cx="1529597" cy="729893"/>
          </a:xfrm>
          <a:prstGeom prst="rect">
            <a:avLst/>
          </a:prstGeom>
        </p:spPr>
      </p:pic>
      <p:sp>
        <p:nvSpPr>
          <p:cNvPr id="5" name="Picture Placeholder 9">
            <a:extLst>
              <a:ext uri="{FF2B5EF4-FFF2-40B4-BE49-F238E27FC236}">
                <a16:creationId xmlns:a16="http://schemas.microsoft.com/office/drawing/2014/main" id="{FD37CAE5-7D3C-2A05-4664-675F2637E23E}"/>
              </a:ext>
            </a:extLst>
          </p:cNvPr>
          <p:cNvSpPr>
            <a:spLocks noGrp="1"/>
          </p:cNvSpPr>
          <p:nvPr>
            <p:ph type="pic" sz="quarter" idx="10" hasCustomPrompt="1"/>
          </p:nvPr>
        </p:nvSpPr>
        <p:spPr>
          <a:xfrm>
            <a:off x="731520" y="5029200"/>
            <a:ext cx="3200400" cy="914400"/>
          </a:xfrm>
          <a:prstGeom prst="rect">
            <a:avLst/>
          </a:prstGeom>
        </p:spPr>
        <p:txBody>
          <a:bodyPr anchor="ctr">
            <a:normAutofit/>
          </a:bodyPr>
          <a:lstStyle>
            <a:lvl1pPr marL="0" indent="0">
              <a:buNone/>
              <a:defRPr sz="1400">
                <a:solidFill>
                  <a:schemeClr val="tx1"/>
                </a:solidFill>
                <a:latin typeface="+mn-lt"/>
              </a:defRPr>
            </a:lvl1pPr>
          </a:lstStyle>
          <a:p>
            <a:pPr marL="0" marR="0" lvl="0" indent="0" algn="l" defTabSz="914400" rtl="0" eaLnBrk="1" fontAlgn="auto" latinLnBrk="0" hangingPunct="1">
              <a:lnSpc>
                <a:spcPct val="100000"/>
              </a:lnSpc>
              <a:spcBef>
                <a:spcPts val="600"/>
              </a:spcBef>
              <a:spcAft>
                <a:spcPts val="600"/>
              </a:spcAft>
              <a:buClrTx/>
              <a:buSzTx/>
              <a:buFont typeface="Arial" panose="020B0604020202020204" pitchFamily="34" charset="0"/>
              <a:buNone/>
              <a:tabLst/>
              <a:defRPr/>
            </a:pPr>
            <a:r>
              <a:rPr lang="en-US"/>
              <a:t>Optional logo (e.g. client, partner)</a:t>
            </a:r>
          </a:p>
        </p:txBody>
      </p:sp>
      <p:sp>
        <p:nvSpPr>
          <p:cNvPr id="6" name="Text Placeholder 11">
            <a:extLst>
              <a:ext uri="{FF2B5EF4-FFF2-40B4-BE49-F238E27FC236}">
                <a16:creationId xmlns:a16="http://schemas.microsoft.com/office/drawing/2014/main" id="{2614B63C-88EF-1A49-FE09-1C7391499121}"/>
              </a:ext>
            </a:extLst>
          </p:cNvPr>
          <p:cNvSpPr>
            <a:spLocks noGrp="1"/>
          </p:cNvSpPr>
          <p:nvPr>
            <p:ph type="body" sz="quarter" idx="11" hasCustomPrompt="1"/>
          </p:nvPr>
        </p:nvSpPr>
        <p:spPr>
          <a:xfrm>
            <a:off x="731520" y="4480560"/>
            <a:ext cx="3200400" cy="457200"/>
          </a:xfrm>
          <a:prstGeom prst="rect">
            <a:avLst/>
          </a:prstGeom>
        </p:spPr>
        <p:txBody>
          <a:bodyPr anchor="ctr">
            <a:noAutofit/>
          </a:bodyPr>
          <a:lstStyle>
            <a:lvl1pPr marL="0" indent="0">
              <a:buNone/>
              <a:defRPr sz="1400">
                <a:solidFill>
                  <a:schemeClr val="tx1"/>
                </a:solidFill>
                <a:latin typeface="+mn-lt"/>
              </a:defRPr>
            </a:lvl1pPr>
          </a:lstStyle>
          <a:p>
            <a:pPr lvl="0"/>
            <a:r>
              <a:rPr lang="en-US"/>
              <a:t>[Day, Month Year]</a:t>
            </a:r>
          </a:p>
        </p:txBody>
      </p:sp>
      <p:sp>
        <p:nvSpPr>
          <p:cNvPr id="7" name="Title 5">
            <a:extLst>
              <a:ext uri="{FF2B5EF4-FFF2-40B4-BE49-F238E27FC236}">
                <a16:creationId xmlns:a16="http://schemas.microsoft.com/office/drawing/2014/main" id="{2A6CAD30-A32F-DBB1-1D5E-71A518708E29}"/>
              </a:ext>
            </a:extLst>
          </p:cNvPr>
          <p:cNvSpPr>
            <a:spLocks noGrp="1"/>
          </p:cNvSpPr>
          <p:nvPr>
            <p:ph type="title" hasCustomPrompt="1"/>
          </p:nvPr>
        </p:nvSpPr>
        <p:spPr>
          <a:xfrm>
            <a:off x="731520" y="1889125"/>
            <a:ext cx="4754880" cy="1325563"/>
          </a:xfrm>
        </p:spPr>
        <p:txBody>
          <a:bodyPr/>
          <a:lstStyle>
            <a:lvl1pPr>
              <a:defRPr>
                <a:latin typeface="+mj-lt"/>
              </a:defRPr>
            </a:lvl1pPr>
          </a:lstStyle>
          <a:p>
            <a:r>
              <a:rPr lang="en-US"/>
              <a:t>This is a title example and may extend 1-3 lines. </a:t>
            </a:r>
          </a:p>
        </p:txBody>
      </p:sp>
      <p:sp>
        <p:nvSpPr>
          <p:cNvPr id="11" name="Text Placeholder 15">
            <a:extLst>
              <a:ext uri="{FF2B5EF4-FFF2-40B4-BE49-F238E27FC236}">
                <a16:creationId xmlns:a16="http://schemas.microsoft.com/office/drawing/2014/main" id="{28403C46-7787-747D-8381-63A45CE9317B}"/>
              </a:ext>
            </a:extLst>
          </p:cNvPr>
          <p:cNvSpPr>
            <a:spLocks noGrp="1"/>
          </p:cNvSpPr>
          <p:nvPr>
            <p:ph type="body" sz="quarter" idx="12" hasCustomPrompt="1"/>
          </p:nvPr>
        </p:nvSpPr>
        <p:spPr>
          <a:xfrm>
            <a:off x="731838" y="3306128"/>
            <a:ext cx="3883705" cy="1050925"/>
          </a:xfrm>
        </p:spPr>
        <p:txBody>
          <a:bodyPr>
            <a:normAutofit/>
          </a:bodyPr>
          <a:lstStyle>
            <a:lvl1pPr marL="0" indent="0">
              <a:buNone/>
              <a:defRPr sz="1800">
                <a:latin typeface="+mn-lt"/>
              </a:defRPr>
            </a:lvl1pPr>
            <a:lvl2pPr marL="228600" indent="0">
              <a:buNone/>
              <a:defRPr/>
            </a:lvl2pPr>
            <a:lvl3pPr marL="274320" indent="0">
              <a:buNone/>
              <a:defRPr/>
            </a:lvl3pPr>
            <a:lvl4pPr marL="1371600" indent="0">
              <a:buNone/>
              <a:defRPr/>
            </a:lvl4pPr>
            <a:lvl5pPr marL="1828800" indent="0">
              <a:buNone/>
              <a:defRPr/>
            </a:lvl5pPr>
          </a:lstStyle>
          <a:p>
            <a:pPr lvl="0"/>
            <a:r>
              <a:rPr lang="en-US"/>
              <a:t>This is a subtitle and may extend to no more than 2 lines. </a:t>
            </a:r>
          </a:p>
        </p:txBody>
      </p:sp>
      <p:sp>
        <p:nvSpPr>
          <p:cNvPr id="14" name="Rectangle 13">
            <a:extLst>
              <a:ext uri="{FF2B5EF4-FFF2-40B4-BE49-F238E27FC236}">
                <a16:creationId xmlns:a16="http://schemas.microsoft.com/office/drawing/2014/main" id="{493194BC-59E0-8E6C-8DEF-617FE8A79551}"/>
              </a:ext>
            </a:extLst>
          </p:cNvPr>
          <p:cNvSpPr/>
          <p:nvPr userDrawn="1"/>
        </p:nvSpPr>
        <p:spPr>
          <a:xfrm>
            <a:off x="91440" y="6176356"/>
            <a:ext cx="11995265" cy="62345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20">
            <a:extLst>
              <a:ext uri="{FF2B5EF4-FFF2-40B4-BE49-F238E27FC236}">
                <a16:creationId xmlns:a16="http://schemas.microsoft.com/office/drawing/2014/main" id="{6F4633A6-E539-17D1-0E62-80F71CE021EF}"/>
              </a:ext>
            </a:extLst>
          </p:cNvPr>
          <p:cNvSpPr txBox="1">
            <a:spLocks noChangeArrowheads="1"/>
          </p:cNvSpPr>
          <p:nvPr userDrawn="1"/>
        </p:nvSpPr>
        <p:spPr bwMode="gray">
          <a:xfrm>
            <a:off x="731520" y="6446202"/>
            <a:ext cx="2979773" cy="123111"/>
          </a:xfrm>
          <a:prstGeom prst="rect">
            <a:avLst/>
          </a:prstGeom>
          <a:noFill/>
          <a:ln w="9525">
            <a:noFill/>
            <a:miter lim="800000"/>
            <a:headEnd/>
            <a:tailEnd/>
          </a:ln>
        </p:spPr>
        <p:txBody>
          <a:bodyPr wrap="squar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a:solidFill>
                  <a:srgbClr val="B4B4B9"/>
                </a:solidFill>
                <a:latin typeface="+mn-lt"/>
                <a:ea typeface="Open Sans" panose="020B0606030504020204" pitchFamily="34" charset="0"/>
                <a:cs typeface="Open Sans" panose="020B0606030504020204" pitchFamily="34" charset="0"/>
              </a:rPr>
              <a:t>Confidential | Copyright </a:t>
            </a:r>
            <a:r>
              <a:rPr lang="en-US" sz="800" b="0">
                <a:solidFill>
                  <a:srgbClr val="B4B4B9"/>
                </a:solidFill>
                <a:latin typeface="+mn-lt"/>
              </a:rPr>
              <a:t>© Zelis Healthcare.</a:t>
            </a:r>
            <a:r>
              <a:rPr lang="en-US" sz="800">
                <a:solidFill>
                  <a:srgbClr val="B4B4B9"/>
                </a:solidFill>
                <a:latin typeface="+mn-lt"/>
                <a:ea typeface="Open Sans" panose="020B0606030504020204" pitchFamily="34" charset="0"/>
                <a:cs typeface="Open Sans" panose="020B0606030504020204" pitchFamily="34" charset="0"/>
              </a:rPr>
              <a:t> All rights reserved.</a:t>
            </a:r>
          </a:p>
        </p:txBody>
      </p:sp>
    </p:spTree>
    <p:extLst>
      <p:ext uri="{BB962C8B-B14F-4D97-AF65-F5344CB8AC3E}">
        <p14:creationId xmlns:p14="http://schemas.microsoft.com/office/powerpoint/2010/main" val="2321861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One Column Content White 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9A93E939-3628-A1CE-21C5-6AB64E422F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824271" y="870857"/>
            <a:ext cx="6393510" cy="5987143"/>
          </a:xfrm>
          <a:prstGeom prst="rect">
            <a:avLst/>
          </a:prstGeom>
        </p:spPr>
      </p:pic>
      <p:sp>
        <p:nvSpPr>
          <p:cNvPr id="2" name="Title 1">
            <a:extLst>
              <a:ext uri="{FF2B5EF4-FFF2-40B4-BE49-F238E27FC236}">
                <a16:creationId xmlns:a16="http://schemas.microsoft.com/office/drawing/2014/main" id="{636431ED-35BC-4212-AFD8-A159293F27A5}"/>
              </a:ext>
            </a:extLst>
          </p:cNvPr>
          <p:cNvSpPr>
            <a:spLocks noGrp="1"/>
          </p:cNvSpPr>
          <p:nvPr>
            <p:ph type="title" hasCustomPrompt="1"/>
          </p:nvPr>
        </p:nvSpPr>
        <p:spPr>
          <a:xfrm>
            <a:off x="365761" y="985519"/>
            <a:ext cx="5139690" cy="853440"/>
          </a:xfrm>
          <a:prstGeom prst="rect">
            <a:avLst/>
          </a:prstGeom>
        </p:spPr>
        <p:txBody>
          <a:bodyPr anchor="t">
            <a:noAutofit/>
          </a:bodyPr>
          <a:lstStyle>
            <a:lvl1pPr>
              <a:defRPr sz="1600">
                <a:latin typeface="+mn-lt"/>
              </a:defRPr>
            </a:lvl1pPr>
          </a:lstStyle>
          <a:p>
            <a:r>
              <a:rPr lang="en-US"/>
              <a:t>Key takeaway statement, may underline 1-2 words for emphasis and extend 1-2 lines. Delete this box if not needed.</a:t>
            </a:r>
          </a:p>
        </p:txBody>
      </p:sp>
      <p:sp>
        <p:nvSpPr>
          <p:cNvPr id="3" name="Content Placeholder 2">
            <a:extLst>
              <a:ext uri="{FF2B5EF4-FFF2-40B4-BE49-F238E27FC236}">
                <a16:creationId xmlns:a16="http://schemas.microsoft.com/office/drawing/2014/main" id="{BF700E6D-E954-49F2-B4CE-B4B944F54AB0}"/>
              </a:ext>
            </a:extLst>
          </p:cNvPr>
          <p:cNvSpPr>
            <a:spLocks noGrp="1"/>
          </p:cNvSpPr>
          <p:nvPr>
            <p:ph idx="1" hasCustomPrompt="1"/>
          </p:nvPr>
        </p:nvSpPr>
        <p:spPr>
          <a:xfrm>
            <a:off x="365761" y="2285999"/>
            <a:ext cx="5139690" cy="3890963"/>
          </a:xfrm>
          <a:prstGeom prst="rect">
            <a:avLst/>
          </a:prstGeom>
        </p:spPr>
        <p:txBody>
          <a:bodyPr lIns="0">
            <a:normAutofit/>
          </a:bodyPr>
          <a:lstStyle>
            <a:lvl1pPr marL="0" indent="0">
              <a:spcBef>
                <a:spcPts val="600"/>
              </a:spcBef>
              <a:buNone/>
              <a:defRPr sz="1400"/>
            </a:lvl1pPr>
            <a:lvl2pPr marL="182880" indent="-182880">
              <a:spcBef>
                <a:spcPts val="600"/>
              </a:spcBef>
              <a:defRPr/>
            </a:lvl2pPr>
            <a:lvl3pPr marL="365760" indent="-182880">
              <a:spcBef>
                <a:spcPts val="600"/>
              </a:spcBef>
              <a:defRPr/>
            </a:lvl3pPr>
            <a:lvl5pPr marL="1828800" indent="0">
              <a:buNone/>
              <a:defRPr/>
            </a:lvl5pPr>
          </a:lstStyle>
          <a:p>
            <a:pPr lvl="0"/>
            <a:r>
              <a:rPr lang="en-US"/>
              <a:t>Body text should be 14pt. Click icon to add graphic. </a:t>
            </a:r>
          </a:p>
        </p:txBody>
      </p:sp>
      <p:sp>
        <p:nvSpPr>
          <p:cNvPr id="8" name="Text Placeholder 7">
            <a:extLst>
              <a:ext uri="{FF2B5EF4-FFF2-40B4-BE49-F238E27FC236}">
                <a16:creationId xmlns:a16="http://schemas.microsoft.com/office/drawing/2014/main" id="{AF67F3A2-24A6-45E6-90E1-9C7B460D948E}"/>
              </a:ext>
            </a:extLst>
          </p:cNvPr>
          <p:cNvSpPr>
            <a:spLocks noGrp="1"/>
          </p:cNvSpPr>
          <p:nvPr>
            <p:ph type="body" sz="quarter" idx="13" hasCustomPrompt="1"/>
          </p:nvPr>
        </p:nvSpPr>
        <p:spPr>
          <a:xfrm>
            <a:off x="365760" y="365760"/>
            <a:ext cx="5001671" cy="365760"/>
          </a:xfrm>
          <a:prstGeom prst="rect">
            <a:avLst/>
          </a:prstGeom>
        </p:spPr>
        <p:txBody>
          <a:bodyPr>
            <a:noAutofit/>
          </a:bodyPr>
          <a:lstStyle>
            <a:lvl1pPr marL="0" indent="0">
              <a:buNone/>
              <a:defRPr sz="1800" b="0" i="0">
                <a:solidFill>
                  <a:srgbClr val="320FFF"/>
                </a:solidFill>
                <a:latin typeface="+mj-lt"/>
              </a:defRPr>
            </a:lvl1pPr>
          </a:lstStyle>
          <a:p>
            <a:pPr lvl="0"/>
            <a:r>
              <a:rPr lang="en-US"/>
              <a:t>Slide title (2-5 words) – 18pt</a:t>
            </a:r>
          </a:p>
        </p:txBody>
      </p:sp>
      <p:pic>
        <p:nvPicPr>
          <p:cNvPr id="4" name="Picture 3" descr="A blue and black logo&#10;&#10;Description automatically generated">
            <a:extLst>
              <a:ext uri="{FF2B5EF4-FFF2-40B4-BE49-F238E27FC236}">
                <a16:creationId xmlns:a16="http://schemas.microsoft.com/office/drawing/2014/main" id="{3C59E64F-FD38-24B5-651D-1B26203AC806}"/>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65760" y="6217602"/>
            <a:ext cx="773561" cy="457200"/>
          </a:xfrm>
          <a:prstGeom prst="rect">
            <a:avLst/>
          </a:prstGeom>
        </p:spPr>
      </p:pic>
      <p:sp>
        <p:nvSpPr>
          <p:cNvPr id="11" name="Slide Number Placeholder 5">
            <a:extLst>
              <a:ext uri="{FF2B5EF4-FFF2-40B4-BE49-F238E27FC236}">
                <a16:creationId xmlns:a16="http://schemas.microsoft.com/office/drawing/2014/main" id="{5F0D3E4E-BFF8-8381-945D-F3A18AC7FD7B}"/>
              </a:ext>
            </a:extLst>
          </p:cNvPr>
          <p:cNvSpPr txBox="1">
            <a:spLocks/>
          </p:cNvSpPr>
          <p:nvPr userDrawn="1"/>
        </p:nvSpPr>
        <p:spPr>
          <a:xfrm>
            <a:off x="11341967" y="6328727"/>
            <a:ext cx="457200" cy="365125"/>
          </a:xfrm>
          <a:prstGeom prst="rect">
            <a:avLst/>
          </a:prstGeom>
        </p:spPr>
        <p:txBody>
          <a:bodyPr vert="horz" lIns="0" tIns="45720" rIns="0" bIns="45720" rtlCol="0" anchor="ctr"/>
          <a:lstStyle>
            <a:defPPr>
              <a:defRPr lang="en-US"/>
            </a:defPPr>
            <a:lvl1pPr marL="0" algn="r" defTabSz="914400" rtl="0" eaLnBrk="1" latinLnBrk="0" hangingPunct="1">
              <a:defRPr sz="1100" b="1" kern="1200">
                <a:solidFill>
                  <a:schemeClr val="tx1"/>
                </a:solidFill>
                <a:latin typeface="AvenirNext LT Pro Medium" panose="020B05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8C158F0-531B-4D8F-B6F9-8CC09C40F2A5}" type="slidenum">
              <a:rPr lang="en-US" sz="800" b="0" smtClean="0">
                <a:latin typeface="+mn-lt"/>
              </a:rPr>
              <a:pPr/>
              <a:t>‹#›</a:t>
            </a:fld>
            <a:endParaRPr lang="en-US" sz="800" b="0">
              <a:latin typeface="+mn-lt"/>
            </a:endParaRPr>
          </a:p>
        </p:txBody>
      </p:sp>
      <p:sp>
        <p:nvSpPr>
          <p:cNvPr id="12" name="Parallelogram 11">
            <a:extLst>
              <a:ext uri="{FF2B5EF4-FFF2-40B4-BE49-F238E27FC236}">
                <a16:creationId xmlns:a16="http://schemas.microsoft.com/office/drawing/2014/main" id="{7BC8A404-E510-2815-219B-95801D26FA0B}"/>
              </a:ext>
            </a:extLst>
          </p:cNvPr>
          <p:cNvSpPr>
            <a:spLocks/>
          </p:cNvSpPr>
          <p:nvPr userDrawn="1"/>
        </p:nvSpPr>
        <p:spPr>
          <a:xfrm>
            <a:off x="11341967" y="6400800"/>
            <a:ext cx="228600" cy="182880"/>
          </a:xfrm>
          <a:prstGeom prst="parallelogram">
            <a:avLst>
              <a:gd name="adj" fmla="val 65506"/>
            </a:avLst>
          </a:prstGeom>
          <a:solidFill>
            <a:srgbClr val="FFC20E"/>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20">
            <a:extLst>
              <a:ext uri="{FF2B5EF4-FFF2-40B4-BE49-F238E27FC236}">
                <a16:creationId xmlns:a16="http://schemas.microsoft.com/office/drawing/2014/main" id="{AB71799E-8E70-3108-A6E7-D54DFBBFBEBE}"/>
              </a:ext>
            </a:extLst>
          </p:cNvPr>
          <p:cNvSpPr txBox="1">
            <a:spLocks noChangeArrowheads="1"/>
          </p:cNvSpPr>
          <p:nvPr userDrawn="1"/>
        </p:nvSpPr>
        <p:spPr bwMode="gray">
          <a:xfrm>
            <a:off x="8316474" y="6446202"/>
            <a:ext cx="2979773" cy="123111"/>
          </a:xfrm>
          <a:prstGeom prst="rect">
            <a:avLst/>
          </a:prstGeom>
          <a:noFill/>
          <a:ln w="9525">
            <a:noFill/>
            <a:miter lim="800000"/>
            <a:headEnd/>
            <a:tailEnd/>
          </a:ln>
        </p:spPr>
        <p:txBody>
          <a:bodyPr wrap="squar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800" dirty="0">
                <a:solidFill>
                  <a:srgbClr val="B4B4B9"/>
                </a:solidFill>
                <a:latin typeface="+mn-lt"/>
                <a:ea typeface="Open Sans" panose="020B0606030504020204" pitchFamily="34" charset="0"/>
                <a:cs typeface="Open Sans" panose="020B0606030504020204" pitchFamily="34" charset="0"/>
              </a:rPr>
              <a:t>Confidential | Zelis® All Rights Reserved</a:t>
            </a:r>
          </a:p>
        </p:txBody>
      </p:sp>
    </p:spTree>
    <p:extLst>
      <p:ext uri="{BB962C8B-B14F-4D97-AF65-F5344CB8AC3E}">
        <p14:creationId xmlns:p14="http://schemas.microsoft.com/office/powerpoint/2010/main" val="231512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Content White 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5C29514-DFE8-429A-885B-7A7907F26BD4}"/>
              </a:ext>
            </a:extLst>
          </p:cNvPr>
          <p:cNvSpPr>
            <a:spLocks noGrp="1"/>
          </p:cNvSpPr>
          <p:nvPr>
            <p:ph sz="half" idx="2" hasCustomPrompt="1"/>
          </p:nvPr>
        </p:nvSpPr>
        <p:spPr>
          <a:xfrm>
            <a:off x="6141720" y="1825625"/>
            <a:ext cx="5212080" cy="4297680"/>
          </a:xfrm>
          <a:prstGeom prst="rect">
            <a:avLst/>
          </a:prstGeom>
        </p:spPr>
        <p:txBody>
          <a:bodyPr>
            <a:normAutofit/>
          </a:bodyPr>
          <a:lstStyle>
            <a:lvl1pPr marL="0" indent="0">
              <a:buNone/>
              <a:defRPr sz="1400"/>
            </a:lvl1pPr>
            <a:lvl2pPr marL="182880" indent="-182880">
              <a:defRPr sz="1600"/>
            </a:lvl2pPr>
            <a:lvl3pPr marL="365760" indent="-182880">
              <a:defRPr sz="1400"/>
            </a:lvl3pPr>
          </a:lstStyle>
          <a:p>
            <a:pPr lvl="0"/>
            <a:r>
              <a:rPr lang="en-US"/>
              <a:t>Body text should be 14pt. Click icon to add graphic. </a:t>
            </a:r>
          </a:p>
        </p:txBody>
      </p:sp>
      <p:sp>
        <p:nvSpPr>
          <p:cNvPr id="9" name="Text Placeholder 7">
            <a:extLst>
              <a:ext uri="{FF2B5EF4-FFF2-40B4-BE49-F238E27FC236}">
                <a16:creationId xmlns:a16="http://schemas.microsoft.com/office/drawing/2014/main" id="{FF2ACCCE-C649-408D-A8AF-E5532641E219}"/>
              </a:ext>
            </a:extLst>
          </p:cNvPr>
          <p:cNvSpPr>
            <a:spLocks noGrp="1"/>
          </p:cNvSpPr>
          <p:nvPr>
            <p:ph type="body" sz="quarter" idx="13" hasCustomPrompt="1"/>
          </p:nvPr>
        </p:nvSpPr>
        <p:spPr>
          <a:xfrm>
            <a:off x="365760" y="365760"/>
            <a:ext cx="5943600" cy="365760"/>
          </a:xfrm>
          <a:prstGeom prst="rect">
            <a:avLst/>
          </a:prstGeom>
        </p:spPr>
        <p:txBody>
          <a:bodyPr>
            <a:noAutofit/>
          </a:bodyPr>
          <a:lstStyle>
            <a:lvl1pPr marL="0" indent="0">
              <a:buNone/>
              <a:defRPr sz="1800" b="1" i="0">
                <a:solidFill>
                  <a:srgbClr val="320FFF"/>
                </a:solidFill>
                <a:latin typeface="+mj-lt"/>
              </a:defRPr>
            </a:lvl1pPr>
          </a:lstStyle>
          <a:p>
            <a:pPr lvl="0"/>
            <a:r>
              <a:rPr lang="en-US"/>
              <a:t>Slide title (2-5 words) – 18pt</a:t>
            </a:r>
          </a:p>
        </p:txBody>
      </p:sp>
      <p:sp>
        <p:nvSpPr>
          <p:cNvPr id="12" name="Title 1">
            <a:extLst>
              <a:ext uri="{FF2B5EF4-FFF2-40B4-BE49-F238E27FC236}">
                <a16:creationId xmlns:a16="http://schemas.microsoft.com/office/drawing/2014/main" id="{98E011B6-D528-4B1E-905E-B4E480F5DC13}"/>
              </a:ext>
            </a:extLst>
          </p:cNvPr>
          <p:cNvSpPr>
            <a:spLocks noGrp="1"/>
          </p:cNvSpPr>
          <p:nvPr>
            <p:ph type="title" hasCustomPrompt="1"/>
          </p:nvPr>
        </p:nvSpPr>
        <p:spPr>
          <a:xfrm>
            <a:off x="365760" y="822960"/>
            <a:ext cx="10972800" cy="731520"/>
          </a:xfrm>
          <a:prstGeom prst="rect">
            <a:avLst/>
          </a:prstGeom>
        </p:spPr>
        <p:txBody>
          <a:bodyPr anchor="t">
            <a:noAutofit/>
          </a:bodyPr>
          <a:lstStyle>
            <a:lvl1pPr>
              <a:defRPr sz="1600">
                <a:latin typeface="+mn-lt"/>
              </a:defRPr>
            </a:lvl1pPr>
          </a:lstStyle>
          <a:p>
            <a:r>
              <a:rPr lang="en-US"/>
              <a:t>Key takeaway statement, may underline 1-2 words for emphasis and extend 1-2 lines. </a:t>
            </a:r>
            <a:br>
              <a:rPr lang="en-US"/>
            </a:br>
            <a:r>
              <a:rPr lang="en-US"/>
              <a:t>Text should be 16pt.</a:t>
            </a:r>
            <a:br>
              <a:rPr lang="en-US"/>
            </a:br>
            <a:r>
              <a:rPr lang="en-US"/>
              <a:t>Delete this box if not needed.</a:t>
            </a:r>
          </a:p>
        </p:txBody>
      </p:sp>
      <p:sp>
        <p:nvSpPr>
          <p:cNvPr id="10" name="Content Placeholder 3">
            <a:extLst>
              <a:ext uri="{FF2B5EF4-FFF2-40B4-BE49-F238E27FC236}">
                <a16:creationId xmlns:a16="http://schemas.microsoft.com/office/drawing/2014/main" id="{6E7C3B46-D5EB-4C7A-AA2E-1397DA708BB3}"/>
              </a:ext>
            </a:extLst>
          </p:cNvPr>
          <p:cNvSpPr>
            <a:spLocks noGrp="1"/>
          </p:cNvSpPr>
          <p:nvPr>
            <p:ph sz="half" idx="15" hasCustomPrompt="1"/>
          </p:nvPr>
        </p:nvSpPr>
        <p:spPr>
          <a:xfrm>
            <a:off x="332232" y="1825625"/>
            <a:ext cx="5212080" cy="4297680"/>
          </a:xfrm>
          <a:prstGeom prst="rect">
            <a:avLst/>
          </a:prstGeom>
        </p:spPr>
        <p:txBody>
          <a:bodyPr>
            <a:normAutofit/>
          </a:bodyPr>
          <a:lstStyle>
            <a:lvl1pPr marL="0" indent="0">
              <a:buNone/>
              <a:defRPr sz="1400"/>
            </a:lvl1pPr>
            <a:lvl2pPr marL="182880" indent="-182880">
              <a:defRPr sz="1600"/>
            </a:lvl2pPr>
            <a:lvl3pPr marL="365760" indent="-182880">
              <a:defRPr sz="1400"/>
            </a:lvl3pPr>
          </a:lstStyle>
          <a:p>
            <a:pPr lvl="0"/>
            <a:r>
              <a:rPr lang="en-US"/>
              <a:t>Body text should be 14pt. Click icon to add graphic. </a:t>
            </a:r>
          </a:p>
        </p:txBody>
      </p:sp>
      <p:pic>
        <p:nvPicPr>
          <p:cNvPr id="2" name="Picture 1" descr="A blue and black logo&#10;&#10;Description automatically generated">
            <a:extLst>
              <a:ext uri="{FF2B5EF4-FFF2-40B4-BE49-F238E27FC236}">
                <a16:creationId xmlns:a16="http://schemas.microsoft.com/office/drawing/2014/main" id="{70379B18-DED4-7772-81E8-BE02DBB12F0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5760" y="6217602"/>
            <a:ext cx="773561" cy="457200"/>
          </a:xfrm>
          <a:prstGeom prst="rect">
            <a:avLst/>
          </a:prstGeom>
        </p:spPr>
      </p:pic>
    </p:spTree>
    <p:extLst>
      <p:ext uri="{BB962C8B-B14F-4D97-AF65-F5344CB8AC3E}">
        <p14:creationId xmlns:p14="http://schemas.microsoft.com/office/powerpoint/2010/main" val="27857892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Subtitle Content White 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133A27-AF6E-40B5-83DF-31537A710D97}"/>
              </a:ext>
            </a:extLst>
          </p:cNvPr>
          <p:cNvSpPr>
            <a:spLocks noGrp="1"/>
          </p:cNvSpPr>
          <p:nvPr>
            <p:ph type="body" idx="1" hasCustomPrompt="1"/>
          </p:nvPr>
        </p:nvSpPr>
        <p:spPr>
          <a:xfrm>
            <a:off x="365759" y="1745676"/>
            <a:ext cx="5212080" cy="482138"/>
          </a:xfrm>
          <a:prstGeom prst="rect">
            <a:avLst/>
          </a:prstGeom>
        </p:spPr>
        <p:txBody>
          <a:bodyPr anchor="ctr">
            <a:normAutofit/>
          </a:bodyPr>
          <a:lstStyle>
            <a:lvl1pPr marL="0" indent="0">
              <a:buNone/>
              <a:defRPr sz="1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1-line sub-header, extend to 1-2 lines. Text should be 14Pt. </a:t>
            </a:r>
          </a:p>
        </p:txBody>
      </p:sp>
      <p:sp>
        <p:nvSpPr>
          <p:cNvPr id="5" name="Text Placeholder 4">
            <a:extLst>
              <a:ext uri="{FF2B5EF4-FFF2-40B4-BE49-F238E27FC236}">
                <a16:creationId xmlns:a16="http://schemas.microsoft.com/office/drawing/2014/main" id="{10409DFB-CEA4-4051-AD31-9CBE203E5184}"/>
              </a:ext>
            </a:extLst>
          </p:cNvPr>
          <p:cNvSpPr>
            <a:spLocks noGrp="1"/>
          </p:cNvSpPr>
          <p:nvPr>
            <p:ph type="body" sz="quarter" idx="3" hasCustomPrompt="1"/>
          </p:nvPr>
        </p:nvSpPr>
        <p:spPr>
          <a:xfrm>
            <a:off x="6131859" y="1745676"/>
            <a:ext cx="5212080" cy="482138"/>
          </a:xfrm>
          <a:prstGeom prst="rect">
            <a:avLst/>
          </a:prstGeom>
        </p:spPr>
        <p:txBody>
          <a:bodyPr anchor="ctr">
            <a:normAutofit/>
          </a:bodyPr>
          <a:lstStyle>
            <a:lvl1pPr marL="0" indent="0">
              <a:buNone/>
              <a:defRPr sz="1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1-line sub-header, extend to 1-2 lines. Text should be 14Pt. </a:t>
            </a:r>
          </a:p>
        </p:txBody>
      </p:sp>
      <p:sp>
        <p:nvSpPr>
          <p:cNvPr id="6" name="Content Placeholder 5">
            <a:extLst>
              <a:ext uri="{FF2B5EF4-FFF2-40B4-BE49-F238E27FC236}">
                <a16:creationId xmlns:a16="http://schemas.microsoft.com/office/drawing/2014/main" id="{6D7FF3F4-4820-4A19-BE4B-099A3F9F5202}"/>
              </a:ext>
            </a:extLst>
          </p:cNvPr>
          <p:cNvSpPr>
            <a:spLocks noGrp="1"/>
          </p:cNvSpPr>
          <p:nvPr>
            <p:ph sz="quarter" idx="4" hasCustomPrompt="1"/>
          </p:nvPr>
        </p:nvSpPr>
        <p:spPr>
          <a:xfrm>
            <a:off x="6131859" y="2468880"/>
            <a:ext cx="5212080" cy="3657600"/>
          </a:xfrm>
          <a:prstGeom prst="rect">
            <a:avLst/>
          </a:prstGeom>
        </p:spPr>
        <p:txBody>
          <a:bodyPr>
            <a:normAutofit/>
          </a:bodyPr>
          <a:lstStyle>
            <a:lvl1pPr marL="0" indent="0">
              <a:buNone/>
              <a:defRPr sz="1400">
                <a:latin typeface="+mn-lt"/>
              </a:defRPr>
            </a:lvl1pPr>
            <a:lvl2pPr marL="182880" indent="-182880">
              <a:defRPr sz="1600"/>
            </a:lvl2pPr>
            <a:lvl3pPr marL="365760" indent="-182880">
              <a:defRPr sz="1400"/>
            </a:lvl3pPr>
          </a:lstStyle>
          <a:p>
            <a:pPr lvl="0"/>
            <a:r>
              <a:rPr lang="en-US"/>
              <a:t>Body text should be 14pt. Click icon to add graphic. </a:t>
            </a:r>
          </a:p>
        </p:txBody>
      </p:sp>
      <p:sp>
        <p:nvSpPr>
          <p:cNvPr id="11" name="Text Placeholder 7">
            <a:extLst>
              <a:ext uri="{FF2B5EF4-FFF2-40B4-BE49-F238E27FC236}">
                <a16:creationId xmlns:a16="http://schemas.microsoft.com/office/drawing/2014/main" id="{2D79A281-A1F0-4130-9440-8B2317D3957B}"/>
              </a:ext>
            </a:extLst>
          </p:cNvPr>
          <p:cNvSpPr>
            <a:spLocks noGrp="1"/>
          </p:cNvSpPr>
          <p:nvPr>
            <p:ph type="body" sz="quarter" idx="13" hasCustomPrompt="1"/>
          </p:nvPr>
        </p:nvSpPr>
        <p:spPr>
          <a:xfrm>
            <a:off x="365760" y="365760"/>
            <a:ext cx="5943600" cy="365760"/>
          </a:xfrm>
          <a:prstGeom prst="rect">
            <a:avLst/>
          </a:prstGeom>
        </p:spPr>
        <p:txBody>
          <a:bodyPr>
            <a:noAutofit/>
          </a:bodyPr>
          <a:lstStyle>
            <a:lvl1pPr marL="0" indent="0">
              <a:buNone/>
              <a:defRPr sz="1800" b="0" i="0">
                <a:solidFill>
                  <a:srgbClr val="320FFF"/>
                </a:solidFill>
                <a:latin typeface="+mj-lt"/>
              </a:defRPr>
            </a:lvl1pPr>
          </a:lstStyle>
          <a:p>
            <a:pPr lvl="0"/>
            <a:r>
              <a:rPr lang="en-US"/>
              <a:t>Slide title (2-5 words) – 18pt</a:t>
            </a:r>
          </a:p>
        </p:txBody>
      </p:sp>
      <p:sp>
        <p:nvSpPr>
          <p:cNvPr id="14" name="Title 1">
            <a:extLst>
              <a:ext uri="{FF2B5EF4-FFF2-40B4-BE49-F238E27FC236}">
                <a16:creationId xmlns:a16="http://schemas.microsoft.com/office/drawing/2014/main" id="{300C77BE-5174-439E-8968-F572F6DC2154}"/>
              </a:ext>
            </a:extLst>
          </p:cNvPr>
          <p:cNvSpPr>
            <a:spLocks noGrp="1"/>
          </p:cNvSpPr>
          <p:nvPr>
            <p:ph type="title" hasCustomPrompt="1"/>
          </p:nvPr>
        </p:nvSpPr>
        <p:spPr>
          <a:xfrm>
            <a:off x="365760" y="822960"/>
            <a:ext cx="10972800" cy="731520"/>
          </a:xfrm>
          <a:prstGeom prst="rect">
            <a:avLst/>
          </a:prstGeom>
        </p:spPr>
        <p:txBody>
          <a:bodyPr anchor="t">
            <a:noAutofit/>
          </a:bodyPr>
          <a:lstStyle>
            <a:lvl1pPr>
              <a:defRPr sz="1600">
                <a:latin typeface="+mn-lt"/>
              </a:defRPr>
            </a:lvl1pPr>
          </a:lstStyle>
          <a:p>
            <a:r>
              <a:rPr lang="en-US"/>
              <a:t>Key takeaway statement, may underline 1-2 words for emphasis and extend 1-2 lines. </a:t>
            </a:r>
            <a:br>
              <a:rPr lang="en-US"/>
            </a:br>
            <a:r>
              <a:rPr lang="en-US"/>
              <a:t>Text should be 16pt.</a:t>
            </a:r>
            <a:br>
              <a:rPr lang="en-US"/>
            </a:br>
            <a:r>
              <a:rPr lang="en-US"/>
              <a:t>Delete this box if not needed.</a:t>
            </a:r>
          </a:p>
        </p:txBody>
      </p:sp>
      <p:sp>
        <p:nvSpPr>
          <p:cNvPr id="12" name="Content Placeholder 5">
            <a:extLst>
              <a:ext uri="{FF2B5EF4-FFF2-40B4-BE49-F238E27FC236}">
                <a16:creationId xmlns:a16="http://schemas.microsoft.com/office/drawing/2014/main" id="{C0F1D480-B4EA-4791-BB6E-6DD467C7A83D}"/>
              </a:ext>
            </a:extLst>
          </p:cNvPr>
          <p:cNvSpPr>
            <a:spLocks noGrp="1"/>
          </p:cNvSpPr>
          <p:nvPr>
            <p:ph sz="quarter" idx="15" hasCustomPrompt="1"/>
          </p:nvPr>
        </p:nvSpPr>
        <p:spPr>
          <a:xfrm>
            <a:off x="365759" y="2514600"/>
            <a:ext cx="5212080" cy="3657600"/>
          </a:xfrm>
          <a:prstGeom prst="rect">
            <a:avLst/>
          </a:prstGeom>
        </p:spPr>
        <p:txBody>
          <a:bodyPr>
            <a:normAutofit/>
          </a:bodyPr>
          <a:lstStyle>
            <a:lvl1pPr marL="0" indent="0">
              <a:buNone/>
              <a:defRPr sz="1400"/>
            </a:lvl1pPr>
            <a:lvl2pPr marL="182880" indent="-182880">
              <a:defRPr sz="1600"/>
            </a:lvl2pPr>
            <a:lvl3pPr marL="365760" indent="-182880">
              <a:defRPr sz="1400"/>
            </a:lvl3pPr>
          </a:lstStyle>
          <a:p>
            <a:pPr lvl="0"/>
            <a:r>
              <a:rPr lang="en-US"/>
              <a:t>Body text should be 14pt. Click icon to add graphic. </a:t>
            </a:r>
          </a:p>
        </p:txBody>
      </p:sp>
      <p:pic>
        <p:nvPicPr>
          <p:cNvPr id="2" name="Picture 1" descr="A blue and black logo&#10;&#10;Description automatically generated">
            <a:extLst>
              <a:ext uri="{FF2B5EF4-FFF2-40B4-BE49-F238E27FC236}">
                <a16:creationId xmlns:a16="http://schemas.microsoft.com/office/drawing/2014/main" id="{B054E19B-2709-81D6-F909-50E6428C295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5760" y="6217602"/>
            <a:ext cx="773561" cy="457200"/>
          </a:xfrm>
          <a:prstGeom prst="rect">
            <a:avLst/>
          </a:prstGeom>
        </p:spPr>
      </p:pic>
    </p:spTree>
    <p:extLst>
      <p:ext uri="{BB962C8B-B14F-4D97-AF65-F5344CB8AC3E}">
        <p14:creationId xmlns:p14="http://schemas.microsoft.com/office/powerpoint/2010/main" val="21312604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lumn Content White BG">
    <p:spTree>
      <p:nvGrpSpPr>
        <p:cNvPr id="1" name=""/>
        <p:cNvGrpSpPr/>
        <p:nvPr/>
      </p:nvGrpSpPr>
      <p:grpSpPr>
        <a:xfrm>
          <a:off x="0" y="0"/>
          <a:ext cx="0" cy="0"/>
          <a:chOff x="0" y="0"/>
          <a:chExt cx="0" cy="0"/>
        </a:xfrm>
      </p:grpSpPr>
      <p:sp>
        <p:nvSpPr>
          <p:cNvPr id="9" name="Text Placeholder 7">
            <a:extLst>
              <a:ext uri="{FF2B5EF4-FFF2-40B4-BE49-F238E27FC236}">
                <a16:creationId xmlns:a16="http://schemas.microsoft.com/office/drawing/2014/main" id="{FF2ACCCE-C649-408D-A8AF-E5532641E219}"/>
              </a:ext>
            </a:extLst>
          </p:cNvPr>
          <p:cNvSpPr>
            <a:spLocks noGrp="1"/>
          </p:cNvSpPr>
          <p:nvPr>
            <p:ph type="body" sz="quarter" idx="13" hasCustomPrompt="1"/>
          </p:nvPr>
        </p:nvSpPr>
        <p:spPr>
          <a:xfrm>
            <a:off x="365760" y="365760"/>
            <a:ext cx="5943600" cy="365760"/>
          </a:xfrm>
          <a:prstGeom prst="rect">
            <a:avLst/>
          </a:prstGeom>
        </p:spPr>
        <p:txBody>
          <a:bodyPr>
            <a:noAutofit/>
          </a:bodyPr>
          <a:lstStyle>
            <a:lvl1pPr marL="0" indent="0">
              <a:buNone/>
              <a:defRPr sz="1800" b="0" i="0">
                <a:solidFill>
                  <a:srgbClr val="320FFF"/>
                </a:solidFill>
                <a:latin typeface="+mj-lt"/>
              </a:defRPr>
            </a:lvl1pPr>
          </a:lstStyle>
          <a:p>
            <a:pPr lvl="0"/>
            <a:r>
              <a:rPr lang="en-US"/>
              <a:t>Slide title (2-5 words) – 18pt</a:t>
            </a:r>
          </a:p>
        </p:txBody>
      </p:sp>
      <p:sp>
        <p:nvSpPr>
          <p:cNvPr id="15" name="Title 1">
            <a:extLst>
              <a:ext uri="{FF2B5EF4-FFF2-40B4-BE49-F238E27FC236}">
                <a16:creationId xmlns:a16="http://schemas.microsoft.com/office/drawing/2014/main" id="{25BEEC79-05B5-4CC6-8A36-751868A3CA5F}"/>
              </a:ext>
            </a:extLst>
          </p:cNvPr>
          <p:cNvSpPr>
            <a:spLocks noGrp="1"/>
          </p:cNvSpPr>
          <p:nvPr>
            <p:ph type="title" hasCustomPrompt="1"/>
          </p:nvPr>
        </p:nvSpPr>
        <p:spPr>
          <a:xfrm>
            <a:off x="365760" y="822960"/>
            <a:ext cx="10972800" cy="731520"/>
          </a:xfrm>
          <a:prstGeom prst="rect">
            <a:avLst/>
          </a:prstGeom>
        </p:spPr>
        <p:txBody>
          <a:bodyPr anchor="t">
            <a:noAutofit/>
          </a:bodyPr>
          <a:lstStyle>
            <a:lvl1pPr>
              <a:defRPr sz="1600">
                <a:latin typeface="+mn-lt"/>
              </a:defRPr>
            </a:lvl1pPr>
          </a:lstStyle>
          <a:p>
            <a:r>
              <a:rPr lang="en-US"/>
              <a:t>Key takeaway statement, may underline 1-2 words for emphasis and extend 1-2 lines. </a:t>
            </a:r>
            <a:br>
              <a:rPr lang="en-US"/>
            </a:br>
            <a:r>
              <a:rPr lang="en-US"/>
              <a:t>Text should be 16pt.</a:t>
            </a:r>
            <a:br>
              <a:rPr lang="en-US"/>
            </a:br>
            <a:r>
              <a:rPr lang="en-US"/>
              <a:t>Delete this box if not needed.</a:t>
            </a:r>
          </a:p>
        </p:txBody>
      </p:sp>
      <p:sp>
        <p:nvSpPr>
          <p:cNvPr id="3" name="Text Placeholder 2">
            <a:extLst>
              <a:ext uri="{FF2B5EF4-FFF2-40B4-BE49-F238E27FC236}">
                <a16:creationId xmlns:a16="http://schemas.microsoft.com/office/drawing/2014/main" id="{E57109A3-5601-40D6-A3A7-8415A70A9A08}"/>
              </a:ext>
            </a:extLst>
          </p:cNvPr>
          <p:cNvSpPr>
            <a:spLocks noGrp="1"/>
          </p:cNvSpPr>
          <p:nvPr>
            <p:ph type="body" sz="quarter" idx="30" hasCustomPrompt="1"/>
          </p:nvPr>
        </p:nvSpPr>
        <p:spPr>
          <a:xfrm>
            <a:off x="362611" y="1645920"/>
            <a:ext cx="3566160" cy="4572000"/>
          </a:xfrm>
          <a:prstGeom prst="rect">
            <a:avLst/>
          </a:prstGeom>
        </p:spPr>
        <p:txBody>
          <a:bodyPr/>
          <a:lstStyle>
            <a:lvl1pPr marL="0" indent="0">
              <a:spcBef>
                <a:spcPts val="0"/>
              </a:spcBef>
              <a:buNone/>
              <a:defRPr sz="1400">
                <a:latin typeface="+mn-lt"/>
              </a:defRPr>
            </a:lvl1pPr>
            <a:lvl2pPr marL="182880" indent="-182880">
              <a:spcBef>
                <a:spcPts val="0"/>
              </a:spcBef>
              <a:defRPr sz="1400"/>
            </a:lvl2pPr>
            <a:lvl3pPr marL="365760" indent="-182880">
              <a:spcBef>
                <a:spcPts val="0"/>
              </a:spcBef>
              <a:defRPr sz="1200"/>
            </a:lvl3pPr>
          </a:lstStyle>
          <a:p>
            <a:pPr lvl="0"/>
            <a:r>
              <a:rPr lang="en-US"/>
              <a:t>Body text should be 14pt. Click icon to add graphic. </a:t>
            </a:r>
          </a:p>
        </p:txBody>
      </p:sp>
      <p:sp>
        <p:nvSpPr>
          <p:cNvPr id="13" name="Text Placeholder 2">
            <a:extLst>
              <a:ext uri="{FF2B5EF4-FFF2-40B4-BE49-F238E27FC236}">
                <a16:creationId xmlns:a16="http://schemas.microsoft.com/office/drawing/2014/main" id="{624D5E9F-2159-4A58-AB83-FA977355E79A}"/>
              </a:ext>
            </a:extLst>
          </p:cNvPr>
          <p:cNvSpPr>
            <a:spLocks noGrp="1"/>
          </p:cNvSpPr>
          <p:nvPr>
            <p:ph type="body" sz="quarter" idx="31" hasCustomPrompt="1"/>
          </p:nvPr>
        </p:nvSpPr>
        <p:spPr>
          <a:xfrm>
            <a:off x="4023360" y="1645920"/>
            <a:ext cx="3566160" cy="4572000"/>
          </a:xfrm>
          <a:prstGeom prst="rect">
            <a:avLst/>
          </a:prstGeom>
        </p:spPr>
        <p:txBody>
          <a:bodyPr/>
          <a:lstStyle>
            <a:lvl1pPr marL="0" indent="0">
              <a:spcBef>
                <a:spcPts val="0"/>
              </a:spcBef>
              <a:buNone/>
              <a:defRPr sz="1400">
                <a:latin typeface="+mn-lt"/>
              </a:defRPr>
            </a:lvl1pPr>
            <a:lvl2pPr marL="182880" indent="-182880">
              <a:spcBef>
                <a:spcPts val="0"/>
              </a:spcBef>
              <a:defRPr sz="1400"/>
            </a:lvl2pPr>
            <a:lvl3pPr marL="365760" indent="-182880">
              <a:spcBef>
                <a:spcPts val="0"/>
              </a:spcBef>
              <a:defRPr sz="1200"/>
            </a:lvl3pPr>
          </a:lstStyle>
          <a:p>
            <a:pPr lvl="0"/>
            <a:r>
              <a:rPr lang="en-US"/>
              <a:t>Body text should be 14pt. Click icon to add graphic. </a:t>
            </a:r>
          </a:p>
        </p:txBody>
      </p:sp>
      <p:sp>
        <p:nvSpPr>
          <p:cNvPr id="14" name="Text Placeholder 2">
            <a:extLst>
              <a:ext uri="{FF2B5EF4-FFF2-40B4-BE49-F238E27FC236}">
                <a16:creationId xmlns:a16="http://schemas.microsoft.com/office/drawing/2014/main" id="{9B56A9A0-52C9-4DA9-9880-B268774D3074}"/>
              </a:ext>
            </a:extLst>
          </p:cNvPr>
          <p:cNvSpPr>
            <a:spLocks noGrp="1"/>
          </p:cNvSpPr>
          <p:nvPr>
            <p:ph type="body" sz="quarter" idx="32" hasCustomPrompt="1"/>
          </p:nvPr>
        </p:nvSpPr>
        <p:spPr>
          <a:xfrm>
            <a:off x="7680960" y="1645920"/>
            <a:ext cx="3657600" cy="4572000"/>
          </a:xfrm>
          <a:prstGeom prst="rect">
            <a:avLst/>
          </a:prstGeom>
        </p:spPr>
        <p:txBody>
          <a:bodyPr/>
          <a:lstStyle>
            <a:lvl1pPr marL="0" indent="0">
              <a:spcBef>
                <a:spcPts val="0"/>
              </a:spcBef>
              <a:buNone/>
              <a:defRPr sz="1400">
                <a:latin typeface="+mn-lt"/>
              </a:defRPr>
            </a:lvl1pPr>
            <a:lvl2pPr marL="182880" indent="-182880">
              <a:spcBef>
                <a:spcPts val="0"/>
              </a:spcBef>
              <a:defRPr sz="1400"/>
            </a:lvl2pPr>
            <a:lvl3pPr marL="365760" indent="-182880">
              <a:spcBef>
                <a:spcPts val="0"/>
              </a:spcBef>
              <a:defRPr sz="1200"/>
            </a:lvl3pPr>
          </a:lstStyle>
          <a:p>
            <a:pPr lvl="0"/>
            <a:r>
              <a:rPr lang="en-US"/>
              <a:t>Body text should be 14pt. Click icon to add graphic. </a:t>
            </a:r>
          </a:p>
        </p:txBody>
      </p:sp>
      <p:pic>
        <p:nvPicPr>
          <p:cNvPr id="2" name="Picture 1" descr="A blue and black logo&#10;&#10;Description automatically generated">
            <a:extLst>
              <a:ext uri="{FF2B5EF4-FFF2-40B4-BE49-F238E27FC236}">
                <a16:creationId xmlns:a16="http://schemas.microsoft.com/office/drawing/2014/main" id="{3E7D4374-4F0B-FFD9-AC3C-57FA45BB3F2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5760" y="6217602"/>
            <a:ext cx="773561" cy="457200"/>
          </a:xfrm>
          <a:prstGeom prst="rect">
            <a:avLst/>
          </a:prstGeom>
        </p:spPr>
      </p:pic>
    </p:spTree>
    <p:extLst>
      <p:ext uri="{BB962C8B-B14F-4D97-AF65-F5344CB8AC3E}">
        <p14:creationId xmlns:p14="http://schemas.microsoft.com/office/powerpoint/2010/main" val="35231928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adrant Content White BG">
    <p:spTree>
      <p:nvGrpSpPr>
        <p:cNvPr id="1" name=""/>
        <p:cNvGrpSpPr/>
        <p:nvPr/>
      </p:nvGrpSpPr>
      <p:grpSpPr>
        <a:xfrm>
          <a:off x="0" y="0"/>
          <a:ext cx="0" cy="0"/>
          <a:chOff x="0" y="0"/>
          <a:chExt cx="0" cy="0"/>
        </a:xfrm>
      </p:grpSpPr>
      <p:sp>
        <p:nvSpPr>
          <p:cNvPr id="9" name="Text Placeholder 7">
            <a:extLst>
              <a:ext uri="{FF2B5EF4-FFF2-40B4-BE49-F238E27FC236}">
                <a16:creationId xmlns:a16="http://schemas.microsoft.com/office/drawing/2014/main" id="{FF2ACCCE-C649-408D-A8AF-E5532641E219}"/>
              </a:ext>
            </a:extLst>
          </p:cNvPr>
          <p:cNvSpPr>
            <a:spLocks noGrp="1"/>
          </p:cNvSpPr>
          <p:nvPr>
            <p:ph type="body" sz="quarter" idx="13" hasCustomPrompt="1"/>
          </p:nvPr>
        </p:nvSpPr>
        <p:spPr>
          <a:xfrm>
            <a:off x="365760" y="365760"/>
            <a:ext cx="5943600" cy="365760"/>
          </a:xfrm>
          <a:prstGeom prst="rect">
            <a:avLst/>
          </a:prstGeom>
        </p:spPr>
        <p:txBody>
          <a:bodyPr>
            <a:noAutofit/>
          </a:bodyPr>
          <a:lstStyle>
            <a:lvl1pPr marL="0" indent="0">
              <a:buNone/>
              <a:defRPr sz="1800" b="0" i="0">
                <a:solidFill>
                  <a:srgbClr val="320FFF"/>
                </a:solidFill>
                <a:latin typeface="+mj-lt"/>
              </a:defRPr>
            </a:lvl1pPr>
          </a:lstStyle>
          <a:p>
            <a:pPr lvl="0"/>
            <a:r>
              <a:rPr lang="en-US"/>
              <a:t>Slide title (2-5 words) – 18pt</a:t>
            </a:r>
          </a:p>
        </p:txBody>
      </p:sp>
      <p:sp>
        <p:nvSpPr>
          <p:cNvPr id="14" name="Title 1">
            <a:extLst>
              <a:ext uri="{FF2B5EF4-FFF2-40B4-BE49-F238E27FC236}">
                <a16:creationId xmlns:a16="http://schemas.microsoft.com/office/drawing/2014/main" id="{3FC75BAA-00ED-43E4-8A26-D1183AB6501B}"/>
              </a:ext>
            </a:extLst>
          </p:cNvPr>
          <p:cNvSpPr>
            <a:spLocks noGrp="1"/>
          </p:cNvSpPr>
          <p:nvPr>
            <p:ph type="title" hasCustomPrompt="1"/>
          </p:nvPr>
        </p:nvSpPr>
        <p:spPr>
          <a:xfrm>
            <a:off x="365760" y="822960"/>
            <a:ext cx="10972800" cy="731520"/>
          </a:xfrm>
          <a:prstGeom prst="rect">
            <a:avLst/>
          </a:prstGeom>
        </p:spPr>
        <p:txBody>
          <a:bodyPr anchor="t">
            <a:noAutofit/>
          </a:bodyPr>
          <a:lstStyle>
            <a:lvl1pPr>
              <a:defRPr sz="1600">
                <a:latin typeface="+mn-lt"/>
              </a:defRPr>
            </a:lvl1pPr>
          </a:lstStyle>
          <a:p>
            <a:r>
              <a:rPr lang="en-US"/>
              <a:t>Key takeaway statement, may underline 1-2 words for emphasis and extend 1-2 lines. </a:t>
            </a:r>
            <a:br>
              <a:rPr lang="en-US"/>
            </a:br>
            <a:r>
              <a:rPr lang="en-US"/>
              <a:t>Text should be 16pt.</a:t>
            </a:r>
            <a:br>
              <a:rPr lang="en-US"/>
            </a:br>
            <a:r>
              <a:rPr lang="en-US"/>
              <a:t>Delete this box if not needed.</a:t>
            </a:r>
          </a:p>
        </p:txBody>
      </p:sp>
      <p:sp>
        <p:nvSpPr>
          <p:cNvPr id="5" name="Text Placeholder 4">
            <a:extLst>
              <a:ext uri="{FF2B5EF4-FFF2-40B4-BE49-F238E27FC236}">
                <a16:creationId xmlns:a16="http://schemas.microsoft.com/office/drawing/2014/main" id="{28F1C10C-D544-48EE-B753-45091D3F191A}"/>
              </a:ext>
            </a:extLst>
          </p:cNvPr>
          <p:cNvSpPr>
            <a:spLocks noGrp="1"/>
          </p:cNvSpPr>
          <p:nvPr>
            <p:ph type="body" sz="quarter" idx="17" hasCustomPrompt="1"/>
          </p:nvPr>
        </p:nvSpPr>
        <p:spPr>
          <a:xfrm>
            <a:off x="5897880" y="1825625"/>
            <a:ext cx="5440680" cy="2011680"/>
          </a:xfrm>
          <a:prstGeom prst="rect">
            <a:avLst/>
          </a:prstGeom>
        </p:spPr>
        <p:txBody>
          <a:bodyPr/>
          <a:lstStyle>
            <a:lvl1pPr marL="0" indent="0">
              <a:spcBef>
                <a:spcPts val="0"/>
              </a:spcBef>
              <a:buNone/>
              <a:defRPr sz="1400">
                <a:latin typeface="+mn-lt"/>
              </a:defRPr>
            </a:lvl1pPr>
            <a:lvl2pPr marL="182880" indent="-182880">
              <a:spcBef>
                <a:spcPts val="0"/>
              </a:spcBef>
              <a:defRPr sz="1200"/>
            </a:lvl2pPr>
            <a:lvl3pPr marL="365760" indent="-182880">
              <a:spcBef>
                <a:spcPts val="0"/>
              </a:spcBef>
              <a:defRPr sz="1200"/>
            </a:lvl3pPr>
          </a:lstStyle>
          <a:p>
            <a:pPr lvl="0"/>
            <a:r>
              <a:rPr lang="en-US"/>
              <a:t>Body text should be 14pt.</a:t>
            </a:r>
          </a:p>
        </p:txBody>
      </p:sp>
      <p:sp>
        <p:nvSpPr>
          <p:cNvPr id="13" name="Text Placeholder 4">
            <a:extLst>
              <a:ext uri="{FF2B5EF4-FFF2-40B4-BE49-F238E27FC236}">
                <a16:creationId xmlns:a16="http://schemas.microsoft.com/office/drawing/2014/main" id="{2041B42F-EEF5-4412-A803-2F22EF49F304}"/>
              </a:ext>
            </a:extLst>
          </p:cNvPr>
          <p:cNvSpPr>
            <a:spLocks noGrp="1"/>
          </p:cNvSpPr>
          <p:nvPr>
            <p:ph type="body" sz="quarter" idx="18" hasCustomPrompt="1"/>
          </p:nvPr>
        </p:nvSpPr>
        <p:spPr>
          <a:xfrm>
            <a:off x="365760" y="1825625"/>
            <a:ext cx="5440680" cy="2011680"/>
          </a:xfrm>
          <a:prstGeom prst="rect">
            <a:avLst/>
          </a:prstGeom>
        </p:spPr>
        <p:txBody>
          <a:bodyPr/>
          <a:lstStyle>
            <a:lvl1pPr marL="0" indent="0">
              <a:spcBef>
                <a:spcPts val="0"/>
              </a:spcBef>
              <a:buNone/>
              <a:defRPr sz="1400">
                <a:latin typeface="+mn-lt"/>
              </a:defRPr>
            </a:lvl1pPr>
            <a:lvl2pPr marL="182880" indent="-182880">
              <a:spcBef>
                <a:spcPts val="0"/>
              </a:spcBef>
              <a:defRPr sz="1200"/>
            </a:lvl2pPr>
            <a:lvl3pPr marL="365760" indent="-182880">
              <a:spcBef>
                <a:spcPts val="0"/>
              </a:spcBef>
              <a:defRPr sz="1200"/>
            </a:lvl3pPr>
          </a:lstStyle>
          <a:p>
            <a:pPr lvl="0"/>
            <a:r>
              <a:rPr lang="en-US"/>
              <a:t>Body text should be 14pt.</a:t>
            </a:r>
          </a:p>
        </p:txBody>
      </p:sp>
      <p:sp>
        <p:nvSpPr>
          <p:cNvPr id="16" name="Text Placeholder 4">
            <a:extLst>
              <a:ext uri="{FF2B5EF4-FFF2-40B4-BE49-F238E27FC236}">
                <a16:creationId xmlns:a16="http://schemas.microsoft.com/office/drawing/2014/main" id="{A4FD8A43-797A-4897-95DD-68178F531BF1}"/>
              </a:ext>
            </a:extLst>
          </p:cNvPr>
          <p:cNvSpPr>
            <a:spLocks noGrp="1"/>
          </p:cNvSpPr>
          <p:nvPr>
            <p:ph type="body" sz="quarter" idx="19" hasCustomPrompt="1"/>
          </p:nvPr>
        </p:nvSpPr>
        <p:spPr>
          <a:xfrm>
            <a:off x="365760" y="3935095"/>
            <a:ext cx="5440680" cy="2011680"/>
          </a:xfrm>
          <a:prstGeom prst="rect">
            <a:avLst/>
          </a:prstGeom>
        </p:spPr>
        <p:txBody>
          <a:bodyPr/>
          <a:lstStyle>
            <a:lvl1pPr marL="0" indent="0">
              <a:spcBef>
                <a:spcPts val="0"/>
              </a:spcBef>
              <a:buNone/>
              <a:defRPr sz="1400">
                <a:latin typeface="+mn-lt"/>
              </a:defRPr>
            </a:lvl1pPr>
            <a:lvl2pPr marL="182880" indent="-182880">
              <a:spcBef>
                <a:spcPts val="0"/>
              </a:spcBef>
              <a:defRPr sz="1200"/>
            </a:lvl2pPr>
            <a:lvl3pPr marL="365760" indent="-182880">
              <a:lnSpc>
                <a:spcPct val="100000"/>
              </a:lnSpc>
              <a:spcBef>
                <a:spcPts val="0"/>
              </a:spcBef>
              <a:defRPr sz="1200"/>
            </a:lvl3pPr>
          </a:lstStyle>
          <a:p>
            <a:pPr lvl="0"/>
            <a:r>
              <a:rPr lang="en-US"/>
              <a:t>Body text should be 14pt.</a:t>
            </a:r>
          </a:p>
        </p:txBody>
      </p:sp>
      <p:sp>
        <p:nvSpPr>
          <p:cNvPr id="17" name="Text Placeholder 4">
            <a:extLst>
              <a:ext uri="{FF2B5EF4-FFF2-40B4-BE49-F238E27FC236}">
                <a16:creationId xmlns:a16="http://schemas.microsoft.com/office/drawing/2014/main" id="{AD6D03A4-CACE-4058-81C2-C9F15F688269}"/>
              </a:ext>
            </a:extLst>
          </p:cNvPr>
          <p:cNvSpPr>
            <a:spLocks noGrp="1"/>
          </p:cNvSpPr>
          <p:nvPr>
            <p:ph type="body" sz="quarter" idx="20" hasCustomPrompt="1"/>
          </p:nvPr>
        </p:nvSpPr>
        <p:spPr>
          <a:xfrm>
            <a:off x="5899868" y="3935095"/>
            <a:ext cx="5440680" cy="2011680"/>
          </a:xfrm>
          <a:prstGeom prst="rect">
            <a:avLst/>
          </a:prstGeom>
        </p:spPr>
        <p:txBody>
          <a:bodyPr/>
          <a:lstStyle>
            <a:lvl1pPr marL="0" indent="0">
              <a:spcBef>
                <a:spcPts val="0"/>
              </a:spcBef>
              <a:buNone/>
              <a:defRPr sz="1400">
                <a:latin typeface="+mn-lt"/>
              </a:defRPr>
            </a:lvl1pPr>
            <a:lvl2pPr marL="182880" indent="-182880">
              <a:spcBef>
                <a:spcPts val="0"/>
              </a:spcBef>
              <a:defRPr sz="1200"/>
            </a:lvl2pPr>
            <a:lvl3pPr marL="365760" indent="-182880">
              <a:spcBef>
                <a:spcPts val="0"/>
              </a:spcBef>
              <a:defRPr sz="1200"/>
            </a:lvl3pPr>
          </a:lstStyle>
          <a:p>
            <a:pPr lvl="0"/>
            <a:r>
              <a:rPr lang="en-US"/>
              <a:t>Body text should be 14pt.</a:t>
            </a:r>
          </a:p>
        </p:txBody>
      </p:sp>
      <p:pic>
        <p:nvPicPr>
          <p:cNvPr id="2" name="Picture 1" descr="A blue and black logo&#10;&#10;Description automatically generated">
            <a:extLst>
              <a:ext uri="{FF2B5EF4-FFF2-40B4-BE49-F238E27FC236}">
                <a16:creationId xmlns:a16="http://schemas.microsoft.com/office/drawing/2014/main" id="{5F46C71D-5189-62BB-4452-EB8D24D6369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5760" y="6217602"/>
            <a:ext cx="773561" cy="457200"/>
          </a:xfrm>
          <a:prstGeom prst="rect">
            <a:avLst/>
          </a:prstGeom>
        </p:spPr>
      </p:pic>
    </p:spTree>
    <p:extLst>
      <p:ext uri="{BB962C8B-B14F-4D97-AF65-F5344CB8AC3E}">
        <p14:creationId xmlns:p14="http://schemas.microsoft.com/office/powerpoint/2010/main" val="42434336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Graph White 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C9456-D4B4-4553-B4FB-18A9BE90169E}"/>
              </a:ext>
            </a:extLst>
          </p:cNvPr>
          <p:cNvSpPr>
            <a:spLocks noGrp="1"/>
          </p:cNvSpPr>
          <p:nvPr>
            <p:ph type="title" hasCustomPrompt="1"/>
          </p:nvPr>
        </p:nvSpPr>
        <p:spPr>
          <a:xfrm>
            <a:off x="365759" y="822960"/>
            <a:ext cx="4114800" cy="1280160"/>
          </a:xfrm>
          <a:prstGeom prst="rect">
            <a:avLst/>
          </a:prstGeom>
        </p:spPr>
        <p:txBody>
          <a:bodyPr anchor="ctr">
            <a:normAutofit/>
          </a:bodyPr>
          <a:lstStyle>
            <a:lvl1pPr>
              <a:defRPr sz="1600">
                <a:latin typeface="+mn-lt"/>
              </a:defRPr>
            </a:lvl1pPr>
          </a:lstStyle>
          <a:p>
            <a:r>
              <a:rPr lang="en-US"/>
              <a:t>Key takeaway statement, may underline 1-2 words for emphasis and extend 1-2 lines. </a:t>
            </a:r>
            <a:br>
              <a:rPr lang="en-US"/>
            </a:br>
            <a:r>
              <a:rPr lang="en-US"/>
              <a:t>Text should be 16pt.</a:t>
            </a:r>
            <a:br>
              <a:rPr lang="en-US"/>
            </a:br>
            <a:r>
              <a:rPr lang="en-US"/>
              <a:t>Delete this box if not needed.</a:t>
            </a:r>
          </a:p>
        </p:txBody>
      </p:sp>
      <p:sp>
        <p:nvSpPr>
          <p:cNvPr id="3" name="Content Placeholder 2">
            <a:extLst>
              <a:ext uri="{FF2B5EF4-FFF2-40B4-BE49-F238E27FC236}">
                <a16:creationId xmlns:a16="http://schemas.microsoft.com/office/drawing/2014/main" id="{D8839ADC-5E96-405A-AF1F-84E5373B2BC8}"/>
              </a:ext>
            </a:extLst>
          </p:cNvPr>
          <p:cNvSpPr>
            <a:spLocks noGrp="1"/>
          </p:cNvSpPr>
          <p:nvPr>
            <p:ph idx="1" hasCustomPrompt="1"/>
          </p:nvPr>
        </p:nvSpPr>
        <p:spPr>
          <a:xfrm>
            <a:off x="5212080" y="1172976"/>
            <a:ext cx="6172200" cy="4671076"/>
          </a:xfrm>
          <a:prstGeom prst="rect">
            <a:avLst/>
          </a:prstGeom>
        </p:spPr>
        <p:txBody>
          <a:bodyPr>
            <a:normAutofit/>
          </a:bodyPr>
          <a:lstStyle>
            <a:lvl1pPr marL="0" indent="0">
              <a:buNone/>
              <a:defRPr sz="1400">
                <a:latin typeface="+mn-lt"/>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icon to add graphic. Change the color of the lines in View &gt; Slide Master &gt; Shape Format.</a:t>
            </a:r>
          </a:p>
        </p:txBody>
      </p:sp>
      <p:sp>
        <p:nvSpPr>
          <p:cNvPr id="4" name="Text Placeholder 3">
            <a:extLst>
              <a:ext uri="{FF2B5EF4-FFF2-40B4-BE49-F238E27FC236}">
                <a16:creationId xmlns:a16="http://schemas.microsoft.com/office/drawing/2014/main" id="{FA82E3AF-B61C-417E-A3F3-DE330569CFBD}"/>
              </a:ext>
            </a:extLst>
          </p:cNvPr>
          <p:cNvSpPr>
            <a:spLocks noGrp="1"/>
          </p:cNvSpPr>
          <p:nvPr>
            <p:ph type="body" sz="half" idx="2" hasCustomPrompt="1"/>
          </p:nvPr>
        </p:nvSpPr>
        <p:spPr>
          <a:xfrm>
            <a:off x="365759" y="2194560"/>
            <a:ext cx="4114800" cy="3657600"/>
          </a:xfrm>
          <a:prstGeom prst="rect">
            <a:avLst/>
          </a:prstGeom>
        </p:spPr>
        <p:txBody>
          <a:bodyPr>
            <a:normAutofit/>
          </a:bodyPr>
          <a:lstStyle>
            <a:lvl1pPr marL="0" indent="0">
              <a:spcBef>
                <a:spcPts val="0"/>
              </a:spcBef>
              <a:buNone/>
              <a:defRPr sz="1400"/>
            </a:lvl1pPr>
            <a:lvl2pPr marL="182880" indent="-182880">
              <a:spcBef>
                <a:spcPts val="0"/>
              </a:spcBef>
              <a:buFont typeface="Arial" panose="020B0604020202020204" pitchFamily="34" charset="0"/>
              <a:buChar char="•"/>
              <a:defRPr sz="1600"/>
            </a:lvl2pPr>
            <a:lvl3pPr marL="365760" indent="-182880">
              <a:spcBef>
                <a:spcPts val="0"/>
              </a:spcBef>
              <a:buFont typeface="Arial" panose="020B0604020202020204" pitchFamily="34" charset="0"/>
              <a:buChar char="•"/>
              <a:defRPr sz="14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Body text should be 14pt.</a:t>
            </a:r>
          </a:p>
        </p:txBody>
      </p:sp>
      <p:sp>
        <p:nvSpPr>
          <p:cNvPr id="9" name="Text Placeholder 7">
            <a:extLst>
              <a:ext uri="{FF2B5EF4-FFF2-40B4-BE49-F238E27FC236}">
                <a16:creationId xmlns:a16="http://schemas.microsoft.com/office/drawing/2014/main" id="{F6191C81-4DFF-464A-BE41-6F8DE1F1C326}"/>
              </a:ext>
            </a:extLst>
          </p:cNvPr>
          <p:cNvSpPr>
            <a:spLocks noGrp="1"/>
          </p:cNvSpPr>
          <p:nvPr>
            <p:ph type="body" sz="quarter" idx="13" hasCustomPrompt="1"/>
          </p:nvPr>
        </p:nvSpPr>
        <p:spPr>
          <a:xfrm>
            <a:off x="365760" y="365760"/>
            <a:ext cx="5943600" cy="365760"/>
          </a:xfrm>
          <a:prstGeom prst="rect">
            <a:avLst/>
          </a:prstGeom>
        </p:spPr>
        <p:txBody>
          <a:bodyPr>
            <a:noAutofit/>
          </a:bodyPr>
          <a:lstStyle>
            <a:lvl1pPr marL="0" indent="0">
              <a:buNone/>
              <a:defRPr sz="1800" b="0" i="0">
                <a:solidFill>
                  <a:srgbClr val="320FFF"/>
                </a:solidFill>
                <a:latin typeface="+mj-lt"/>
              </a:defRPr>
            </a:lvl1pPr>
          </a:lstStyle>
          <a:p>
            <a:pPr lvl="0"/>
            <a:r>
              <a:rPr lang="en-US"/>
              <a:t>Slide title (2-5 words) – 18pt</a:t>
            </a:r>
          </a:p>
        </p:txBody>
      </p:sp>
      <p:sp>
        <p:nvSpPr>
          <p:cNvPr id="13" name="Parallelogram 12">
            <a:extLst>
              <a:ext uri="{FF2B5EF4-FFF2-40B4-BE49-F238E27FC236}">
                <a16:creationId xmlns:a16="http://schemas.microsoft.com/office/drawing/2014/main" id="{3084B0CF-9F31-411C-AAEF-D2D1F98A8B2E}"/>
              </a:ext>
            </a:extLst>
          </p:cNvPr>
          <p:cNvSpPr>
            <a:spLocks/>
          </p:cNvSpPr>
          <p:nvPr userDrawn="1"/>
        </p:nvSpPr>
        <p:spPr>
          <a:xfrm>
            <a:off x="5212080" y="1081535"/>
            <a:ext cx="6172200" cy="91440"/>
          </a:xfrm>
          <a:prstGeom prst="parallelogram">
            <a:avLst>
              <a:gd name="adj" fmla="val 65506"/>
            </a:avLst>
          </a:prstGeom>
          <a:solidFill>
            <a:srgbClr val="E51E2D"/>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Parallelogram 14">
            <a:extLst>
              <a:ext uri="{FF2B5EF4-FFF2-40B4-BE49-F238E27FC236}">
                <a16:creationId xmlns:a16="http://schemas.microsoft.com/office/drawing/2014/main" id="{5E042065-B44A-4253-852E-2BBD154389F7}"/>
              </a:ext>
            </a:extLst>
          </p:cNvPr>
          <p:cNvSpPr>
            <a:spLocks/>
          </p:cNvSpPr>
          <p:nvPr userDrawn="1"/>
        </p:nvSpPr>
        <p:spPr>
          <a:xfrm>
            <a:off x="5212080" y="5844052"/>
            <a:ext cx="6172200" cy="91440"/>
          </a:xfrm>
          <a:prstGeom prst="parallelogram">
            <a:avLst>
              <a:gd name="adj" fmla="val 65506"/>
            </a:avLst>
          </a:prstGeom>
          <a:solidFill>
            <a:srgbClr val="E51E2D"/>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and black logo&#10;&#10;Description automatically generated">
            <a:extLst>
              <a:ext uri="{FF2B5EF4-FFF2-40B4-BE49-F238E27FC236}">
                <a16:creationId xmlns:a16="http://schemas.microsoft.com/office/drawing/2014/main" id="{0D803627-5AD8-8BFF-2E9B-503E38860AC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5760" y="6217602"/>
            <a:ext cx="773561" cy="457200"/>
          </a:xfrm>
          <a:prstGeom prst="rect">
            <a:avLst/>
          </a:prstGeom>
        </p:spPr>
      </p:pic>
    </p:spTree>
    <p:extLst>
      <p:ext uri="{BB962C8B-B14F-4D97-AF65-F5344CB8AC3E}">
        <p14:creationId xmlns:p14="http://schemas.microsoft.com/office/powerpoint/2010/main" val="19227952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tatement with Bkgrd Picture White 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0B406DE7-8E1B-42B0-B8C2-078151AEE485}"/>
              </a:ext>
            </a:extLst>
          </p:cNvPr>
          <p:cNvSpPr>
            <a:spLocks noGrp="1"/>
          </p:cNvSpPr>
          <p:nvPr>
            <p:ph type="pic" sz="quarter" idx="12" hasCustomPrompt="1"/>
          </p:nvPr>
        </p:nvSpPr>
        <p:spPr>
          <a:xfrm>
            <a:off x="0" y="0"/>
            <a:ext cx="12192000" cy="6126480"/>
          </a:xfrm>
          <a:prstGeom prst="rect">
            <a:avLst/>
          </a:prstGeom>
        </p:spPr>
        <p:txBody>
          <a:bodyPr anchor="ctr">
            <a:normAutofit/>
          </a:bodyPr>
          <a:lstStyle>
            <a:lvl1pPr marL="0" indent="0" algn="r">
              <a:spcBef>
                <a:spcPts val="0"/>
              </a:spcBef>
              <a:spcAft>
                <a:spcPts val="0"/>
              </a:spcAft>
              <a:buNone/>
              <a:defRPr sz="2000">
                <a:latin typeface="+mn-lt"/>
              </a:defRPr>
            </a:lvl1pPr>
          </a:lstStyle>
          <a:p>
            <a:r>
              <a:rPr lang="en-US"/>
              <a:t>Click icon to add background </a:t>
            </a:r>
          </a:p>
          <a:p>
            <a:r>
              <a:rPr lang="en-US"/>
              <a:t>picture from our library</a:t>
            </a:r>
          </a:p>
        </p:txBody>
      </p:sp>
      <p:sp>
        <p:nvSpPr>
          <p:cNvPr id="2" name="Title 1">
            <a:extLst>
              <a:ext uri="{FF2B5EF4-FFF2-40B4-BE49-F238E27FC236}">
                <a16:creationId xmlns:a16="http://schemas.microsoft.com/office/drawing/2014/main" id="{8EA3931A-419A-4C4B-807C-0685C2D71571}"/>
              </a:ext>
            </a:extLst>
          </p:cNvPr>
          <p:cNvSpPr>
            <a:spLocks noGrp="1"/>
          </p:cNvSpPr>
          <p:nvPr>
            <p:ph type="title" hasCustomPrompt="1"/>
          </p:nvPr>
        </p:nvSpPr>
        <p:spPr>
          <a:xfrm>
            <a:off x="370242" y="1234440"/>
            <a:ext cx="5029200" cy="3657600"/>
          </a:xfrm>
          <a:prstGeom prst="rect">
            <a:avLst/>
          </a:prstGeom>
        </p:spPr>
        <p:txBody>
          <a:bodyPr>
            <a:normAutofit/>
          </a:bodyPr>
          <a:lstStyle>
            <a:lvl1pPr algn="ctr">
              <a:defRPr sz="2400"/>
            </a:lvl1pPr>
          </a:lstStyle>
          <a:p>
            <a:r>
              <a:rPr lang="en-US"/>
              <a:t>Add a bold statement text here. Avenir Next 24pt minimum. Change color of the lines in View &gt; Slide Master &gt; Shape Format.</a:t>
            </a:r>
          </a:p>
        </p:txBody>
      </p:sp>
      <p:sp>
        <p:nvSpPr>
          <p:cNvPr id="10" name="Parallelogram 9">
            <a:extLst>
              <a:ext uri="{FF2B5EF4-FFF2-40B4-BE49-F238E27FC236}">
                <a16:creationId xmlns:a16="http://schemas.microsoft.com/office/drawing/2014/main" id="{0FAB9CF5-0464-47C8-8070-EEE8A7D1D103}"/>
              </a:ext>
            </a:extLst>
          </p:cNvPr>
          <p:cNvSpPr>
            <a:spLocks/>
          </p:cNvSpPr>
          <p:nvPr userDrawn="1"/>
        </p:nvSpPr>
        <p:spPr>
          <a:xfrm>
            <a:off x="374724" y="1143000"/>
            <a:ext cx="5029200" cy="91440"/>
          </a:xfrm>
          <a:prstGeom prst="parallelogram">
            <a:avLst>
              <a:gd name="adj" fmla="val 65506"/>
            </a:avLst>
          </a:prstGeom>
          <a:solidFill>
            <a:srgbClr val="41329A"/>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27DCD718-CA39-4BA5-A4D2-D26EC71BCB74}"/>
              </a:ext>
            </a:extLst>
          </p:cNvPr>
          <p:cNvSpPr>
            <a:spLocks/>
          </p:cNvSpPr>
          <p:nvPr userDrawn="1"/>
        </p:nvSpPr>
        <p:spPr>
          <a:xfrm>
            <a:off x="374724" y="4892040"/>
            <a:ext cx="5029200" cy="91440"/>
          </a:xfrm>
          <a:prstGeom prst="parallelogram">
            <a:avLst>
              <a:gd name="adj" fmla="val 65506"/>
            </a:avLst>
          </a:prstGeom>
          <a:solidFill>
            <a:srgbClr val="41329A"/>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blue and black logo&#10;&#10;Description automatically generated">
            <a:extLst>
              <a:ext uri="{FF2B5EF4-FFF2-40B4-BE49-F238E27FC236}">
                <a16:creationId xmlns:a16="http://schemas.microsoft.com/office/drawing/2014/main" id="{124C2D33-2838-066F-2BBB-75509D3B147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5760" y="6217602"/>
            <a:ext cx="773561" cy="457200"/>
          </a:xfrm>
          <a:prstGeom prst="rect">
            <a:avLst/>
          </a:prstGeom>
        </p:spPr>
      </p:pic>
    </p:spTree>
    <p:extLst>
      <p:ext uri="{BB962C8B-B14F-4D97-AF65-F5344CB8AC3E}">
        <p14:creationId xmlns:p14="http://schemas.microsoft.com/office/powerpoint/2010/main" val="41806827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old Statement White BG">
    <p:spTree>
      <p:nvGrpSpPr>
        <p:cNvPr id="1" name=""/>
        <p:cNvGrpSpPr/>
        <p:nvPr/>
      </p:nvGrpSpPr>
      <p:grpSpPr>
        <a:xfrm>
          <a:off x="0" y="0"/>
          <a:ext cx="0" cy="0"/>
          <a:chOff x="0" y="0"/>
          <a:chExt cx="0" cy="0"/>
        </a:xfrm>
      </p:grpSpPr>
      <p:sp>
        <p:nvSpPr>
          <p:cNvPr id="6" name="Parallelogram 5">
            <a:extLst>
              <a:ext uri="{FF2B5EF4-FFF2-40B4-BE49-F238E27FC236}">
                <a16:creationId xmlns:a16="http://schemas.microsoft.com/office/drawing/2014/main" id="{934DC941-8483-4C60-B156-D057B2945DA6}"/>
              </a:ext>
            </a:extLst>
          </p:cNvPr>
          <p:cNvSpPr>
            <a:spLocks noChangeAspect="1"/>
          </p:cNvSpPr>
          <p:nvPr userDrawn="1"/>
        </p:nvSpPr>
        <p:spPr>
          <a:xfrm>
            <a:off x="5852160" y="0"/>
            <a:ext cx="2628900" cy="2103120"/>
          </a:xfrm>
          <a:prstGeom prst="parallelogram">
            <a:avLst>
              <a:gd name="adj" fmla="val 65506"/>
            </a:avLst>
          </a:prstGeom>
          <a:solidFill>
            <a:srgbClr val="FFBD00"/>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arallelogram 6">
            <a:extLst>
              <a:ext uri="{FF2B5EF4-FFF2-40B4-BE49-F238E27FC236}">
                <a16:creationId xmlns:a16="http://schemas.microsoft.com/office/drawing/2014/main" id="{83DAB288-0E87-4305-ABB0-83039EE0AD6A}"/>
              </a:ext>
            </a:extLst>
          </p:cNvPr>
          <p:cNvSpPr>
            <a:spLocks noChangeAspect="1"/>
          </p:cNvSpPr>
          <p:nvPr userDrawn="1"/>
        </p:nvSpPr>
        <p:spPr>
          <a:xfrm>
            <a:off x="3223260" y="4754880"/>
            <a:ext cx="2628900" cy="2103120"/>
          </a:xfrm>
          <a:prstGeom prst="parallelogram">
            <a:avLst>
              <a:gd name="adj" fmla="val 65506"/>
            </a:avLst>
          </a:prstGeom>
          <a:solidFill>
            <a:srgbClr val="FFBD00"/>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8">
            <a:extLst>
              <a:ext uri="{FF2B5EF4-FFF2-40B4-BE49-F238E27FC236}">
                <a16:creationId xmlns:a16="http://schemas.microsoft.com/office/drawing/2014/main" id="{3E7A2D6E-2B37-4405-84DA-8417ACC31ED8}"/>
              </a:ext>
            </a:extLst>
          </p:cNvPr>
          <p:cNvSpPr>
            <a:spLocks noGrp="1"/>
          </p:cNvSpPr>
          <p:nvPr>
            <p:ph type="body" sz="quarter" idx="12" hasCustomPrompt="1"/>
          </p:nvPr>
        </p:nvSpPr>
        <p:spPr>
          <a:xfrm>
            <a:off x="2895600" y="2514600"/>
            <a:ext cx="6400800" cy="1828800"/>
          </a:xfrm>
          <a:prstGeom prst="rect">
            <a:avLst/>
          </a:prstGeom>
        </p:spPr>
        <p:txBody>
          <a:bodyPr anchor="ctr">
            <a:normAutofit/>
          </a:bodyPr>
          <a:lstStyle>
            <a:lvl1pPr marL="0" indent="0" algn="ctr">
              <a:buNone/>
              <a:defRPr sz="2400"/>
            </a:lvl1pPr>
          </a:lstStyle>
          <a:p>
            <a:pPr lvl="0"/>
            <a:r>
              <a:rPr lang="en-US"/>
              <a:t>Add a bold statement here, which may extend to 4 lines. Avenir Next 24pt min. Change shape colors in View &gt; Slide Master &gt; Shape Format.</a:t>
            </a:r>
          </a:p>
        </p:txBody>
      </p:sp>
      <p:pic>
        <p:nvPicPr>
          <p:cNvPr id="3" name="Picture 2" descr="A blue and black logo&#10;&#10;Description automatically generated">
            <a:extLst>
              <a:ext uri="{FF2B5EF4-FFF2-40B4-BE49-F238E27FC236}">
                <a16:creationId xmlns:a16="http://schemas.microsoft.com/office/drawing/2014/main" id="{0BE3C525-F4B1-CB9E-3150-A06E2821810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5760" y="6217602"/>
            <a:ext cx="773561" cy="457200"/>
          </a:xfrm>
          <a:prstGeom prst="rect">
            <a:avLst/>
          </a:prstGeom>
        </p:spPr>
      </p:pic>
    </p:spTree>
    <p:extLst>
      <p:ext uri="{BB962C8B-B14F-4D97-AF65-F5344CB8AC3E}">
        <p14:creationId xmlns:p14="http://schemas.microsoft.com/office/powerpoint/2010/main" val="23705202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ap Layout White 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CDF82C79-E4D8-4883-9768-CE81AD3F5DEE}"/>
              </a:ext>
            </a:extLst>
          </p:cNvPr>
          <p:cNvSpPr>
            <a:spLocks noGrp="1"/>
          </p:cNvSpPr>
          <p:nvPr>
            <p:ph type="title" hasCustomPrompt="1"/>
          </p:nvPr>
        </p:nvSpPr>
        <p:spPr>
          <a:xfrm>
            <a:off x="365760" y="1097279"/>
            <a:ext cx="3657600" cy="1371600"/>
          </a:xfrm>
          <a:prstGeom prst="rect">
            <a:avLst/>
          </a:prstGeom>
        </p:spPr>
        <p:txBody>
          <a:bodyPr anchor="ctr">
            <a:noAutofit/>
          </a:bodyPr>
          <a:lstStyle>
            <a:lvl1pPr>
              <a:defRPr sz="1600"/>
            </a:lvl1pPr>
          </a:lstStyle>
          <a:p>
            <a:r>
              <a:rPr lang="en-US"/>
              <a:t>Key takeaway statement, may underline 1-2 words for emphasis and extend 1-2 lines. </a:t>
            </a:r>
            <a:br>
              <a:rPr lang="en-US"/>
            </a:br>
            <a:r>
              <a:rPr lang="en-US"/>
              <a:t>Text should be 16pt.</a:t>
            </a:r>
            <a:br>
              <a:rPr lang="en-US"/>
            </a:br>
            <a:r>
              <a:rPr lang="en-US"/>
              <a:t>Delete this box if not needed.</a:t>
            </a:r>
          </a:p>
        </p:txBody>
      </p:sp>
      <p:sp>
        <p:nvSpPr>
          <p:cNvPr id="15" name="Text Placeholder 15">
            <a:extLst>
              <a:ext uri="{FF2B5EF4-FFF2-40B4-BE49-F238E27FC236}">
                <a16:creationId xmlns:a16="http://schemas.microsoft.com/office/drawing/2014/main" id="{183EA797-77DF-4CFF-9FB7-95466C36D87B}"/>
              </a:ext>
            </a:extLst>
          </p:cNvPr>
          <p:cNvSpPr>
            <a:spLocks noGrp="1"/>
          </p:cNvSpPr>
          <p:nvPr>
            <p:ph type="body" idx="1" hasCustomPrompt="1"/>
          </p:nvPr>
        </p:nvSpPr>
        <p:spPr>
          <a:xfrm>
            <a:off x="365760" y="2560322"/>
            <a:ext cx="3657600" cy="2743200"/>
          </a:xfrm>
          <a:prstGeom prst="rect">
            <a:avLst/>
          </a:prstGeom>
        </p:spPr>
        <p:txBody>
          <a:bodyPr>
            <a:noAutofit/>
          </a:bodyPr>
          <a:lstStyle>
            <a:lvl1pPr marL="0" indent="0">
              <a:buNone/>
              <a:defRPr sz="1400">
                <a:latin typeface="+mn-lt"/>
              </a:defRPr>
            </a:lvl1pPr>
            <a:lvl2pPr marL="182880" indent="-182880">
              <a:defRPr sz="1400"/>
            </a:lvl2pPr>
            <a:lvl3pPr marL="457200">
              <a:defRPr sz="1600"/>
            </a:lvl3pPr>
          </a:lstStyle>
          <a:p>
            <a:pPr lvl="0"/>
            <a:r>
              <a:rPr lang="en-US"/>
              <a:t>Body text should be 14pt.</a:t>
            </a:r>
          </a:p>
        </p:txBody>
      </p:sp>
      <p:sp>
        <p:nvSpPr>
          <p:cNvPr id="3" name="Text Placeholder 2">
            <a:extLst>
              <a:ext uri="{FF2B5EF4-FFF2-40B4-BE49-F238E27FC236}">
                <a16:creationId xmlns:a16="http://schemas.microsoft.com/office/drawing/2014/main" id="{6C571FDD-4333-4C61-9EC9-C75F189FC3CE}"/>
              </a:ext>
            </a:extLst>
          </p:cNvPr>
          <p:cNvSpPr>
            <a:spLocks noGrp="1"/>
          </p:cNvSpPr>
          <p:nvPr>
            <p:ph type="body" sz="quarter" idx="12" hasCustomPrompt="1"/>
          </p:nvPr>
        </p:nvSpPr>
        <p:spPr>
          <a:xfrm>
            <a:off x="365759" y="365760"/>
            <a:ext cx="5943600" cy="365760"/>
          </a:xfrm>
          <a:prstGeom prst="rect">
            <a:avLst/>
          </a:prstGeom>
        </p:spPr>
        <p:txBody>
          <a:bodyPr>
            <a:normAutofit/>
          </a:bodyPr>
          <a:lstStyle>
            <a:lvl1pPr marL="0" indent="0">
              <a:buNone/>
              <a:defRPr sz="1800" b="0" i="0">
                <a:solidFill>
                  <a:srgbClr val="320FFF"/>
                </a:solidFill>
                <a:latin typeface="+mj-lt"/>
              </a:defRPr>
            </a:lvl1pPr>
          </a:lstStyle>
          <a:p>
            <a:pPr lvl="0"/>
            <a:r>
              <a:rPr lang="en-US"/>
              <a:t>Slide title (2-5 words) – 18pt</a:t>
            </a:r>
          </a:p>
        </p:txBody>
      </p:sp>
      <p:pic>
        <p:nvPicPr>
          <p:cNvPr id="2" name="Picture 1" descr="A blue and black logo&#10;&#10;Description automatically generated">
            <a:extLst>
              <a:ext uri="{FF2B5EF4-FFF2-40B4-BE49-F238E27FC236}">
                <a16:creationId xmlns:a16="http://schemas.microsoft.com/office/drawing/2014/main" id="{C36610E2-DE2C-1257-A3A5-84B580909D0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5760" y="6217602"/>
            <a:ext cx="773561" cy="457200"/>
          </a:xfrm>
          <a:prstGeom prst="rect">
            <a:avLst/>
          </a:prstGeom>
        </p:spPr>
      </p:pic>
    </p:spTree>
    <p:extLst>
      <p:ext uri="{BB962C8B-B14F-4D97-AF65-F5344CB8AC3E}">
        <p14:creationId xmlns:p14="http://schemas.microsoft.com/office/powerpoint/2010/main" val="1146641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aptop Text to the Left">
    <p:spTree>
      <p:nvGrpSpPr>
        <p:cNvPr id="1" name=""/>
        <p:cNvGrpSpPr/>
        <p:nvPr/>
      </p:nvGrpSpPr>
      <p:grpSpPr>
        <a:xfrm>
          <a:off x="0" y="0"/>
          <a:ext cx="0" cy="0"/>
          <a:chOff x="0" y="0"/>
          <a:chExt cx="0" cy="0"/>
        </a:xfrm>
      </p:grpSpPr>
      <p:sp>
        <p:nvSpPr>
          <p:cNvPr id="14" name="Text Placeholder 11">
            <a:extLst>
              <a:ext uri="{FF2B5EF4-FFF2-40B4-BE49-F238E27FC236}">
                <a16:creationId xmlns:a16="http://schemas.microsoft.com/office/drawing/2014/main" id="{342BE446-332C-9484-25FE-33E4DDC5EDB7}"/>
              </a:ext>
            </a:extLst>
          </p:cNvPr>
          <p:cNvSpPr>
            <a:spLocks noGrp="1"/>
          </p:cNvSpPr>
          <p:nvPr>
            <p:ph type="body" sz="quarter" idx="16" hasCustomPrompt="1"/>
          </p:nvPr>
        </p:nvSpPr>
        <p:spPr>
          <a:xfrm>
            <a:off x="478402" y="1366138"/>
            <a:ext cx="4278313" cy="1282700"/>
          </a:xfrm>
        </p:spPr>
        <p:txBody>
          <a:bodyPr/>
          <a:lstStyle>
            <a:lvl1pPr marL="0" indent="0">
              <a:buNone/>
              <a:defRPr/>
            </a:lvl1pPr>
          </a:lstStyle>
          <a:p>
            <a:r>
              <a:rPr lang="en-US" sz="2000"/>
              <a:t>Key takeaway statement, may extend 2-4 lines. Text should be 20pt or larger. </a:t>
            </a:r>
          </a:p>
        </p:txBody>
      </p:sp>
      <p:sp>
        <p:nvSpPr>
          <p:cNvPr id="17" name="Text Placeholder 11">
            <a:extLst>
              <a:ext uri="{FF2B5EF4-FFF2-40B4-BE49-F238E27FC236}">
                <a16:creationId xmlns:a16="http://schemas.microsoft.com/office/drawing/2014/main" id="{25DEF0DD-B394-F590-271B-7B92418A6CFC}"/>
              </a:ext>
            </a:extLst>
          </p:cNvPr>
          <p:cNvSpPr>
            <a:spLocks noGrp="1"/>
          </p:cNvSpPr>
          <p:nvPr>
            <p:ph type="body" sz="quarter" idx="17" hasCustomPrompt="1"/>
          </p:nvPr>
        </p:nvSpPr>
        <p:spPr>
          <a:xfrm>
            <a:off x="478402" y="2921804"/>
            <a:ext cx="4278313" cy="2778351"/>
          </a:xfrm>
        </p:spPr>
        <p:txBody>
          <a:bodyPr/>
          <a:lstStyle>
            <a:lvl1pPr marL="0" indent="0">
              <a:buNone/>
              <a:defRPr/>
            </a:lvl1pPr>
          </a:lstStyle>
          <a:p>
            <a:r>
              <a:rPr lang="en-US" sz="1600"/>
              <a:t>Main slide copy, extend 1-3 lines with 2 bullet levels. Text should be 16pt or larger. Click icon to add graphic.</a:t>
            </a:r>
          </a:p>
          <a:p>
            <a:pPr lvl="1"/>
            <a:r>
              <a:rPr lang="en-US" sz="1400"/>
              <a:t>First level bullet, extend to 1-2 lines. Text should be 14pt or larger. </a:t>
            </a:r>
          </a:p>
          <a:p>
            <a:pPr lvl="2"/>
            <a:r>
              <a:rPr lang="en-US" sz="1200"/>
              <a:t>Second level, extend to 1-2 lines. Text should be 12pt or larger.</a:t>
            </a:r>
          </a:p>
          <a:p>
            <a:pPr lvl="2"/>
            <a:r>
              <a:rPr lang="en-US" sz="1200"/>
              <a:t>Text should be </a:t>
            </a:r>
            <a:r>
              <a:rPr lang="en-US" sz="1200" b="1" err="1"/>
              <a:t>Zelis</a:t>
            </a:r>
            <a:r>
              <a:rPr lang="en-US" sz="1200" b="1"/>
              <a:t> Ink Blue</a:t>
            </a:r>
            <a:r>
              <a:rPr lang="en-US" sz="1200"/>
              <a:t>, with highlights in either </a:t>
            </a:r>
            <a:r>
              <a:rPr lang="en-US" sz="1200" b="1" err="1">
                <a:solidFill>
                  <a:schemeClr val="accent1"/>
                </a:solidFill>
              </a:rPr>
              <a:t>Zelis</a:t>
            </a:r>
            <a:r>
              <a:rPr lang="en-US" sz="1200" b="1">
                <a:solidFill>
                  <a:schemeClr val="accent1"/>
                </a:solidFill>
              </a:rPr>
              <a:t> Bright Blue, </a:t>
            </a:r>
            <a:r>
              <a:rPr lang="en-US" sz="1200" b="1">
                <a:solidFill>
                  <a:schemeClr val="accent2"/>
                </a:solidFill>
              </a:rPr>
              <a:t>Red</a:t>
            </a:r>
            <a:r>
              <a:rPr lang="en-US" sz="1200"/>
              <a:t> or </a:t>
            </a:r>
            <a:r>
              <a:rPr lang="en-US" sz="1200" b="1">
                <a:solidFill>
                  <a:schemeClr val="accent6"/>
                </a:solidFill>
              </a:rPr>
              <a:t>Green</a:t>
            </a:r>
          </a:p>
        </p:txBody>
      </p:sp>
      <p:sp>
        <p:nvSpPr>
          <p:cNvPr id="18" name="Text Placeholder 7">
            <a:extLst>
              <a:ext uri="{FF2B5EF4-FFF2-40B4-BE49-F238E27FC236}">
                <a16:creationId xmlns:a16="http://schemas.microsoft.com/office/drawing/2014/main" id="{6645C5CA-7182-75AD-79A0-299CA9BC19AA}"/>
              </a:ext>
            </a:extLst>
          </p:cNvPr>
          <p:cNvSpPr>
            <a:spLocks noGrp="1"/>
          </p:cNvSpPr>
          <p:nvPr>
            <p:ph type="body" sz="quarter" idx="13" hasCustomPrompt="1"/>
          </p:nvPr>
        </p:nvSpPr>
        <p:spPr>
          <a:xfrm>
            <a:off x="365760" y="365760"/>
            <a:ext cx="5943600" cy="365760"/>
          </a:xfrm>
        </p:spPr>
        <p:txBody>
          <a:bodyPr>
            <a:noAutofit/>
          </a:bodyPr>
          <a:lstStyle>
            <a:lvl1pPr marL="0" indent="0">
              <a:buNone/>
              <a:defRPr sz="1800" b="0" i="0">
                <a:solidFill>
                  <a:schemeClr val="accent4"/>
                </a:solidFill>
                <a:latin typeface="+mj-lt"/>
              </a:defRPr>
            </a:lvl1pPr>
          </a:lstStyle>
          <a:p>
            <a:pPr lvl="0"/>
            <a:r>
              <a:rPr lang="en-US"/>
              <a:t>Slide title (2-5 words)</a:t>
            </a:r>
          </a:p>
        </p:txBody>
      </p:sp>
      <p:pic>
        <p:nvPicPr>
          <p:cNvPr id="2" name="Google Shape;3339;p408">
            <a:extLst>
              <a:ext uri="{FF2B5EF4-FFF2-40B4-BE49-F238E27FC236}">
                <a16:creationId xmlns:a16="http://schemas.microsoft.com/office/drawing/2014/main" id="{1B2E7325-F23E-57D1-7616-EB31C2454B9E}"/>
              </a:ext>
            </a:extLst>
          </p:cNvPr>
          <p:cNvPicPr preferRelativeResize="0"/>
          <p:nvPr userDrawn="1"/>
        </p:nvPicPr>
        <p:blipFill rotWithShape="1">
          <a:blip r:embed="rId2">
            <a:alphaModFix/>
          </a:blip>
          <a:srcRect/>
          <a:stretch/>
        </p:blipFill>
        <p:spPr>
          <a:xfrm>
            <a:off x="4720691" y="911250"/>
            <a:ext cx="8669179" cy="5197378"/>
          </a:xfrm>
          <a:prstGeom prst="rect">
            <a:avLst/>
          </a:prstGeom>
          <a:noFill/>
          <a:ln>
            <a:noFill/>
          </a:ln>
        </p:spPr>
      </p:pic>
      <p:sp>
        <p:nvSpPr>
          <p:cNvPr id="19" name="Picture Placeholder 3">
            <a:extLst>
              <a:ext uri="{FF2B5EF4-FFF2-40B4-BE49-F238E27FC236}">
                <a16:creationId xmlns:a16="http://schemas.microsoft.com/office/drawing/2014/main" id="{ADA73590-F7D8-CB9C-A542-DB2A765EC19E}"/>
              </a:ext>
            </a:extLst>
          </p:cNvPr>
          <p:cNvSpPr>
            <a:spLocks noGrp="1"/>
          </p:cNvSpPr>
          <p:nvPr>
            <p:ph type="pic" sz="quarter" idx="15" hasCustomPrompt="1"/>
          </p:nvPr>
        </p:nvSpPr>
        <p:spPr>
          <a:xfrm>
            <a:off x="5757882" y="1266460"/>
            <a:ext cx="6621687" cy="4244044"/>
          </a:xfrm>
          <a:prstGeom prst="roundRect">
            <a:avLst>
              <a:gd name="adj" fmla="val 1510"/>
            </a:avLst>
          </a:prstGeom>
          <a:solidFill>
            <a:schemeClr val="bg1"/>
          </a:solidFill>
        </p:spPr>
        <p:txBody>
          <a:bodyPr anchor="ctr"/>
          <a:lstStyle>
            <a:lvl1pPr marL="0" indent="0" algn="ctr">
              <a:buNone/>
              <a:defRPr/>
            </a:lvl1pPr>
          </a:lstStyle>
          <a:p>
            <a:r>
              <a:rPr lang="en-US"/>
              <a:t>Add a picture from our library by clicking the icon</a:t>
            </a:r>
          </a:p>
        </p:txBody>
      </p:sp>
      <p:pic>
        <p:nvPicPr>
          <p:cNvPr id="4" name="Picture 3" descr="A blue and black logo&#10;&#10;Description automatically generated">
            <a:extLst>
              <a:ext uri="{FF2B5EF4-FFF2-40B4-BE49-F238E27FC236}">
                <a16:creationId xmlns:a16="http://schemas.microsoft.com/office/drawing/2014/main" id="{A1E36749-AF70-4397-77F8-32C8E3DC1C8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5760" y="6217602"/>
            <a:ext cx="773561" cy="457200"/>
          </a:xfrm>
          <a:prstGeom prst="rect">
            <a:avLst/>
          </a:prstGeom>
        </p:spPr>
      </p:pic>
    </p:spTree>
    <p:extLst>
      <p:ext uri="{BB962C8B-B14F-4D97-AF65-F5344CB8AC3E}">
        <p14:creationId xmlns:p14="http://schemas.microsoft.com/office/powerpoint/2010/main" val="3634457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Agenda Slide White 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652327B-012F-44E7-A88A-AB5A2DDADC58}"/>
              </a:ext>
            </a:extLst>
          </p:cNvPr>
          <p:cNvSpPr txBox="1"/>
          <p:nvPr userDrawn="1"/>
        </p:nvSpPr>
        <p:spPr>
          <a:xfrm>
            <a:off x="365760" y="365760"/>
            <a:ext cx="1058303" cy="369332"/>
          </a:xfrm>
          <a:prstGeom prst="rect">
            <a:avLst/>
          </a:prstGeom>
          <a:noFill/>
        </p:spPr>
        <p:txBody>
          <a:bodyPr wrap="none" rtlCol="0" anchor="ctr">
            <a:spAutoFit/>
          </a:bodyPr>
          <a:lstStyle/>
          <a:p>
            <a:r>
              <a:rPr lang="en-US" sz="1800" b="0" i="0">
                <a:solidFill>
                  <a:schemeClr val="accent4"/>
                </a:solidFill>
                <a:latin typeface="+mj-lt"/>
              </a:rPr>
              <a:t>Agenda</a:t>
            </a:r>
          </a:p>
        </p:txBody>
      </p:sp>
      <p:pic>
        <p:nvPicPr>
          <p:cNvPr id="3" name="Picture 2" descr="A blue and black logo&#10;&#10;Description automatically generated">
            <a:extLst>
              <a:ext uri="{FF2B5EF4-FFF2-40B4-BE49-F238E27FC236}">
                <a16:creationId xmlns:a16="http://schemas.microsoft.com/office/drawing/2014/main" id="{08D433D8-F59A-CF26-921E-A224D966E64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5760" y="6217602"/>
            <a:ext cx="773561" cy="457200"/>
          </a:xfrm>
          <a:prstGeom prst="rect">
            <a:avLst/>
          </a:prstGeom>
        </p:spPr>
      </p:pic>
      <p:pic>
        <p:nvPicPr>
          <p:cNvPr id="2" name="Graphic 1">
            <a:extLst>
              <a:ext uri="{FF2B5EF4-FFF2-40B4-BE49-F238E27FC236}">
                <a16:creationId xmlns:a16="http://schemas.microsoft.com/office/drawing/2014/main" id="{F0009547-856C-AC0E-F7C1-3561FDDC9768}"/>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6890668" y="1099277"/>
            <a:ext cx="4197073" cy="3260674"/>
          </a:xfrm>
          <a:prstGeom prst="rect">
            <a:avLst/>
          </a:prstGeom>
        </p:spPr>
      </p:pic>
      <p:sp>
        <p:nvSpPr>
          <p:cNvPr id="5" name="Picture Placeholder 37">
            <a:extLst>
              <a:ext uri="{FF2B5EF4-FFF2-40B4-BE49-F238E27FC236}">
                <a16:creationId xmlns:a16="http://schemas.microsoft.com/office/drawing/2014/main" id="{AA552F8E-883B-9687-520C-B553C47A44BC}"/>
              </a:ext>
            </a:extLst>
          </p:cNvPr>
          <p:cNvSpPr>
            <a:spLocks noGrp="1"/>
          </p:cNvSpPr>
          <p:nvPr>
            <p:ph type="pic" sz="quarter" idx="10"/>
          </p:nvPr>
        </p:nvSpPr>
        <p:spPr>
          <a:xfrm>
            <a:off x="6274865" y="-7494"/>
            <a:ext cx="5928341" cy="5871610"/>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0000"/>
              <a:gd name="connsiteY0" fmla="*/ 10000 h 10000"/>
              <a:gd name="connsiteX1" fmla="*/ 5090 w 10000"/>
              <a:gd name="connsiteY1" fmla="*/ 53 h 10000"/>
              <a:gd name="connsiteX2" fmla="*/ 10000 w 10000"/>
              <a:gd name="connsiteY2" fmla="*/ 0 h 10000"/>
              <a:gd name="connsiteX3" fmla="*/ 8000 w 10000"/>
              <a:gd name="connsiteY3" fmla="*/ 10000 h 10000"/>
              <a:gd name="connsiteX4" fmla="*/ 0 w 10000"/>
              <a:gd name="connsiteY4" fmla="*/ 10000 h 10000"/>
              <a:gd name="connsiteX0" fmla="*/ 0 w 10000"/>
              <a:gd name="connsiteY0" fmla="*/ 10000 h 10000"/>
              <a:gd name="connsiteX1" fmla="*/ 5090 w 10000"/>
              <a:gd name="connsiteY1" fmla="*/ 53 h 10000"/>
              <a:gd name="connsiteX2" fmla="*/ 10000 w 10000"/>
              <a:gd name="connsiteY2" fmla="*/ 0 h 10000"/>
              <a:gd name="connsiteX3" fmla="*/ 4786 w 10000"/>
              <a:gd name="connsiteY3" fmla="*/ 10000 h 10000"/>
              <a:gd name="connsiteX4" fmla="*/ 0 w 10000"/>
              <a:gd name="connsiteY4" fmla="*/ 10000 h 10000"/>
              <a:gd name="connsiteX0" fmla="*/ 0 w 9931"/>
              <a:gd name="connsiteY0" fmla="*/ 9947 h 9947"/>
              <a:gd name="connsiteX1" fmla="*/ 5090 w 9931"/>
              <a:gd name="connsiteY1" fmla="*/ 0 h 9947"/>
              <a:gd name="connsiteX2" fmla="*/ 9931 w 9931"/>
              <a:gd name="connsiteY2" fmla="*/ 0 h 9947"/>
              <a:gd name="connsiteX3" fmla="*/ 4786 w 9931"/>
              <a:gd name="connsiteY3" fmla="*/ 9947 h 9947"/>
              <a:gd name="connsiteX4" fmla="*/ 0 w 9931"/>
              <a:gd name="connsiteY4" fmla="*/ 9947 h 9947"/>
              <a:gd name="connsiteX0" fmla="*/ 0 w 10000"/>
              <a:gd name="connsiteY0" fmla="*/ 10000 h 10000"/>
              <a:gd name="connsiteX1" fmla="*/ 5167 w 10000"/>
              <a:gd name="connsiteY1" fmla="*/ 0 h 10000"/>
              <a:gd name="connsiteX2" fmla="*/ 10000 w 10000"/>
              <a:gd name="connsiteY2" fmla="*/ 0 h 10000"/>
              <a:gd name="connsiteX3" fmla="*/ 4819 w 10000"/>
              <a:gd name="connsiteY3" fmla="*/ 10000 h 10000"/>
              <a:gd name="connsiteX4" fmla="*/ 0 w 10000"/>
              <a:gd name="connsiteY4" fmla="*/ 10000 h 10000"/>
              <a:gd name="connsiteX0" fmla="*/ 0 w 11125"/>
              <a:gd name="connsiteY0" fmla="*/ 12229 h 12229"/>
              <a:gd name="connsiteX1" fmla="*/ 6292 w 11125"/>
              <a:gd name="connsiteY1" fmla="*/ 0 h 12229"/>
              <a:gd name="connsiteX2" fmla="*/ 11125 w 11125"/>
              <a:gd name="connsiteY2" fmla="*/ 0 h 12229"/>
              <a:gd name="connsiteX3" fmla="*/ 5944 w 11125"/>
              <a:gd name="connsiteY3" fmla="*/ 10000 h 12229"/>
              <a:gd name="connsiteX4" fmla="*/ 0 w 11125"/>
              <a:gd name="connsiteY4" fmla="*/ 12229 h 12229"/>
              <a:gd name="connsiteX0" fmla="*/ 0 w 11125"/>
              <a:gd name="connsiteY0" fmla="*/ 12229 h 12247"/>
              <a:gd name="connsiteX1" fmla="*/ 6292 w 11125"/>
              <a:gd name="connsiteY1" fmla="*/ 0 h 12247"/>
              <a:gd name="connsiteX2" fmla="*/ 11125 w 11125"/>
              <a:gd name="connsiteY2" fmla="*/ 0 h 12247"/>
              <a:gd name="connsiteX3" fmla="*/ 5902 w 11125"/>
              <a:gd name="connsiteY3" fmla="*/ 12247 h 12247"/>
              <a:gd name="connsiteX4" fmla="*/ 0 w 11125"/>
              <a:gd name="connsiteY4" fmla="*/ 12229 h 12247"/>
              <a:gd name="connsiteX0" fmla="*/ 0 w 11125"/>
              <a:gd name="connsiteY0" fmla="*/ 12252 h 12270"/>
              <a:gd name="connsiteX1" fmla="*/ 6292 w 11125"/>
              <a:gd name="connsiteY1" fmla="*/ 23 h 12270"/>
              <a:gd name="connsiteX2" fmla="*/ 9621 w 11125"/>
              <a:gd name="connsiteY2" fmla="*/ 0 h 12270"/>
              <a:gd name="connsiteX3" fmla="*/ 11125 w 11125"/>
              <a:gd name="connsiteY3" fmla="*/ 23 h 12270"/>
              <a:gd name="connsiteX4" fmla="*/ 5902 w 11125"/>
              <a:gd name="connsiteY4" fmla="*/ 12270 h 12270"/>
              <a:gd name="connsiteX5" fmla="*/ 0 w 11125"/>
              <a:gd name="connsiteY5" fmla="*/ 12252 h 12270"/>
              <a:gd name="connsiteX0" fmla="*/ 0 w 9621"/>
              <a:gd name="connsiteY0" fmla="*/ 12252 h 12270"/>
              <a:gd name="connsiteX1" fmla="*/ 6292 w 9621"/>
              <a:gd name="connsiteY1" fmla="*/ 23 h 12270"/>
              <a:gd name="connsiteX2" fmla="*/ 9621 w 9621"/>
              <a:gd name="connsiteY2" fmla="*/ 0 h 12270"/>
              <a:gd name="connsiteX3" fmla="*/ 9611 w 9621"/>
              <a:gd name="connsiteY3" fmla="*/ 5034 h 12270"/>
              <a:gd name="connsiteX4" fmla="*/ 5902 w 9621"/>
              <a:gd name="connsiteY4" fmla="*/ 12270 h 12270"/>
              <a:gd name="connsiteX5" fmla="*/ 0 w 9621"/>
              <a:gd name="connsiteY5" fmla="*/ 12252 h 12270"/>
              <a:gd name="connsiteX0" fmla="*/ 0 w 10014"/>
              <a:gd name="connsiteY0" fmla="*/ 9970 h 9985"/>
              <a:gd name="connsiteX1" fmla="*/ 6540 w 10014"/>
              <a:gd name="connsiteY1" fmla="*/ 4 h 9985"/>
              <a:gd name="connsiteX2" fmla="*/ 10014 w 10014"/>
              <a:gd name="connsiteY2" fmla="*/ 0 h 9985"/>
              <a:gd name="connsiteX3" fmla="*/ 9990 w 10014"/>
              <a:gd name="connsiteY3" fmla="*/ 4088 h 9985"/>
              <a:gd name="connsiteX4" fmla="*/ 6134 w 10014"/>
              <a:gd name="connsiteY4" fmla="*/ 9985 h 9985"/>
              <a:gd name="connsiteX5" fmla="*/ 0 w 10014"/>
              <a:gd name="connsiteY5" fmla="*/ 9970 h 9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4" h="9985">
                <a:moveTo>
                  <a:pt x="0" y="9970"/>
                </a:moveTo>
                <a:lnTo>
                  <a:pt x="6540" y="4"/>
                </a:lnTo>
                <a:lnTo>
                  <a:pt x="10014" y="0"/>
                </a:lnTo>
                <a:cubicBezTo>
                  <a:pt x="10011" y="1368"/>
                  <a:pt x="9993" y="2720"/>
                  <a:pt x="9990" y="4088"/>
                </a:cubicBezTo>
                <a:lnTo>
                  <a:pt x="6134" y="9985"/>
                </a:lnTo>
                <a:lnTo>
                  <a:pt x="0" y="9970"/>
                </a:lnTo>
                <a:close/>
              </a:path>
            </a:pathLst>
          </a:custGeom>
        </p:spPr>
        <p:txBody>
          <a:bodyPr/>
          <a:lstStyle/>
          <a:p>
            <a:endParaRPr lang="en-US"/>
          </a:p>
        </p:txBody>
      </p:sp>
      <p:sp>
        <p:nvSpPr>
          <p:cNvPr id="11" name="Text Placeholder 33">
            <a:extLst>
              <a:ext uri="{FF2B5EF4-FFF2-40B4-BE49-F238E27FC236}">
                <a16:creationId xmlns:a16="http://schemas.microsoft.com/office/drawing/2014/main" id="{5775BBD0-C7F5-9A96-1211-8E424DA19AEF}"/>
              </a:ext>
            </a:extLst>
          </p:cNvPr>
          <p:cNvSpPr>
            <a:spLocks noGrp="1"/>
          </p:cNvSpPr>
          <p:nvPr>
            <p:ph type="body" sz="quarter" idx="11" hasCustomPrompt="1"/>
          </p:nvPr>
        </p:nvSpPr>
        <p:spPr>
          <a:xfrm>
            <a:off x="406690" y="2247900"/>
            <a:ext cx="2892425" cy="785813"/>
          </a:xfrm>
          <a:prstGeom prst="rect">
            <a:avLst/>
          </a:prstGeom>
        </p:spPr>
        <p:txBody>
          <a:bodyPr>
            <a:noAutofit/>
          </a:bodyPr>
          <a:lstStyle>
            <a:lvl1pPr marL="0" indent="0">
              <a:buNone/>
              <a:defRPr sz="1400" b="0">
                <a:solidFill>
                  <a:schemeClr val="tx1"/>
                </a:solidFill>
                <a:latin typeface="+mn-lt"/>
              </a:defRPr>
            </a:lvl1pPr>
            <a:lvl2pPr>
              <a:defRPr sz="1400"/>
            </a:lvl2pPr>
            <a:lvl3pPr>
              <a:defRPr sz="1400"/>
            </a:lvl3pPr>
            <a:lvl4pPr>
              <a:defRPr sz="1400"/>
            </a:lvl4pPr>
            <a:lvl5pPr>
              <a:defRPr sz="1400"/>
            </a:lvl5pPr>
          </a:lstStyle>
          <a:p>
            <a:r>
              <a:rPr lang="en-US">
                <a:solidFill>
                  <a:srgbClr val="321478"/>
                </a:solidFill>
                <a:latin typeface="+mj-lt"/>
                <a:cs typeface="Arial" panose="020B0604020202020204" pitchFamily="34" charset="0"/>
              </a:rPr>
              <a:t>Main Heading comes here – 14Pt</a:t>
            </a:r>
            <a:endParaRPr lang="en-US" baseline="30000">
              <a:solidFill>
                <a:srgbClr val="321478"/>
              </a:solidFill>
              <a:latin typeface="+mj-lt"/>
              <a:cs typeface="Arial" panose="020B0604020202020204" pitchFamily="34" charset="0"/>
            </a:endParaRPr>
          </a:p>
        </p:txBody>
      </p:sp>
      <p:sp>
        <p:nvSpPr>
          <p:cNvPr id="14" name="Text Placeholder 33">
            <a:extLst>
              <a:ext uri="{FF2B5EF4-FFF2-40B4-BE49-F238E27FC236}">
                <a16:creationId xmlns:a16="http://schemas.microsoft.com/office/drawing/2014/main" id="{573D3B16-8CA0-823E-09A6-CDB45CC19682}"/>
              </a:ext>
            </a:extLst>
          </p:cNvPr>
          <p:cNvSpPr>
            <a:spLocks noGrp="1"/>
          </p:cNvSpPr>
          <p:nvPr>
            <p:ph type="body" sz="quarter" idx="12" hasCustomPrompt="1"/>
          </p:nvPr>
        </p:nvSpPr>
        <p:spPr>
          <a:xfrm>
            <a:off x="4014266" y="2247900"/>
            <a:ext cx="2892425" cy="785813"/>
          </a:xfrm>
          <a:prstGeom prst="rect">
            <a:avLst/>
          </a:prstGeom>
        </p:spPr>
        <p:txBody>
          <a:bodyPr>
            <a:noAutofit/>
          </a:bodyPr>
          <a:lstStyle>
            <a:lvl1pPr marL="0" indent="0">
              <a:buNone/>
              <a:defRPr sz="1400">
                <a:solidFill>
                  <a:srgbClr val="23004B"/>
                </a:solidFill>
              </a:defRPr>
            </a:lvl1pPr>
            <a:lvl2pPr>
              <a:defRPr sz="1400"/>
            </a:lvl2pPr>
            <a:lvl3pPr>
              <a:defRPr sz="1400"/>
            </a:lvl3pPr>
            <a:lvl4pPr>
              <a:defRPr sz="1400"/>
            </a:lvl4pPr>
            <a:lvl5pPr>
              <a:defRPr sz="1400"/>
            </a:lvl5pPr>
          </a:lstStyle>
          <a:p>
            <a:pPr>
              <a:spcBef>
                <a:spcPts val="0"/>
              </a:spcBef>
            </a:pPr>
            <a:r>
              <a:rPr lang="en-US">
                <a:solidFill>
                  <a:srgbClr val="321478"/>
                </a:solidFill>
                <a:latin typeface="+mj-lt"/>
                <a:cs typeface="Arial" panose="020B0604020202020204" pitchFamily="34" charset="0"/>
              </a:rPr>
              <a:t>Main Heading comes here – 14Pt</a:t>
            </a:r>
            <a:endParaRPr lang="en-US" baseline="30000">
              <a:solidFill>
                <a:srgbClr val="321478"/>
              </a:solidFill>
              <a:latin typeface="+mj-lt"/>
              <a:cs typeface="Arial" panose="020B0604020202020204" pitchFamily="34" charset="0"/>
            </a:endParaRPr>
          </a:p>
          <a:p>
            <a:pPr>
              <a:spcBef>
                <a:spcPts val="0"/>
              </a:spcBef>
            </a:pPr>
            <a:r>
              <a:rPr lang="en-US" sz="1400"/>
              <a:t>Body text comes here – 12pt</a:t>
            </a:r>
          </a:p>
          <a:p>
            <a:pPr>
              <a:spcBef>
                <a:spcPts val="0"/>
              </a:spcBef>
            </a:pPr>
            <a:r>
              <a:rPr lang="en-US" sz="1400"/>
              <a:t>it can extend till two lines</a:t>
            </a:r>
          </a:p>
        </p:txBody>
      </p:sp>
      <p:sp>
        <p:nvSpPr>
          <p:cNvPr id="15" name="Text Placeholder 33">
            <a:extLst>
              <a:ext uri="{FF2B5EF4-FFF2-40B4-BE49-F238E27FC236}">
                <a16:creationId xmlns:a16="http://schemas.microsoft.com/office/drawing/2014/main" id="{8D22E0AB-4B92-DABA-93FD-02ACB2410DC4}"/>
              </a:ext>
            </a:extLst>
          </p:cNvPr>
          <p:cNvSpPr>
            <a:spLocks noGrp="1"/>
          </p:cNvSpPr>
          <p:nvPr>
            <p:ph type="body" sz="quarter" idx="13"/>
          </p:nvPr>
        </p:nvSpPr>
        <p:spPr>
          <a:xfrm>
            <a:off x="406690" y="4707394"/>
            <a:ext cx="2892425" cy="785813"/>
          </a:xfrm>
          <a:prstGeom prst="rect">
            <a:avLst/>
          </a:prstGeom>
        </p:spPr>
        <p:txBody>
          <a:bodyPr>
            <a:noAutofit/>
          </a:bodyPr>
          <a:lstStyle>
            <a:lvl1pPr marL="0" indent="0">
              <a:buNone/>
              <a:defRPr sz="1400">
                <a:solidFill>
                  <a:srgbClr val="23004B"/>
                </a:solidFill>
              </a:defRPr>
            </a:lvl1pPr>
            <a:lvl2pPr>
              <a:defRPr sz="1400"/>
            </a:lvl2pPr>
            <a:lvl3pPr>
              <a:defRPr sz="1400"/>
            </a:lvl3pPr>
            <a:lvl4pPr>
              <a:defRPr sz="1400"/>
            </a:lvl4pPr>
            <a:lvl5pPr>
              <a:defRPr sz="1400"/>
            </a:lvl5pPr>
          </a:lstStyle>
          <a:p>
            <a:pPr lvl="0"/>
            <a:r>
              <a:rPr lang="en-US"/>
              <a:t>Click to edit</a:t>
            </a:r>
          </a:p>
        </p:txBody>
      </p:sp>
      <p:sp>
        <p:nvSpPr>
          <p:cNvPr id="16" name="Text Placeholder 33">
            <a:extLst>
              <a:ext uri="{FF2B5EF4-FFF2-40B4-BE49-F238E27FC236}">
                <a16:creationId xmlns:a16="http://schemas.microsoft.com/office/drawing/2014/main" id="{1A196818-7906-9A2C-27DD-F69A89816BE3}"/>
              </a:ext>
            </a:extLst>
          </p:cNvPr>
          <p:cNvSpPr>
            <a:spLocks noGrp="1"/>
          </p:cNvSpPr>
          <p:nvPr>
            <p:ph type="body" sz="quarter" idx="14"/>
          </p:nvPr>
        </p:nvSpPr>
        <p:spPr>
          <a:xfrm>
            <a:off x="4014266" y="4707394"/>
            <a:ext cx="2892425" cy="785813"/>
          </a:xfrm>
          <a:prstGeom prst="rect">
            <a:avLst/>
          </a:prstGeom>
        </p:spPr>
        <p:txBody>
          <a:bodyPr>
            <a:noAutofit/>
          </a:bodyPr>
          <a:lstStyle>
            <a:lvl1pPr marL="0" indent="0">
              <a:buNone/>
              <a:defRPr sz="1400">
                <a:solidFill>
                  <a:srgbClr val="23004B"/>
                </a:solidFill>
              </a:defRPr>
            </a:lvl1pPr>
            <a:lvl2pPr>
              <a:defRPr sz="1400"/>
            </a:lvl2pPr>
            <a:lvl3pPr>
              <a:defRPr sz="1400"/>
            </a:lvl3pPr>
            <a:lvl4pPr>
              <a:defRPr sz="1400"/>
            </a:lvl4pPr>
            <a:lvl5pPr>
              <a:defRPr sz="1400"/>
            </a:lvl5pPr>
          </a:lstStyle>
          <a:p>
            <a:pPr lvl="0"/>
            <a:r>
              <a:rPr lang="en-US"/>
              <a:t>Click to edit</a:t>
            </a:r>
          </a:p>
        </p:txBody>
      </p:sp>
      <p:sp>
        <p:nvSpPr>
          <p:cNvPr id="17" name="Text Placeholder 21">
            <a:extLst>
              <a:ext uri="{FF2B5EF4-FFF2-40B4-BE49-F238E27FC236}">
                <a16:creationId xmlns:a16="http://schemas.microsoft.com/office/drawing/2014/main" id="{C72ACF4D-1910-BFB7-5D82-850E91598D1D}"/>
              </a:ext>
            </a:extLst>
          </p:cNvPr>
          <p:cNvSpPr>
            <a:spLocks noGrp="1"/>
          </p:cNvSpPr>
          <p:nvPr>
            <p:ph type="body" sz="quarter" idx="15" hasCustomPrompt="1"/>
          </p:nvPr>
        </p:nvSpPr>
        <p:spPr>
          <a:xfrm>
            <a:off x="419100" y="851201"/>
            <a:ext cx="2133600" cy="1234016"/>
          </a:xfrm>
        </p:spPr>
        <p:txBody>
          <a:bodyPr>
            <a:noAutofit/>
          </a:bodyPr>
          <a:lstStyle>
            <a:lvl1pPr marL="0" indent="0">
              <a:buNone/>
              <a:defRPr sz="6600">
                <a:solidFill>
                  <a:srgbClr val="818BE0"/>
                </a:solidFill>
                <a:latin typeface="+mj-lt"/>
              </a:defRPr>
            </a:lvl1pPr>
          </a:lstStyle>
          <a:p>
            <a:pPr lvl="0"/>
            <a:r>
              <a:rPr lang="en-US"/>
              <a:t>No</a:t>
            </a:r>
          </a:p>
        </p:txBody>
      </p:sp>
      <p:sp>
        <p:nvSpPr>
          <p:cNvPr id="18" name="Text Placeholder 21">
            <a:extLst>
              <a:ext uri="{FF2B5EF4-FFF2-40B4-BE49-F238E27FC236}">
                <a16:creationId xmlns:a16="http://schemas.microsoft.com/office/drawing/2014/main" id="{7E8C668D-FE42-0BE6-C3AE-2342E9BA19C3}"/>
              </a:ext>
            </a:extLst>
          </p:cNvPr>
          <p:cNvSpPr>
            <a:spLocks noGrp="1"/>
          </p:cNvSpPr>
          <p:nvPr>
            <p:ph type="body" sz="quarter" idx="16" hasCustomPrompt="1"/>
          </p:nvPr>
        </p:nvSpPr>
        <p:spPr>
          <a:xfrm>
            <a:off x="4014266" y="851201"/>
            <a:ext cx="2133600" cy="1234016"/>
          </a:xfrm>
        </p:spPr>
        <p:txBody>
          <a:bodyPr>
            <a:noAutofit/>
          </a:bodyPr>
          <a:lstStyle>
            <a:lvl1pPr marL="0" indent="0">
              <a:buNone/>
              <a:defRPr sz="6600">
                <a:solidFill>
                  <a:srgbClr val="818BE0"/>
                </a:solidFill>
                <a:latin typeface="+mj-lt"/>
              </a:defRPr>
            </a:lvl1pPr>
          </a:lstStyle>
          <a:p>
            <a:pPr lvl="0"/>
            <a:r>
              <a:rPr lang="en-US"/>
              <a:t>No</a:t>
            </a:r>
          </a:p>
        </p:txBody>
      </p:sp>
      <p:sp>
        <p:nvSpPr>
          <p:cNvPr id="19" name="Text Placeholder 21">
            <a:extLst>
              <a:ext uri="{FF2B5EF4-FFF2-40B4-BE49-F238E27FC236}">
                <a16:creationId xmlns:a16="http://schemas.microsoft.com/office/drawing/2014/main" id="{8897CBA7-D429-BBEA-C072-834F260A34EB}"/>
              </a:ext>
            </a:extLst>
          </p:cNvPr>
          <p:cNvSpPr>
            <a:spLocks noGrp="1"/>
          </p:cNvSpPr>
          <p:nvPr>
            <p:ph type="body" sz="quarter" idx="17" hasCustomPrompt="1"/>
          </p:nvPr>
        </p:nvSpPr>
        <p:spPr>
          <a:xfrm>
            <a:off x="419100" y="3298534"/>
            <a:ext cx="2133600" cy="1234016"/>
          </a:xfrm>
        </p:spPr>
        <p:txBody>
          <a:bodyPr>
            <a:noAutofit/>
          </a:bodyPr>
          <a:lstStyle>
            <a:lvl1pPr marL="0" indent="0">
              <a:buNone/>
              <a:defRPr sz="6600">
                <a:solidFill>
                  <a:srgbClr val="818BE0"/>
                </a:solidFill>
                <a:latin typeface="+mj-lt"/>
              </a:defRPr>
            </a:lvl1pPr>
          </a:lstStyle>
          <a:p>
            <a:pPr lvl="0"/>
            <a:r>
              <a:rPr lang="en-US"/>
              <a:t>No</a:t>
            </a:r>
          </a:p>
        </p:txBody>
      </p:sp>
      <p:sp>
        <p:nvSpPr>
          <p:cNvPr id="20" name="Text Placeholder 21">
            <a:extLst>
              <a:ext uri="{FF2B5EF4-FFF2-40B4-BE49-F238E27FC236}">
                <a16:creationId xmlns:a16="http://schemas.microsoft.com/office/drawing/2014/main" id="{09A0EB86-4920-720A-0F8C-1B98F8225705}"/>
              </a:ext>
            </a:extLst>
          </p:cNvPr>
          <p:cNvSpPr>
            <a:spLocks noGrp="1"/>
          </p:cNvSpPr>
          <p:nvPr>
            <p:ph type="body" sz="quarter" idx="18" hasCustomPrompt="1"/>
          </p:nvPr>
        </p:nvSpPr>
        <p:spPr>
          <a:xfrm>
            <a:off x="4014266" y="3298534"/>
            <a:ext cx="2133600" cy="1234016"/>
          </a:xfrm>
        </p:spPr>
        <p:txBody>
          <a:bodyPr>
            <a:noAutofit/>
          </a:bodyPr>
          <a:lstStyle>
            <a:lvl1pPr marL="0" indent="0">
              <a:buNone/>
              <a:defRPr sz="6600">
                <a:solidFill>
                  <a:srgbClr val="818BE0"/>
                </a:solidFill>
                <a:latin typeface="+mj-lt"/>
              </a:defRPr>
            </a:lvl1pPr>
          </a:lstStyle>
          <a:p>
            <a:pPr lvl="0"/>
            <a:r>
              <a:rPr lang="en-US"/>
              <a:t>No</a:t>
            </a:r>
          </a:p>
        </p:txBody>
      </p:sp>
    </p:spTree>
    <p:extLst>
      <p:ext uri="{BB962C8B-B14F-4D97-AF65-F5344CB8AC3E}">
        <p14:creationId xmlns:p14="http://schemas.microsoft.com/office/powerpoint/2010/main" val="18739622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Slide White BG">
    <p:spTree>
      <p:nvGrpSpPr>
        <p:cNvPr id="1" name=""/>
        <p:cNvGrpSpPr/>
        <p:nvPr/>
      </p:nvGrpSpPr>
      <p:grpSpPr>
        <a:xfrm>
          <a:off x="0" y="0"/>
          <a:ext cx="0" cy="0"/>
          <a:chOff x="0" y="0"/>
          <a:chExt cx="0" cy="0"/>
        </a:xfrm>
      </p:grpSpPr>
      <p:pic>
        <p:nvPicPr>
          <p:cNvPr id="4" name="Picture 3" descr="A blue and black logo&#10;&#10;Description automatically generated">
            <a:extLst>
              <a:ext uri="{FF2B5EF4-FFF2-40B4-BE49-F238E27FC236}">
                <a16:creationId xmlns:a16="http://schemas.microsoft.com/office/drawing/2014/main" id="{7D39C9C1-749E-A8E6-219A-A7D06ADA91D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5760" y="6217602"/>
            <a:ext cx="773561" cy="457200"/>
          </a:xfrm>
          <a:prstGeom prst="rect">
            <a:avLst/>
          </a:prstGeom>
        </p:spPr>
      </p:pic>
      <p:sp>
        <p:nvSpPr>
          <p:cNvPr id="2" name="Text Placeholder 7">
            <a:extLst>
              <a:ext uri="{FF2B5EF4-FFF2-40B4-BE49-F238E27FC236}">
                <a16:creationId xmlns:a16="http://schemas.microsoft.com/office/drawing/2014/main" id="{2D324666-7063-C577-5D33-1880671057F3}"/>
              </a:ext>
            </a:extLst>
          </p:cNvPr>
          <p:cNvSpPr>
            <a:spLocks noGrp="1"/>
          </p:cNvSpPr>
          <p:nvPr>
            <p:ph type="body" sz="quarter" idx="13" hasCustomPrompt="1"/>
          </p:nvPr>
        </p:nvSpPr>
        <p:spPr>
          <a:xfrm>
            <a:off x="365760" y="365760"/>
            <a:ext cx="5943600" cy="365760"/>
          </a:xfrm>
          <a:prstGeom prst="rect">
            <a:avLst/>
          </a:prstGeom>
        </p:spPr>
        <p:txBody>
          <a:bodyPr>
            <a:noAutofit/>
          </a:bodyPr>
          <a:lstStyle>
            <a:lvl1pPr marL="0" indent="0">
              <a:buNone/>
              <a:defRPr sz="1800" b="0" i="0">
                <a:solidFill>
                  <a:srgbClr val="320FFF"/>
                </a:solidFill>
                <a:latin typeface="+mj-lt"/>
              </a:defRPr>
            </a:lvl1pPr>
          </a:lstStyle>
          <a:p>
            <a:pPr lvl="0"/>
            <a:r>
              <a:rPr lang="en-US"/>
              <a:t>Slide title (2-5 words) – 18pt</a:t>
            </a:r>
          </a:p>
        </p:txBody>
      </p:sp>
    </p:spTree>
    <p:extLst>
      <p:ext uri="{BB962C8B-B14F-4D97-AF65-F5344CB8AC3E}">
        <p14:creationId xmlns:p14="http://schemas.microsoft.com/office/powerpoint/2010/main" val="35765916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Slide-NoLogo White BG">
    <p:spTree>
      <p:nvGrpSpPr>
        <p:cNvPr id="1" name=""/>
        <p:cNvGrpSpPr/>
        <p:nvPr/>
      </p:nvGrpSpPr>
      <p:grpSpPr>
        <a:xfrm>
          <a:off x="0" y="0"/>
          <a:ext cx="0" cy="0"/>
          <a:chOff x="0" y="0"/>
          <a:chExt cx="0" cy="0"/>
        </a:xfrm>
      </p:grpSpPr>
      <p:pic>
        <p:nvPicPr>
          <p:cNvPr id="2" name="Picture 1" descr="A blue and black logo&#10;&#10;Description automatically generated">
            <a:extLst>
              <a:ext uri="{FF2B5EF4-FFF2-40B4-BE49-F238E27FC236}">
                <a16:creationId xmlns:a16="http://schemas.microsoft.com/office/drawing/2014/main" id="{B42A0D21-0D74-A254-61E8-1F1C684D319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5760" y="6217602"/>
            <a:ext cx="773561" cy="457200"/>
          </a:xfrm>
          <a:prstGeom prst="rect">
            <a:avLst/>
          </a:prstGeom>
        </p:spPr>
      </p:pic>
    </p:spTree>
    <p:extLst>
      <p:ext uri="{BB962C8B-B14F-4D97-AF65-F5344CB8AC3E}">
        <p14:creationId xmlns:p14="http://schemas.microsoft.com/office/powerpoint/2010/main" val="5910930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Slide White BG">
    <p:spTree>
      <p:nvGrpSpPr>
        <p:cNvPr id="1" name=""/>
        <p:cNvGrpSpPr/>
        <p:nvPr/>
      </p:nvGrpSpPr>
      <p:grpSpPr>
        <a:xfrm>
          <a:off x="0" y="0"/>
          <a:ext cx="0" cy="0"/>
          <a:chOff x="0" y="0"/>
          <a:chExt cx="0" cy="0"/>
        </a:xfrm>
      </p:grpSpPr>
      <p:sp>
        <p:nvSpPr>
          <p:cNvPr id="6" name="Text Placeholder 3">
            <a:extLst>
              <a:ext uri="{FF2B5EF4-FFF2-40B4-BE49-F238E27FC236}">
                <a16:creationId xmlns:a16="http://schemas.microsoft.com/office/drawing/2014/main" id="{00FE70E3-2999-493C-97E6-44D1F5DCDFFB}"/>
              </a:ext>
            </a:extLst>
          </p:cNvPr>
          <p:cNvSpPr>
            <a:spLocks noGrp="1"/>
          </p:cNvSpPr>
          <p:nvPr>
            <p:ph type="body" sz="half" idx="2" hasCustomPrompt="1"/>
          </p:nvPr>
        </p:nvSpPr>
        <p:spPr>
          <a:xfrm>
            <a:off x="365759" y="914400"/>
            <a:ext cx="4114800" cy="457200"/>
          </a:xfrm>
          <a:prstGeom prst="rect">
            <a:avLst/>
          </a:prstGeom>
        </p:spPr>
        <p:txBody>
          <a:bodyPr>
            <a:normAutofit/>
          </a:bodyPr>
          <a:lstStyle>
            <a:lvl1pPr marL="0" indent="0">
              <a:lnSpc>
                <a:spcPct val="100000"/>
              </a:lnSpc>
              <a:spcBef>
                <a:spcPts val="600"/>
              </a:spcBef>
              <a:spcAft>
                <a:spcPts val="600"/>
              </a:spcAft>
              <a:buNone/>
              <a:defRPr sz="1600">
                <a:solidFill>
                  <a:schemeClr val="tx1"/>
                </a:solidFill>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Add your name here</a:t>
            </a:r>
          </a:p>
        </p:txBody>
      </p:sp>
      <p:sp>
        <p:nvSpPr>
          <p:cNvPr id="8" name="TextBox 7">
            <a:extLst>
              <a:ext uri="{FF2B5EF4-FFF2-40B4-BE49-F238E27FC236}">
                <a16:creationId xmlns:a16="http://schemas.microsoft.com/office/drawing/2014/main" id="{38F688A8-396E-4AE5-858C-19A50A22ABAB}"/>
              </a:ext>
            </a:extLst>
          </p:cNvPr>
          <p:cNvSpPr txBox="1"/>
          <p:nvPr userDrawn="1"/>
        </p:nvSpPr>
        <p:spPr>
          <a:xfrm>
            <a:off x="365760" y="365760"/>
            <a:ext cx="826188" cy="369332"/>
          </a:xfrm>
          <a:prstGeom prst="rect">
            <a:avLst/>
          </a:prstGeom>
          <a:noFill/>
        </p:spPr>
        <p:txBody>
          <a:bodyPr wrap="none" lIns="0" rIns="0" rtlCol="0">
            <a:spAutoFit/>
          </a:bodyPr>
          <a:lstStyle/>
          <a:p>
            <a:r>
              <a:rPr lang="en-US" sz="1800" b="0" i="0">
                <a:solidFill>
                  <a:srgbClr val="2E0DEF"/>
                </a:solidFill>
                <a:latin typeface="+mj-lt"/>
              </a:rPr>
              <a:t>Contact</a:t>
            </a:r>
          </a:p>
        </p:txBody>
      </p:sp>
      <p:sp>
        <p:nvSpPr>
          <p:cNvPr id="13" name="Text Placeholder 3">
            <a:extLst>
              <a:ext uri="{FF2B5EF4-FFF2-40B4-BE49-F238E27FC236}">
                <a16:creationId xmlns:a16="http://schemas.microsoft.com/office/drawing/2014/main" id="{6F5F2753-9C94-4844-81F0-EEF41C50FEC3}"/>
              </a:ext>
            </a:extLst>
          </p:cNvPr>
          <p:cNvSpPr>
            <a:spLocks noGrp="1"/>
          </p:cNvSpPr>
          <p:nvPr>
            <p:ph type="body" sz="half" idx="12" hasCustomPrompt="1"/>
          </p:nvPr>
        </p:nvSpPr>
        <p:spPr>
          <a:xfrm>
            <a:off x="365759" y="1371600"/>
            <a:ext cx="4114800" cy="457200"/>
          </a:xfrm>
          <a:prstGeom prst="rect">
            <a:avLst/>
          </a:prstGeom>
        </p:spPr>
        <p:txBody>
          <a:bodyPr>
            <a:normAutofit/>
          </a:bodyPr>
          <a:lstStyle>
            <a:lvl1pPr marL="0" indent="0">
              <a:lnSpc>
                <a:spcPct val="100000"/>
              </a:lnSpc>
              <a:spcBef>
                <a:spcPts val="600"/>
              </a:spcBef>
              <a:spcAft>
                <a:spcPts val="600"/>
              </a:spcAft>
              <a:buNone/>
              <a:defRPr sz="1600">
                <a:solidFill>
                  <a:schemeClr val="tx1"/>
                </a:solidFill>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Add your.email@zelis.com here</a:t>
            </a:r>
          </a:p>
        </p:txBody>
      </p:sp>
      <p:sp>
        <p:nvSpPr>
          <p:cNvPr id="14" name="Text Placeholder 3">
            <a:extLst>
              <a:ext uri="{FF2B5EF4-FFF2-40B4-BE49-F238E27FC236}">
                <a16:creationId xmlns:a16="http://schemas.microsoft.com/office/drawing/2014/main" id="{2A5D62E7-BA43-4944-8822-D62B48EC1955}"/>
              </a:ext>
            </a:extLst>
          </p:cNvPr>
          <p:cNvSpPr>
            <a:spLocks noGrp="1"/>
          </p:cNvSpPr>
          <p:nvPr>
            <p:ph type="body" sz="half" idx="13" hasCustomPrompt="1"/>
          </p:nvPr>
        </p:nvSpPr>
        <p:spPr>
          <a:xfrm>
            <a:off x="365759" y="1828800"/>
            <a:ext cx="4114800" cy="457200"/>
          </a:xfrm>
          <a:prstGeom prst="rect">
            <a:avLst/>
          </a:prstGeom>
        </p:spPr>
        <p:txBody>
          <a:bodyPr>
            <a:normAutofit/>
          </a:bodyPr>
          <a:lstStyle>
            <a:lvl1pPr marL="0" indent="0">
              <a:lnSpc>
                <a:spcPct val="100000"/>
              </a:lnSpc>
              <a:spcBef>
                <a:spcPts val="600"/>
              </a:spcBef>
              <a:spcAft>
                <a:spcPts val="600"/>
              </a:spcAft>
              <a:buNone/>
              <a:defRPr sz="1600">
                <a:solidFill>
                  <a:schemeClr val="tx1"/>
                </a:solidFill>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Add your phone here</a:t>
            </a:r>
          </a:p>
        </p:txBody>
      </p:sp>
      <p:pic>
        <p:nvPicPr>
          <p:cNvPr id="2" name="Picture 1" descr="A blue and black logo&#10;&#10;Description automatically generated">
            <a:extLst>
              <a:ext uri="{FF2B5EF4-FFF2-40B4-BE49-F238E27FC236}">
                <a16:creationId xmlns:a16="http://schemas.microsoft.com/office/drawing/2014/main" id="{EC467B81-5C44-57AA-2525-C1CA4E2B859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5760" y="6217602"/>
            <a:ext cx="773561" cy="457200"/>
          </a:xfrm>
          <a:prstGeom prst="rect">
            <a:avLst/>
          </a:prstGeom>
        </p:spPr>
      </p:pic>
      <p:pic>
        <p:nvPicPr>
          <p:cNvPr id="5" name="Picture 4" descr="A picture containing text, computer, night sky&#10;&#10;Description automatically generated">
            <a:extLst>
              <a:ext uri="{FF2B5EF4-FFF2-40B4-BE49-F238E27FC236}">
                <a16:creationId xmlns:a16="http://schemas.microsoft.com/office/drawing/2014/main" id="{179AC7A2-3C1E-9E5E-CFAA-7AE741CAF1E3}"/>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096000" y="228600"/>
            <a:ext cx="5788861" cy="6035040"/>
          </a:xfrm>
          <a:prstGeom prst="rect">
            <a:avLst/>
          </a:prstGeom>
        </p:spPr>
      </p:pic>
      <p:sp>
        <p:nvSpPr>
          <p:cNvPr id="7" name="Rectangle 6">
            <a:extLst>
              <a:ext uri="{FF2B5EF4-FFF2-40B4-BE49-F238E27FC236}">
                <a16:creationId xmlns:a16="http://schemas.microsoft.com/office/drawing/2014/main" id="{4B17580E-DD3F-16B1-416B-8C12682A8F1D}"/>
              </a:ext>
            </a:extLst>
          </p:cNvPr>
          <p:cNvSpPr/>
          <p:nvPr userDrawn="1"/>
        </p:nvSpPr>
        <p:spPr>
          <a:xfrm>
            <a:off x="91440" y="6176356"/>
            <a:ext cx="11995265" cy="62345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7A9291F-90E3-2525-C165-73C1BDD52FA5}"/>
              </a:ext>
            </a:extLst>
          </p:cNvPr>
          <p:cNvSpPr txBox="1"/>
          <p:nvPr userDrawn="1"/>
        </p:nvSpPr>
        <p:spPr>
          <a:xfrm>
            <a:off x="676275" y="6176356"/>
            <a:ext cx="10839450" cy="461665"/>
          </a:xfrm>
          <a:prstGeom prst="rect">
            <a:avLst/>
          </a:prstGeom>
          <a:noFill/>
        </p:spPr>
        <p:txBody>
          <a:bodyPr wrap="square">
            <a:spAutoFit/>
          </a:bodyPr>
          <a:lstStyle/>
          <a:p>
            <a:pPr algn="ctr"/>
            <a:r>
              <a:rPr lang="en-US" sz="800" dirty="0">
                <a:solidFill>
                  <a:srgbClr val="23004B"/>
                </a:solidFill>
                <a:latin typeface="+mn-lt"/>
              </a:rPr>
              <a:t>The information in this document is for general informational purposes only on an “as is” basis.  Zelis makes no representations or warranties of any kind, regarding this information, its products and/or services featured herein, or any specific outcomes based upon the use of such information/products. Nothing contained in this document is intended to constitute legal advice.  With respect to services provided by our Price Optimization business unit, Zelis provides savings and coding recommendations for each client, who independently assess whether to accept them.  All information related to a client’s approach to its cost containment program is confidential.</a:t>
            </a:r>
          </a:p>
        </p:txBody>
      </p:sp>
    </p:spTree>
    <p:extLst>
      <p:ext uri="{BB962C8B-B14F-4D97-AF65-F5344CB8AC3E}">
        <p14:creationId xmlns:p14="http://schemas.microsoft.com/office/powerpoint/2010/main" val="6514880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Slide Color Dark BG">
    <p:spTree>
      <p:nvGrpSpPr>
        <p:cNvPr id="1" name=""/>
        <p:cNvGrpSpPr/>
        <p:nvPr/>
      </p:nvGrpSpPr>
      <p:grpSpPr>
        <a:xfrm>
          <a:off x="0" y="0"/>
          <a:ext cx="0" cy="0"/>
          <a:chOff x="0" y="0"/>
          <a:chExt cx="0" cy="0"/>
        </a:xfrm>
      </p:grpSpPr>
      <p:pic>
        <p:nvPicPr>
          <p:cNvPr id="18" name="Picture 17" descr="Logo&#10;&#10;Description automatically generated">
            <a:extLst>
              <a:ext uri="{FF2B5EF4-FFF2-40B4-BE49-F238E27FC236}">
                <a16:creationId xmlns:a16="http://schemas.microsoft.com/office/drawing/2014/main" id="{4E1E99A2-3A3E-4671-9542-8E4B379CB8E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1520" y="822960"/>
            <a:ext cx="1529597" cy="731520"/>
          </a:xfrm>
          <a:prstGeom prst="rect">
            <a:avLst/>
          </a:prstGeom>
        </p:spPr>
      </p:pic>
      <p:sp>
        <p:nvSpPr>
          <p:cNvPr id="6" name="Picture Placeholder 9">
            <a:extLst>
              <a:ext uri="{FF2B5EF4-FFF2-40B4-BE49-F238E27FC236}">
                <a16:creationId xmlns:a16="http://schemas.microsoft.com/office/drawing/2014/main" id="{22744CF0-2DCE-F4A2-8D38-F28D225BB47D}"/>
              </a:ext>
            </a:extLst>
          </p:cNvPr>
          <p:cNvSpPr>
            <a:spLocks noGrp="1"/>
          </p:cNvSpPr>
          <p:nvPr>
            <p:ph type="pic" sz="quarter" idx="10" hasCustomPrompt="1"/>
          </p:nvPr>
        </p:nvSpPr>
        <p:spPr>
          <a:xfrm>
            <a:off x="731520" y="5029200"/>
            <a:ext cx="3200400" cy="914400"/>
          </a:xfrm>
          <a:prstGeom prst="rect">
            <a:avLst/>
          </a:prstGeom>
        </p:spPr>
        <p:txBody>
          <a:bodyPr anchor="ctr">
            <a:normAutofit/>
          </a:bodyPr>
          <a:lstStyle>
            <a:lvl1pPr marL="0" indent="0">
              <a:buNone/>
              <a:defRPr sz="1400">
                <a:solidFill>
                  <a:schemeClr val="bg1"/>
                </a:solidFill>
                <a:latin typeface="+mn-lt"/>
              </a:defRPr>
            </a:lvl1pPr>
          </a:lstStyle>
          <a:p>
            <a:pPr marL="0" marR="0" lvl="0" indent="0" algn="l" defTabSz="914400" rtl="0" eaLnBrk="1" fontAlgn="auto" latinLnBrk="0" hangingPunct="1">
              <a:lnSpc>
                <a:spcPct val="100000"/>
              </a:lnSpc>
              <a:spcBef>
                <a:spcPts val="600"/>
              </a:spcBef>
              <a:spcAft>
                <a:spcPts val="600"/>
              </a:spcAft>
              <a:buClrTx/>
              <a:buSzTx/>
              <a:buFont typeface="Arial" panose="020B0604020202020204" pitchFamily="34" charset="0"/>
              <a:buNone/>
              <a:tabLst/>
              <a:defRPr/>
            </a:pPr>
            <a:r>
              <a:rPr lang="en-US"/>
              <a:t>Optional logo (e.g. client, partner)</a:t>
            </a:r>
          </a:p>
        </p:txBody>
      </p:sp>
      <p:sp>
        <p:nvSpPr>
          <p:cNvPr id="7" name="Text Placeholder 11">
            <a:extLst>
              <a:ext uri="{FF2B5EF4-FFF2-40B4-BE49-F238E27FC236}">
                <a16:creationId xmlns:a16="http://schemas.microsoft.com/office/drawing/2014/main" id="{4026D11D-2305-C392-4C0A-25D55E1D8742}"/>
              </a:ext>
            </a:extLst>
          </p:cNvPr>
          <p:cNvSpPr>
            <a:spLocks noGrp="1"/>
          </p:cNvSpPr>
          <p:nvPr>
            <p:ph type="body" sz="quarter" idx="11" hasCustomPrompt="1"/>
          </p:nvPr>
        </p:nvSpPr>
        <p:spPr>
          <a:xfrm>
            <a:off x="731520" y="4480560"/>
            <a:ext cx="3200400" cy="457200"/>
          </a:xfrm>
          <a:prstGeom prst="rect">
            <a:avLst/>
          </a:prstGeom>
        </p:spPr>
        <p:txBody>
          <a:bodyPr anchor="ctr">
            <a:noAutofit/>
          </a:bodyPr>
          <a:lstStyle>
            <a:lvl1pPr marL="0" indent="0">
              <a:buNone/>
              <a:defRPr sz="1400">
                <a:solidFill>
                  <a:schemeClr val="bg1"/>
                </a:solidFill>
                <a:latin typeface="+mn-lt"/>
              </a:defRPr>
            </a:lvl1pPr>
          </a:lstStyle>
          <a:p>
            <a:pPr lvl="0"/>
            <a:r>
              <a:rPr lang="en-US"/>
              <a:t>[Day, Month Year]</a:t>
            </a:r>
          </a:p>
        </p:txBody>
      </p:sp>
      <p:pic>
        <p:nvPicPr>
          <p:cNvPr id="8" name="Picture 7" descr="Logo&#10;&#10;Description automatically generated">
            <a:extLst>
              <a:ext uri="{FF2B5EF4-FFF2-40B4-BE49-F238E27FC236}">
                <a16:creationId xmlns:a16="http://schemas.microsoft.com/office/drawing/2014/main" id="{5EDFC76F-DFCA-883E-E608-042F5ABA604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1520" y="822960"/>
            <a:ext cx="1529597" cy="731520"/>
          </a:xfrm>
          <a:prstGeom prst="rect">
            <a:avLst/>
          </a:prstGeom>
        </p:spPr>
      </p:pic>
      <p:sp>
        <p:nvSpPr>
          <p:cNvPr id="11" name="Title 5">
            <a:extLst>
              <a:ext uri="{FF2B5EF4-FFF2-40B4-BE49-F238E27FC236}">
                <a16:creationId xmlns:a16="http://schemas.microsoft.com/office/drawing/2014/main" id="{7E17E91A-0597-3003-C242-7A5EEC3B0DB4}"/>
              </a:ext>
            </a:extLst>
          </p:cNvPr>
          <p:cNvSpPr>
            <a:spLocks noGrp="1"/>
          </p:cNvSpPr>
          <p:nvPr>
            <p:ph type="title" hasCustomPrompt="1"/>
          </p:nvPr>
        </p:nvSpPr>
        <p:spPr>
          <a:xfrm>
            <a:off x="731520" y="1889125"/>
            <a:ext cx="4754880" cy="1325563"/>
          </a:xfrm>
        </p:spPr>
        <p:txBody>
          <a:bodyPr/>
          <a:lstStyle>
            <a:lvl1pPr>
              <a:defRPr>
                <a:latin typeface="+mj-lt"/>
              </a:defRPr>
            </a:lvl1pPr>
          </a:lstStyle>
          <a:p>
            <a:r>
              <a:rPr lang="en-US"/>
              <a:t>This is a title example and may extend 1-3 lines. </a:t>
            </a:r>
          </a:p>
        </p:txBody>
      </p:sp>
      <p:sp>
        <p:nvSpPr>
          <p:cNvPr id="13" name="Text Placeholder 15">
            <a:extLst>
              <a:ext uri="{FF2B5EF4-FFF2-40B4-BE49-F238E27FC236}">
                <a16:creationId xmlns:a16="http://schemas.microsoft.com/office/drawing/2014/main" id="{276CE895-0590-7C3D-BC6C-84978CF0E395}"/>
              </a:ext>
            </a:extLst>
          </p:cNvPr>
          <p:cNvSpPr>
            <a:spLocks noGrp="1"/>
          </p:cNvSpPr>
          <p:nvPr>
            <p:ph type="body" sz="quarter" idx="12" hasCustomPrompt="1"/>
          </p:nvPr>
        </p:nvSpPr>
        <p:spPr>
          <a:xfrm>
            <a:off x="731838" y="3306128"/>
            <a:ext cx="3883705" cy="1050925"/>
          </a:xfrm>
        </p:spPr>
        <p:txBody>
          <a:bodyPr>
            <a:normAutofit/>
          </a:bodyPr>
          <a:lstStyle>
            <a:lvl1pPr marL="0" indent="0">
              <a:buNone/>
              <a:defRPr sz="1800">
                <a:latin typeface="+mn-lt"/>
              </a:defRPr>
            </a:lvl1pPr>
            <a:lvl2pPr marL="228600" indent="0">
              <a:buNone/>
              <a:defRPr/>
            </a:lvl2pPr>
            <a:lvl3pPr marL="274320" indent="0">
              <a:buNone/>
              <a:defRPr/>
            </a:lvl3pPr>
            <a:lvl4pPr marL="1371600" indent="0">
              <a:buNone/>
              <a:defRPr/>
            </a:lvl4pPr>
            <a:lvl5pPr marL="1828800" indent="0">
              <a:buNone/>
              <a:defRPr/>
            </a:lvl5pPr>
          </a:lstStyle>
          <a:p>
            <a:pPr lvl="0"/>
            <a:r>
              <a:rPr lang="en-US"/>
              <a:t>This is a subtitle and may extend to no more than 2 lines. </a:t>
            </a:r>
          </a:p>
        </p:txBody>
      </p:sp>
      <p:sp>
        <p:nvSpPr>
          <p:cNvPr id="3" name="Rectangle 2">
            <a:extLst>
              <a:ext uri="{FF2B5EF4-FFF2-40B4-BE49-F238E27FC236}">
                <a16:creationId xmlns:a16="http://schemas.microsoft.com/office/drawing/2014/main" id="{3388FF5C-93AA-FF80-2017-00127B315C4C}"/>
              </a:ext>
            </a:extLst>
          </p:cNvPr>
          <p:cNvSpPr/>
          <p:nvPr userDrawn="1"/>
        </p:nvSpPr>
        <p:spPr>
          <a:xfrm>
            <a:off x="0" y="6400800"/>
            <a:ext cx="12192000" cy="457200"/>
          </a:xfrm>
          <a:prstGeom prst="rect">
            <a:avLst/>
          </a:prstGeom>
          <a:solidFill>
            <a:srgbClr val="230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Icon&#10;&#10;Description automatically generated">
            <a:extLst>
              <a:ext uri="{FF2B5EF4-FFF2-40B4-BE49-F238E27FC236}">
                <a16:creationId xmlns:a16="http://schemas.microsoft.com/office/drawing/2014/main" id="{10017B85-8CDC-9388-78E2-15B898FEFBF0}"/>
              </a:ext>
            </a:extLst>
          </p:cNvPr>
          <p:cNvPicPr>
            <a:picLocks noChangeAspect="1"/>
          </p:cNvPicPr>
          <p:nvPr userDrawn="1"/>
        </p:nvPicPr>
        <p:blipFill>
          <a:blip r:embed="rId3" cstate="print">
            <a:alphaModFix amt="20000"/>
            <a:extLst>
              <a:ext uri="{28A0092B-C50C-407E-A947-70E740481C1C}">
                <a14:useLocalDpi xmlns:a14="http://schemas.microsoft.com/office/drawing/2010/main" val="0"/>
              </a:ext>
            </a:extLst>
          </a:blip>
          <a:stretch>
            <a:fillRect/>
          </a:stretch>
        </p:blipFill>
        <p:spPr>
          <a:xfrm>
            <a:off x="5477880" y="144302"/>
            <a:ext cx="6714120" cy="6619718"/>
          </a:xfrm>
          <a:prstGeom prst="rect">
            <a:avLst/>
          </a:prstGeom>
        </p:spPr>
      </p:pic>
    </p:spTree>
    <p:extLst>
      <p:ext uri="{BB962C8B-B14F-4D97-AF65-F5344CB8AC3E}">
        <p14:creationId xmlns:p14="http://schemas.microsoft.com/office/powerpoint/2010/main" val="151241881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Break 1 Dark 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ED38554F-CB55-4B32-AE70-CD46EFEEF59D}"/>
              </a:ext>
            </a:extLst>
          </p:cNvPr>
          <p:cNvSpPr>
            <a:spLocks noGrp="1"/>
          </p:cNvSpPr>
          <p:nvPr>
            <p:ph type="pic" sz="quarter" idx="14" hasCustomPrompt="1"/>
          </p:nvPr>
        </p:nvSpPr>
        <p:spPr>
          <a:xfrm>
            <a:off x="3977640" y="-1"/>
            <a:ext cx="8229600" cy="6858000"/>
          </a:xfrm>
          <a:custGeom>
            <a:avLst/>
            <a:gdLst>
              <a:gd name="connsiteX0" fmla="*/ 0 w 6413500"/>
              <a:gd name="connsiteY0" fmla="*/ 6858000 h 6858000"/>
              <a:gd name="connsiteX1" fmla="*/ 1603375 w 6413500"/>
              <a:gd name="connsiteY1" fmla="*/ 0 h 6858000"/>
              <a:gd name="connsiteX2" fmla="*/ 6413500 w 6413500"/>
              <a:gd name="connsiteY2" fmla="*/ 0 h 6858000"/>
              <a:gd name="connsiteX3" fmla="*/ 4810125 w 6413500"/>
              <a:gd name="connsiteY3" fmla="*/ 6858000 h 6858000"/>
              <a:gd name="connsiteX4" fmla="*/ 0 w 6413500"/>
              <a:gd name="connsiteY4" fmla="*/ 6858000 h 6858000"/>
              <a:gd name="connsiteX0" fmla="*/ 0 w 7825442"/>
              <a:gd name="connsiteY0" fmla="*/ 6866964 h 6866964"/>
              <a:gd name="connsiteX1" fmla="*/ 3015317 w 7825442"/>
              <a:gd name="connsiteY1" fmla="*/ 0 h 6866964"/>
              <a:gd name="connsiteX2" fmla="*/ 7825442 w 7825442"/>
              <a:gd name="connsiteY2" fmla="*/ 0 h 6866964"/>
              <a:gd name="connsiteX3" fmla="*/ 6222067 w 7825442"/>
              <a:gd name="connsiteY3" fmla="*/ 6858000 h 6866964"/>
              <a:gd name="connsiteX4" fmla="*/ 0 w 7825442"/>
              <a:gd name="connsiteY4" fmla="*/ 6866964 h 6866964"/>
              <a:gd name="connsiteX0" fmla="*/ 0 w 7825442"/>
              <a:gd name="connsiteY0" fmla="*/ 6866964 h 6866964"/>
              <a:gd name="connsiteX1" fmla="*/ 3015317 w 7825442"/>
              <a:gd name="connsiteY1" fmla="*/ 0 h 6866964"/>
              <a:gd name="connsiteX2" fmla="*/ 7825442 w 7825442"/>
              <a:gd name="connsiteY2" fmla="*/ 0 h 6866964"/>
              <a:gd name="connsiteX3" fmla="*/ 5953125 w 7825442"/>
              <a:gd name="connsiteY3" fmla="*/ 6858000 h 6866964"/>
              <a:gd name="connsiteX4" fmla="*/ 0 w 7825442"/>
              <a:gd name="connsiteY4" fmla="*/ 6866964 h 6866964"/>
              <a:gd name="connsiteX0" fmla="*/ 0 w 7946466"/>
              <a:gd name="connsiteY0" fmla="*/ 6875929 h 6875929"/>
              <a:gd name="connsiteX1" fmla="*/ 3015317 w 7946466"/>
              <a:gd name="connsiteY1" fmla="*/ 8965 h 6875929"/>
              <a:gd name="connsiteX2" fmla="*/ 7946466 w 7946466"/>
              <a:gd name="connsiteY2" fmla="*/ 0 h 6875929"/>
              <a:gd name="connsiteX3" fmla="*/ 5953125 w 7946466"/>
              <a:gd name="connsiteY3" fmla="*/ 6866965 h 6875929"/>
              <a:gd name="connsiteX4" fmla="*/ 0 w 7946466"/>
              <a:gd name="connsiteY4" fmla="*/ 6875929 h 6875929"/>
              <a:gd name="connsiteX0" fmla="*/ 0 w 7946466"/>
              <a:gd name="connsiteY0" fmla="*/ 6875929 h 6875929"/>
              <a:gd name="connsiteX1" fmla="*/ 4162799 w 7946466"/>
              <a:gd name="connsiteY1" fmla="*/ 13447 h 6875929"/>
              <a:gd name="connsiteX2" fmla="*/ 7946466 w 7946466"/>
              <a:gd name="connsiteY2" fmla="*/ 0 h 6875929"/>
              <a:gd name="connsiteX3" fmla="*/ 5953125 w 7946466"/>
              <a:gd name="connsiteY3" fmla="*/ 6866965 h 6875929"/>
              <a:gd name="connsiteX4" fmla="*/ 0 w 7946466"/>
              <a:gd name="connsiteY4" fmla="*/ 6875929 h 6875929"/>
              <a:gd name="connsiteX0" fmla="*/ 0 w 8264713"/>
              <a:gd name="connsiteY0" fmla="*/ 6871446 h 6871446"/>
              <a:gd name="connsiteX1" fmla="*/ 4481046 w 8264713"/>
              <a:gd name="connsiteY1" fmla="*/ 13447 h 6871446"/>
              <a:gd name="connsiteX2" fmla="*/ 8264713 w 8264713"/>
              <a:gd name="connsiteY2" fmla="*/ 0 h 6871446"/>
              <a:gd name="connsiteX3" fmla="*/ 6271372 w 8264713"/>
              <a:gd name="connsiteY3" fmla="*/ 6866965 h 6871446"/>
              <a:gd name="connsiteX4" fmla="*/ 0 w 8264713"/>
              <a:gd name="connsiteY4" fmla="*/ 6871446 h 6871446"/>
              <a:gd name="connsiteX0" fmla="*/ 0 w 8152655"/>
              <a:gd name="connsiteY0" fmla="*/ 6871446 h 6871446"/>
              <a:gd name="connsiteX1" fmla="*/ 4481046 w 8152655"/>
              <a:gd name="connsiteY1" fmla="*/ 13447 h 6871446"/>
              <a:gd name="connsiteX2" fmla="*/ 8152655 w 8152655"/>
              <a:gd name="connsiteY2" fmla="*/ 0 h 6871446"/>
              <a:gd name="connsiteX3" fmla="*/ 6271372 w 8152655"/>
              <a:gd name="connsiteY3" fmla="*/ 6866965 h 6871446"/>
              <a:gd name="connsiteX4" fmla="*/ 0 w 8152655"/>
              <a:gd name="connsiteY4" fmla="*/ 6871446 h 6871446"/>
              <a:gd name="connsiteX0" fmla="*/ 0 w 8152655"/>
              <a:gd name="connsiteY0" fmla="*/ 6871446 h 6871446"/>
              <a:gd name="connsiteX1" fmla="*/ 4481046 w 8152655"/>
              <a:gd name="connsiteY1" fmla="*/ 13447 h 6871446"/>
              <a:gd name="connsiteX2" fmla="*/ 8152655 w 8152655"/>
              <a:gd name="connsiteY2" fmla="*/ 0 h 6871446"/>
              <a:gd name="connsiteX3" fmla="*/ 6984628 w 8152655"/>
              <a:gd name="connsiteY3" fmla="*/ 4244790 h 6871446"/>
              <a:gd name="connsiteX4" fmla="*/ 6271372 w 8152655"/>
              <a:gd name="connsiteY4" fmla="*/ 6866965 h 6871446"/>
              <a:gd name="connsiteX5" fmla="*/ 0 w 8152655"/>
              <a:gd name="connsiteY5" fmla="*/ 6871446 h 6871446"/>
              <a:gd name="connsiteX0" fmla="*/ 0 w 8152655"/>
              <a:gd name="connsiteY0" fmla="*/ 6871446 h 6871446"/>
              <a:gd name="connsiteX1" fmla="*/ 4481046 w 8152655"/>
              <a:gd name="connsiteY1" fmla="*/ 13447 h 6871446"/>
              <a:gd name="connsiteX2" fmla="*/ 8152655 w 8152655"/>
              <a:gd name="connsiteY2" fmla="*/ 0 h 6871446"/>
              <a:gd name="connsiteX3" fmla="*/ 8145557 w 8152655"/>
              <a:gd name="connsiteY3" fmla="*/ 4231343 h 6871446"/>
              <a:gd name="connsiteX4" fmla="*/ 6271372 w 8152655"/>
              <a:gd name="connsiteY4" fmla="*/ 6866965 h 6871446"/>
              <a:gd name="connsiteX5" fmla="*/ 0 w 8152655"/>
              <a:gd name="connsiteY5" fmla="*/ 6871446 h 6871446"/>
              <a:gd name="connsiteX0" fmla="*/ 0 w 8152655"/>
              <a:gd name="connsiteY0" fmla="*/ 6871446 h 6871446"/>
              <a:gd name="connsiteX1" fmla="*/ 4481046 w 8152655"/>
              <a:gd name="connsiteY1" fmla="*/ 13447 h 6871446"/>
              <a:gd name="connsiteX2" fmla="*/ 8152655 w 8152655"/>
              <a:gd name="connsiteY2" fmla="*/ 0 h 6871446"/>
              <a:gd name="connsiteX3" fmla="*/ 8145557 w 8152655"/>
              <a:gd name="connsiteY3" fmla="*/ 4231343 h 6871446"/>
              <a:gd name="connsiteX4" fmla="*/ 6414807 w 8152655"/>
              <a:gd name="connsiteY4" fmla="*/ 6866965 h 6871446"/>
              <a:gd name="connsiteX5" fmla="*/ 0 w 8152655"/>
              <a:gd name="connsiteY5" fmla="*/ 6871446 h 6871446"/>
              <a:gd name="connsiteX0" fmla="*/ 0 w 8152655"/>
              <a:gd name="connsiteY0" fmla="*/ 6871446 h 6871446"/>
              <a:gd name="connsiteX1" fmla="*/ 4481046 w 8152655"/>
              <a:gd name="connsiteY1" fmla="*/ 4482 h 6871446"/>
              <a:gd name="connsiteX2" fmla="*/ 8152655 w 8152655"/>
              <a:gd name="connsiteY2" fmla="*/ 0 h 6871446"/>
              <a:gd name="connsiteX3" fmla="*/ 8145557 w 8152655"/>
              <a:gd name="connsiteY3" fmla="*/ 4231343 h 6871446"/>
              <a:gd name="connsiteX4" fmla="*/ 6414807 w 8152655"/>
              <a:gd name="connsiteY4" fmla="*/ 6866965 h 6871446"/>
              <a:gd name="connsiteX5" fmla="*/ 0 w 8152655"/>
              <a:gd name="connsiteY5" fmla="*/ 6871446 h 6871446"/>
              <a:gd name="connsiteX0" fmla="*/ 0 w 8152655"/>
              <a:gd name="connsiteY0" fmla="*/ 6871446 h 6871446"/>
              <a:gd name="connsiteX1" fmla="*/ 4481046 w 8152655"/>
              <a:gd name="connsiteY1" fmla="*/ 1306 h 6871446"/>
              <a:gd name="connsiteX2" fmla="*/ 8152655 w 8152655"/>
              <a:gd name="connsiteY2" fmla="*/ 0 h 6871446"/>
              <a:gd name="connsiteX3" fmla="*/ 8145557 w 8152655"/>
              <a:gd name="connsiteY3" fmla="*/ 4231343 h 6871446"/>
              <a:gd name="connsiteX4" fmla="*/ 6414807 w 8152655"/>
              <a:gd name="connsiteY4" fmla="*/ 6866965 h 6871446"/>
              <a:gd name="connsiteX5" fmla="*/ 0 w 8152655"/>
              <a:gd name="connsiteY5" fmla="*/ 6871446 h 6871446"/>
              <a:gd name="connsiteX0" fmla="*/ 0 w 8134726"/>
              <a:gd name="connsiteY0" fmla="*/ 6862481 h 6866965"/>
              <a:gd name="connsiteX1" fmla="*/ 4463117 w 8134726"/>
              <a:gd name="connsiteY1" fmla="*/ 1306 h 6866965"/>
              <a:gd name="connsiteX2" fmla="*/ 8134726 w 8134726"/>
              <a:gd name="connsiteY2" fmla="*/ 0 h 6866965"/>
              <a:gd name="connsiteX3" fmla="*/ 8127628 w 8134726"/>
              <a:gd name="connsiteY3" fmla="*/ 4231343 h 6866965"/>
              <a:gd name="connsiteX4" fmla="*/ 6396878 w 8134726"/>
              <a:gd name="connsiteY4" fmla="*/ 6866965 h 6866965"/>
              <a:gd name="connsiteX5" fmla="*/ 0 w 8134726"/>
              <a:gd name="connsiteY5" fmla="*/ 6862481 h 6866965"/>
              <a:gd name="connsiteX0" fmla="*/ 0 w 8134726"/>
              <a:gd name="connsiteY0" fmla="*/ 6857999 h 6866965"/>
              <a:gd name="connsiteX1" fmla="*/ 4463117 w 8134726"/>
              <a:gd name="connsiteY1" fmla="*/ 1306 h 6866965"/>
              <a:gd name="connsiteX2" fmla="*/ 8134726 w 8134726"/>
              <a:gd name="connsiteY2" fmla="*/ 0 h 6866965"/>
              <a:gd name="connsiteX3" fmla="*/ 8127628 w 8134726"/>
              <a:gd name="connsiteY3" fmla="*/ 4231343 h 6866965"/>
              <a:gd name="connsiteX4" fmla="*/ 6396878 w 8134726"/>
              <a:gd name="connsiteY4" fmla="*/ 6866965 h 6866965"/>
              <a:gd name="connsiteX5" fmla="*/ 0 w 8134726"/>
              <a:gd name="connsiteY5" fmla="*/ 6857999 h 6866965"/>
              <a:gd name="connsiteX0" fmla="*/ 0 w 8134726"/>
              <a:gd name="connsiteY0" fmla="*/ 6857999 h 6862482"/>
              <a:gd name="connsiteX1" fmla="*/ 4463117 w 8134726"/>
              <a:gd name="connsiteY1" fmla="*/ 1306 h 6862482"/>
              <a:gd name="connsiteX2" fmla="*/ 8134726 w 8134726"/>
              <a:gd name="connsiteY2" fmla="*/ 0 h 6862482"/>
              <a:gd name="connsiteX3" fmla="*/ 8127628 w 8134726"/>
              <a:gd name="connsiteY3" fmla="*/ 4231343 h 6862482"/>
              <a:gd name="connsiteX4" fmla="*/ 6383431 w 8134726"/>
              <a:gd name="connsiteY4" fmla="*/ 6862482 h 6862482"/>
              <a:gd name="connsiteX5" fmla="*/ 0 w 8134726"/>
              <a:gd name="connsiteY5" fmla="*/ 6857999 h 6862482"/>
              <a:gd name="connsiteX0" fmla="*/ 0 w 8136593"/>
              <a:gd name="connsiteY0" fmla="*/ 6857999 h 6862482"/>
              <a:gd name="connsiteX1" fmla="*/ 4463117 w 8136593"/>
              <a:gd name="connsiteY1" fmla="*/ 1306 h 6862482"/>
              <a:gd name="connsiteX2" fmla="*/ 8134726 w 8136593"/>
              <a:gd name="connsiteY2" fmla="*/ 0 h 6862482"/>
              <a:gd name="connsiteX3" fmla="*/ 8136593 w 8136593"/>
              <a:gd name="connsiteY3" fmla="*/ 4159625 h 6862482"/>
              <a:gd name="connsiteX4" fmla="*/ 6383431 w 8136593"/>
              <a:gd name="connsiteY4" fmla="*/ 6862482 h 6862482"/>
              <a:gd name="connsiteX5" fmla="*/ 0 w 8136593"/>
              <a:gd name="connsiteY5" fmla="*/ 6857999 h 6862482"/>
              <a:gd name="connsiteX0" fmla="*/ 0 w 8134794"/>
              <a:gd name="connsiteY0" fmla="*/ 6857999 h 6862482"/>
              <a:gd name="connsiteX1" fmla="*/ 4463117 w 8134794"/>
              <a:gd name="connsiteY1" fmla="*/ 1306 h 6862482"/>
              <a:gd name="connsiteX2" fmla="*/ 8134726 w 8134794"/>
              <a:gd name="connsiteY2" fmla="*/ 0 h 6862482"/>
              <a:gd name="connsiteX3" fmla="*/ 8132110 w 8134794"/>
              <a:gd name="connsiteY3" fmla="*/ 4029637 h 6862482"/>
              <a:gd name="connsiteX4" fmla="*/ 6383431 w 8134794"/>
              <a:gd name="connsiteY4" fmla="*/ 6862482 h 6862482"/>
              <a:gd name="connsiteX5" fmla="*/ 0 w 8134794"/>
              <a:gd name="connsiteY5" fmla="*/ 6857999 h 6862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34794" h="6862482">
                <a:moveTo>
                  <a:pt x="0" y="6857999"/>
                </a:moveTo>
                <a:lnTo>
                  <a:pt x="4463117" y="1306"/>
                </a:lnTo>
                <a:lnTo>
                  <a:pt x="8134726" y="0"/>
                </a:lnTo>
                <a:cubicBezTo>
                  <a:pt x="8135348" y="1386542"/>
                  <a:pt x="8131488" y="2643095"/>
                  <a:pt x="8132110" y="4029637"/>
                </a:cubicBezTo>
                <a:lnTo>
                  <a:pt x="6383431" y="6862482"/>
                </a:lnTo>
                <a:lnTo>
                  <a:pt x="0" y="6857999"/>
                </a:lnTo>
                <a:close/>
              </a:path>
            </a:pathLst>
          </a:custGeom>
        </p:spPr>
        <p:txBody>
          <a:bodyPr anchor="ctr">
            <a:normAutofit/>
          </a:bodyPr>
          <a:lstStyle>
            <a:lvl1pPr marL="0" indent="0" algn="r">
              <a:buNone/>
              <a:defRPr sz="2000"/>
            </a:lvl1pPr>
          </a:lstStyle>
          <a:p>
            <a:r>
              <a:rPr lang="en-US"/>
              <a:t>Add a picture from our library by clicking the icon</a:t>
            </a:r>
          </a:p>
        </p:txBody>
      </p:sp>
      <p:pic>
        <p:nvPicPr>
          <p:cNvPr id="3" name="Picture 2">
            <a:extLst>
              <a:ext uri="{FF2B5EF4-FFF2-40B4-BE49-F238E27FC236}">
                <a16:creationId xmlns:a16="http://schemas.microsoft.com/office/drawing/2014/main" id="{B5EEC3D9-1084-4DAD-BB2D-4F4F66D50949}"/>
              </a:ext>
            </a:extLst>
          </p:cNvPr>
          <p:cNvPicPr>
            <a:picLocks/>
          </p:cNvPicPr>
          <p:nvPr userDrawn="1"/>
        </p:nvPicPr>
        <p:blipFill>
          <a:blip r:embed="rId2" cstate="print">
            <a:extLst>
              <a:ext uri="{28A0092B-C50C-407E-A947-70E740481C1C}">
                <a14:useLocalDpi xmlns:a14="http://schemas.microsoft.com/office/drawing/2010/main" val="0"/>
              </a:ext>
            </a:extLst>
          </a:blip>
          <a:srcRect/>
          <a:stretch/>
        </p:blipFill>
        <p:spPr>
          <a:xfrm>
            <a:off x="365760" y="6217920"/>
            <a:ext cx="777240" cy="453971"/>
          </a:xfrm>
          <a:prstGeom prst="rect">
            <a:avLst/>
          </a:prstGeom>
        </p:spPr>
      </p:pic>
      <p:sp>
        <p:nvSpPr>
          <p:cNvPr id="7" name="Title 1">
            <a:extLst>
              <a:ext uri="{FF2B5EF4-FFF2-40B4-BE49-F238E27FC236}">
                <a16:creationId xmlns:a16="http://schemas.microsoft.com/office/drawing/2014/main" id="{51EFEF67-8932-BCC0-6136-F58FDE753F4B}"/>
              </a:ext>
            </a:extLst>
          </p:cNvPr>
          <p:cNvSpPr>
            <a:spLocks noGrp="1"/>
          </p:cNvSpPr>
          <p:nvPr>
            <p:ph type="title" hasCustomPrompt="1"/>
          </p:nvPr>
        </p:nvSpPr>
        <p:spPr>
          <a:xfrm>
            <a:off x="365760" y="1097279"/>
            <a:ext cx="5486400" cy="1554480"/>
          </a:xfrm>
          <a:prstGeom prst="rect">
            <a:avLst/>
          </a:prstGeom>
        </p:spPr>
        <p:txBody>
          <a:bodyPr/>
          <a:lstStyle>
            <a:lvl1pPr>
              <a:lnSpc>
                <a:spcPct val="100000"/>
              </a:lnSpc>
              <a:defRPr>
                <a:latin typeface="+mj-lt"/>
              </a:defRPr>
            </a:lvl1pPr>
          </a:lstStyle>
          <a:p>
            <a:r>
              <a:rPr lang="en-US"/>
              <a:t>This is a section title example and may extend to 2-3 lines. Text should be 28pt or larger.</a:t>
            </a:r>
          </a:p>
        </p:txBody>
      </p:sp>
      <p:sp>
        <p:nvSpPr>
          <p:cNvPr id="8" name="Text Placeholder 15">
            <a:extLst>
              <a:ext uri="{FF2B5EF4-FFF2-40B4-BE49-F238E27FC236}">
                <a16:creationId xmlns:a16="http://schemas.microsoft.com/office/drawing/2014/main" id="{64E7ED58-4E79-7F5F-76EF-9D54A02D996D}"/>
              </a:ext>
            </a:extLst>
          </p:cNvPr>
          <p:cNvSpPr>
            <a:spLocks noGrp="1"/>
          </p:cNvSpPr>
          <p:nvPr>
            <p:ph type="body" idx="1" hasCustomPrompt="1"/>
          </p:nvPr>
        </p:nvSpPr>
        <p:spPr>
          <a:xfrm>
            <a:off x="365760" y="2743200"/>
            <a:ext cx="4572000" cy="1828800"/>
          </a:xfrm>
          <a:prstGeom prst="rect">
            <a:avLst/>
          </a:prstGeom>
        </p:spPr>
        <p:txBody>
          <a:bodyPr>
            <a:noAutofit/>
          </a:bodyPr>
          <a:lstStyle>
            <a:lvl1pPr marL="0" indent="0" algn="l">
              <a:buNone/>
              <a:defRPr sz="2000">
                <a:latin typeface="+mn-lt"/>
              </a:defRPr>
            </a:lvl1pPr>
          </a:lstStyle>
          <a:p>
            <a:r>
              <a:rPr lang="en-US"/>
              <a:t>This is a section subtitle and may extend to multiple lines. You may use bullet points, or opt not to. Text should be 20pt or larger.</a:t>
            </a:r>
          </a:p>
        </p:txBody>
      </p:sp>
    </p:spTree>
    <p:extLst>
      <p:ext uri="{BB962C8B-B14F-4D97-AF65-F5344CB8AC3E}">
        <p14:creationId xmlns:p14="http://schemas.microsoft.com/office/powerpoint/2010/main" val="36258748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genda Slide White 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652327B-012F-44E7-A88A-AB5A2DDADC58}"/>
              </a:ext>
            </a:extLst>
          </p:cNvPr>
          <p:cNvSpPr txBox="1"/>
          <p:nvPr userDrawn="1"/>
        </p:nvSpPr>
        <p:spPr>
          <a:xfrm>
            <a:off x="365760" y="365760"/>
            <a:ext cx="1058303" cy="369332"/>
          </a:xfrm>
          <a:prstGeom prst="rect">
            <a:avLst/>
          </a:prstGeom>
          <a:noFill/>
        </p:spPr>
        <p:txBody>
          <a:bodyPr wrap="none" rtlCol="0" anchor="ctr">
            <a:spAutoFit/>
          </a:bodyPr>
          <a:lstStyle/>
          <a:p>
            <a:r>
              <a:rPr lang="en-US" sz="1800" b="0" i="0" dirty="0">
                <a:solidFill>
                  <a:schemeClr val="accent3"/>
                </a:solidFill>
                <a:latin typeface="+mj-lt"/>
              </a:rPr>
              <a:t>Agenda</a:t>
            </a:r>
          </a:p>
        </p:txBody>
      </p:sp>
      <p:pic>
        <p:nvPicPr>
          <p:cNvPr id="3" name="Picture 2" descr="A blue and black logo&#10;&#10;Description automatically generated">
            <a:extLst>
              <a:ext uri="{FF2B5EF4-FFF2-40B4-BE49-F238E27FC236}">
                <a16:creationId xmlns:a16="http://schemas.microsoft.com/office/drawing/2014/main" id="{08D433D8-F59A-CF26-921E-A224D966E64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5760" y="6217602"/>
            <a:ext cx="773561" cy="457200"/>
          </a:xfrm>
          <a:prstGeom prst="rect">
            <a:avLst/>
          </a:prstGeom>
        </p:spPr>
      </p:pic>
      <p:pic>
        <p:nvPicPr>
          <p:cNvPr id="2" name="Graphic 1">
            <a:extLst>
              <a:ext uri="{FF2B5EF4-FFF2-40B4-BE49-F238E27FC236}">
                <a16:creationId xmlns:a16="http://schemas.microsoft.com/office/drawing/2014/main" id="{F0009547-856C-AC0E-F7C1-3561FDDC9768}"/>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6890668" y="1099277"/>
            <a:ext cx="4197073" cy="3260674"/>
          </a:xfrm>
          <a:prstGeom prst="rect">
            <a:avLst/>
          </a:prstGeom>
        </p:spPr>
      </p:pic>
      <p:sp>
        <p:nvSpPr>
          <p:cNvPr id="5" name="Picture Placeholder 37">
            <a:extLst>
              <a:ext uri="{FF2B5EF4-FFF2-40B4-BE49-F238E27FC236}">
                <a16:creationId xmlns:a16="http://schemas.microsoft.com/office/drawing/2014/main" id="{AA552F8E-883B-9687-520C-B553C47A44BC}"/>
              </a:ext>
            </a:extLst>
          </p:cNvPr>
          <p:cNvSpPr>
            <a:spLocks noGrp="1"/>
          </p:cNvSpPr>
          <p:nvPr>
            <p:ph type="pic" sz="quarter" idx="10"/>
          </p:nvPr>
        </p:nvSpPr>
        <p:spPr>
          <a:xfrm>
            <a:off x="6274865" y="-7494"/>
            <a:ext cx="5928341" cy="5871610"/>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0000"/>
              <a:gd name="connsiteY0" fmla="*/ 10000 h 10000"/>
              <a:gd name="connsiteX1" fmla="*/ 5090 w 10000"/>
              <a:gd name="connsiteY1" fmla="*/ 53 h 10000"/>
              <a:gd name="connsiteX2" fmla="*/ 10000 w 10000"/>
              <a:gd name="connsiteY2" fmla="*/ 0 h 10000"/>
              <a:gd name="connsiteX3" fmla="*/ 8000 w 10000"/>
              <a:gd name="connsiteY3" fmla="*/ 10000 h 10000"/>
              <a:gd name="connsiteX4" fmla="*/ 0 w 10000"/>
              <a:gd name="connsiteY4" fmla="*/ 10000 h 10000"/>
              <a:gd name="connsiteX0" fmla="*/ 0 w 10000"/>
              <a:gd name="connsiteY0" fmla="*/ 10000 h 10000"/>
              <a:gd name="connsiteX1" fmla="*/ 5090 w 10000"/>
              <a:gd name="connsiteY1" fmla="*/ 53 h 10000"/>
              <a:gd name="connsiteX2" fmla="*/ 10000 w 10000"/>
              <a:gd name="connsiteY2" fmla="*/ 0 h 10000"/>
              <a:gd name="connsiteX3" fmla="*/ 4786 w 10000"/>
              <a:gd name="connsiteY3" fmla="*/ 10000 h 10000"/>
              <a:gd name="connsiteX4" fmla="*/ 0 w 10000"/>
              <a:gd name="connsiteY4" fmla="*/ 10000 h 10000"/>
              <a:gd name="connsiteX0" fmla="*/ 0 w 9931"/>
              <a:gd name="connsiteY0" fmla="*/ 9947 h 9947"/>
              <a:gd name="connsiteX1" fmla="*/ 5090 w 9931"/>
              <a:gd name="connsiteY1" fmla="*/ 0 h 9947"/>
              <a:gd name="connsiteX2" fmla="*/ 9931 w 9931"/>
              <a:gd name="connsiteY2" fmla="*/ 0 h 9947"/>
              <a:gd name="connsiteX3" fmla="*/ 4786 w 9931"/>
              <a:gd name="connsiteY3" fmla="*/ 9947 h 9947"/>
              <a:gd name="connsiteX4" fmla="*/ 0 w 9931"/>
              <a:gd name="connsiteY4" fmla="*/ 9947 h 9947"/>
              <a:gd name="connsiteX0" fmla="*/ 0 w 10000"/>
              <a:gd name="connsiteY0" fmla="*/ 10000 h 10000"/>
              <a:gd name="connsiteX1" fmla="*/ 5167 w 10000"/>
              <a:gd name="connsiteY1" fmla="*/ 0 h 10000"/>
              <a:gd name="connsiteX2" fmla="*/ 10000 w 10000"/>
              <a:gd name="connsiteY2" fmla="*/ 0 h 10000"/>
              <a:gd name="connsiteX3" fmla="*/ 4819 w 10000"/>
              <a:gd name="connsiteY3" fmla="*/ 10000 h 10000"/>
              <a:gd name="connsiteX4" fmla="*/ 0 w 10000"/>
              <a:gd name="connsiteY4" fmla="*/ 10000 h 10000"/>
              <a:gd name="connsiteX0" fmla="*/ 0 w 11125"/>
              <a:gd name="connsiteY0" fmla="*/ 12229 h 12229"/>
              <a:gd name="connsiteX1" fmla="*/ 6292 w 11125"/>
              <a:gd name="connsiteY1" fmla="*/ 0 h 12229"/>
              <a:gd name="connsiteX2" fmla="*/ 11125 w 11125"/>
              <a:gd name="connsiteY2" fmla="*/ 0 h 12229"/>
              <a:gd name="connsiteX3" fmla="*/ 5944 w 11125"/>
              <a:gd name="connsiteY3" fmla="*/ 10000 h 12229"/>
              <a:gd name="connsiteX4" fmla="*/ 0 w 11125"/>
              <a:gd name="connsiteY4" fmla="*/ 12229 h 12229"/>
              <a:gd name="connsiteX0" fmla="*/ 0 w 11125"/>
              <a:gd name="connsiteY0" fmla="*/ 12229 h 12247"/>
              <a:gd name="connsiteX1" fmla="*/ 6292 w 11125"/>
              <a:gd name="connsiteY1" fmla="*/ 0 h 12247"/>
              <a:gd name="connsiteX2" fmla="*/ 11125 w 11125"/>
              <a:gd name="connsiteY2" fmla="*/ 0 h 12247"/>
              <a:gd name="connsiteX3" fmla="*/ 5902 w 11125"/>
              <a:gd name="connsiteY3" fmla="*/ 12247 h 12247"/>
              <a:gd name="connsiteX4" fmla="*/ 0 w 11125"/>
              <a:gd name="connsiteY4" fmla="*/ 12229 h 12247"/>
              <a:gd name="connsiteX0" fmla="*/ 0 w 11125"/>
              <a:gd name="connsiteY0" fmla="*/ 12252 h 12270"/>
              <a:gd name="connsiteX1" fmla="*/ 6292 w 11125"/>
              <a:gd name="connsiteY1" fmla="*/ 23 h 12270"/>
              <a:gd name="connsiteX2" fmla="*/ 9621 w 11125"/>
              <a:gd name="connsiteY2" fmla="*/ 0 h 12270"/>
              <a:gd name="connsiteX3" fmla="*/ 11125 w 11125"/>
              <a:gd name="connsiteY3" fmla="*/ 23 h 12270"/>
              <a:gd name="connsiteX4" fmla="*/ 5902 w 11125"/>
              <a:gd name="connsiteY4" fmla="*/ 12270 h 12270"/>
              <a:gd name="connsiteX5" fmla="*/ 0 w 11125"/>
              <a:gd name="connsiteY5" fmla="*/ 12252 h 12270"/>
              <a:gd name="connsiteX0" fmla="*/ 0 w 9621"/>
              <a:gd name="connsiteY0" fmla="*/ 12252 h 12270"/>
              <a:gd name="connsiteX1" fmla="*/ 6292 w 9621"/>
              <a:gd name="connsiteY1" fmla="*/ 23 h 12270"/>
              <a:gd name="connsiteX2" fmla="*/ 9621 w 9621"/>
              <a:gd name="connsiteY2" fmla="*/ 0 h 12270"/>
              <a:gd name="connsiteX3" fmla="*/ 9611 w 9621"/>
              <a:gd name="connsiteY3" fmla="*/ 5034 h 12270"/>
              <a:gd name="connsiteX4" fmla="*/ 5902 w 9621"/>
              <a:gd name="connsiteY4" fmla="*/ 12270 h 12270"/>
              <a:gd name="connsiteX5" fmla="*/ 0 w 9621"/>
              <a:gd name="connsiteY5" fmla="*/ 12252 h 12270"/>
              <a:gd name="connsiteX0" fmla="*/ 0 w 10014"/>
              <a:gd name="connsiteY0" fmla="*/ 9970 h 9985"/>
              <a:gd name="connsiteX1" fmla="*/ 6540 w 10014"/>
              <a:gd name="connsiteY1" fmla="*/ 4 h 9985"/>
              <a:gd name="connsiteX2" fmla="*/ 10014 w 10014"/>
              <a:gd name="connsiteY2" fmla="*/ 0 h 9985"/>
              <a:gd name="connsiteX3" fmla="*/ 9990 w 10014"/>
              <a:gd name="connsiteY3" fmla="*/ 4088 h 9985"/>
              <a:gd name="connsiteX4" fmla="*/ 6134 w 10014"/>
              <a:gd name="connsiteY4" fmla="*/ 9985 h 9985"/>
              <a:gd name="connsiteX5" fmla="*/ 0 w 10014"/>
              <a:gd name="connsiteY5" fmla="*/ 9970 h 9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4" h="9985">
                <a:moveTo>
                  <a:pt x="0" y="9970"/>
                </a:moveTo>
                <a:lnTo>
                  <a:pt x="6540" y="4"/>
                </a:lnTo>
                <a:lnTo>
                  <a:pt x="10014" y="0"/>
                </a:lnTo>
                <a:cubicBezTo>
                  <a:pt x="10011" y="1368"/>
                  <a:pt x="9993" y="2720"/>
                  <a:pt x="9990" y="4088"/>
                </a:cubicBezTo>
                <a:lnTo>
                  <a:pt x="6134" y="9985"/>
                </a:lnTo>
                <a:lnTo>
                  <a:pt x="0" y="9970"/>
                </a:lnTo>
                <a:close/>
              </a:path>
            </a:pathLst>
          </a:custGeom>
        </p:spPr>
        <p:txBody>
          <a:bodyPr/>
          <a:lstStyle/>
          <a:p>
            <a:endParaRPr lang="en-US" dirty="0"/>
          </a:p>
        </p:txBody>
      </p:sp>
      <p:sp>
        <p:nvSpPr>
          <p:cNvPr id="11" name="Text Placeholder 33">
            <a:extLst>
              <a:ext uri="{FF2B5EF4-FFF2-40B4-BE49-F238E27FC236}">
                <a16:creationId xmlns:a16="http://schemas.microsoft.com/office/drawing/2014/main" id="{5775BBD0-C7F5-9A96-1211-8E424DA19AEF}"/>
              </a:ext>
            </a:extLst>
          </p:cNvPr>
          <p:cNvSpPr>
            <a:spLocks noGrp="1"/>
          </p:cNvSpPr>
          <p:nvPr>
            <p:ph type="body" sz="quarter" idx="11" hasCustomPrompt="1"/>
          </p:nvPr>
        </p:nvSpPr>
        <p:spPr>
          <a:xfrm>
            <a:off x="406690" y="2247900"/>
            <a:ext cx="2892425" cy="785813"/>
          </a:xfrm>
          <a:prstGeom prst="rect">
            <a:avLst/>
          </a:prstGeom>
        </p:spPr>
        <p:txBody>
          <a:bodyPr>
            <a:noAutofit/>
          </a:bodyPr>
          <a:lstStyle>
            <a:lvl1pPr marL="0" indent="0">
              <a:buNone/>
              <a:defRPr sz="1400" b="0">
                <a:solidFill>
                  <a:schemeClr val="bg1"/>
                </a:solidFill>
                <a:latin typeface="+mn-lt"/>
              </a:defRPr>
            </a:lvl1pPr>
            <a:lvl2pPr>
              <a:defRPr sz="1400"/>
            </a:lvl2pPr>
            <a:lvl3pPr>
              <a:defRPr sz="1400"/>
            </a:lvl3pPr>
            <a:lvl4pPr>
              <a:defRPr sz="1400"/>
            </a:lvl4pPr>
            <a:lvl5pPr>
              <a:defRPr sz="1400"/>
            </a:lvl5pPr>
          </a:lstStyle>
          <a:p>
            <a:pPr>
              <a:spcBef>
                <a:spcPts val="0"/>
              </a:spcBef>
            </a:pPr>
            <a:r>
              <a:rPr lang="en-US" sz="1400" dirty="0"/>
              <a:t>text comes here – 14pt</a:t>
            </a:r>
          </a:p>
          <a:p>
            <a:pPr>
              <a:spcBef>
                <a:spcPts val="0"/>
              </a:spcBef>
            </a:pPr>
            <a:r>
              <a:rPr lang="en-US" sz="1400" dirty="0"/>
              <a:t>it can extend till two lines</a:t>
            </a:r>
            <a:endParaRPr lang="en-US" baseline="30000" dirty="0">
              <a:solidFill>
                <a:srgbClr val="321478"/>
              </a:solidFill>
              <a:latin typeface="+mj-lt"/>
              <a:cs typeface="Arial" panose="020B0604020202020204" pitchFamily="34" charset="0"/>
            </a:endParaRPr>
          </a:p>
        </p:txBody>
      </p:sp>
      <p:sp>
        <p:nvSpPr>
          <p:cNvPr id="14" name="Text Placeholder 33">
            <a:extLst>
              <a:ext uri="{FF2B5EF4-FFF2-40B4-BE49-F238E27FC236}">
                <a16:creationId xmlns:a16="http://schemas.microsoft.com/office/drawing/2014/main" id="{573D3B16-8CA0-823E-09A6-CDB45CC19682}"/>
              </a:ext>
            </a:extLst>
          </p:cNvPr>
          <p:cNvSpPr>
            <a:spLocks noGrp="1"/>
          </p:cNvSpPr>
          <p:nvPr>
            <p:ph type="body" sz="quarter" idx="12" hasCustomPrompt="1"/>
          </p:nvPr>
        </p:nvSpPr>
        <p:spPr>
          <a:xfrm>
            <a:off x="4014266" y="2247900"/>
            <a:ext cx="2892425" cy="785813"/>
          </a:xfrm>
          <a:prstGeom prst="rect">
            <a:avLst/>
          </a:prstGeom>
        </p:spPr>
        <p:txBody>
          <a:bodyPr>
            <a:noAutofit/>
          </a:bodyPr>
          <a:lstStyle>
            <a:lvl1pPr marL="0" indent="0">
              <a:buNone/>
              <a:defRPr sz="1400">
                <a:solidFill>
                  <a:schemeClr val="bg1"/>
                </a:solidFill>
                <a:latin typeface="+mn-lt"/>
              </a:defRPr>
            </a:lvl1pPr>
            <a:lvl2pPr>
              <a:defRPr sz="1400"/>
            </a:lvl2pPr>
            <a:lvl3pPr>
              <a:defRPr sz="1400"/>
            </a:lvl3pPr>
            <a:lvl4pPr>
              <a:defRPr sz="1400"/>
            </a:lvl4pPr>
            <a:lvl5pPr>
              <a:defRPr sz="1400"/>
            </a:lvl5pPr>
          </a:lstStyle>
          <a:p>
            <a:pPr>
              <a:spcBef>
                <a:spcPts val="0"/>
              </a:spcBef>
            </a:pPr>
            <a:r>
              <a:rPr lang="en-US" sz="1400" dirty="0"/>
              <a:t>Body text comes here – 14pt</a:t>
            </a:r>
          </a:p>
          <a:p>
            <a:pPr>
              <a:spcBef>
                <a:spcPts val="0"/>
              </a:spcBef>
            </a:pPr>
            <a:r>
              <a:rPr lang="en-US" sz="1400" dirty="0"/>
              <a:t>it can extend till two lines</a:t>
            </a:r>
          </a:p>
        </p:txBody>
      </p:sp>
      <p:sp>
        <p:nvSpPr>
          <p:cNvPr id="15" name="Text Placeholder 33">
            <a:extLst>
              <a:ext uri="{FF2B5EF4-FFF2-40B4-BE49-F238E27FC236}">
                <a16:creationId xmlns:a16="http://schemas.microsoft.com/office/drawing/2014/main" id="{8D22E0AB-4B92-DABA-93FD-02ACB2410DC4}"/>
              </a:ext>
            </a:extLst>
          </p:cNvPr>
          <p:cNvSpPr>
            <a:spLocks noGrp="1"/>
          </p:cNvSpPr>
          <p:nvPr>
            <p:ph type="body" sz="quarter" idx="13" hasCustomPrompt="1"/>
          </p:nvPr>
        </p:nvSpPr>
        <p:spPr>
          <a:xfrm>
            <a:off x="406690" y="4707394"/>
            <a:ext cx="2892425" cy="785813"/>
          </a:xfrm>
          <a:prstGeom prst="rect">
            <a:avLst/>
          </a:prstGeom>
        </p:spPr>
        <p:txBody>
          <a:bodyPr>
            <a:noAutofit/>
          </a:bodyPr>
          <a:lstStyle>
            <a:lvl1pPr marL="0" indent="0">
              <a:buNone/>
              <a:defRPr sz="1400">
                <a:solidFill>
                  <a:schemeClr val="bg1"/>
                </a:solidFill>
                <a:latin typeface="+mn-lt"/>
              </a:defRPr>
            </a:lvl1pPr>
            <a:lvl2pPr>
              <a:defRPr sz="1400"/>
            </a:lvl2pPr>
            <a:lvl3pPr>
              <a:defRPr sz="1400"/>
            </a:lvl3pPr>
            <a:lvl4pPr>
              <a:defRPr sz="1400"/>
            </a:lvl4pPr>
            <a:lvl5pPr>
              <a:defRPr sz="1400"/>
            </a:lvl5pPr>
          </a:lstStyle>
          <a:p>
            <a:pPr>
              <a:spcBef>
                <a:spcPts val="0"/>
              </a:spcBef>
            </a:pPr>
            <a:r>
              <a:rPr lang="en-US" sz="1400" dirty="0"/>
              <a:t>Body text comes here – 14pt</a:t>
            </a:r>
          </a:p>
          <a:p>
            <a:pPr>
              <a:spcBef>
                <a:spcPts val="0"/>
              </a:spcBef>
            </a:pPr>
            <a:r>
              <a:rPr lang="en-US" sz="1400" dirty="0"/>
              <a:t>it can extend till two lines</a:t>
            </a:r>
          </a:p>
        </p:txBody>
      </p:sp>
      <p:sp>
        <p:nvSpPr>
          <p:cNvPr id="16" name="Text Placeholder 33">
            <a:extLst>
              <a:ext uri="{FF2B5EF4-FFF2-40B4-BE49-F238E27FC236}">
                <a16:creationId xmlns:a16="http://schemas.microsoft.com/office/drawing/2014/main" id="{1A196818-7906-9A2C-27DD-F69A89816BE3}"/>
              </a:ext>
            </a:extLst>
          </p:cNvPr>
          <p:cNvSpPr>
            <a:spLocks noGrp="1"/>
          </p:cNvSpPr>
          <p:nvPr>
            <p:ph type="body" sz="quarter" idx="14" hasCustomPrompt="1"/>
          </p:nvPr>
        </p:nvSpPr>
        <p:spPr>
          <a:xfrm>
            <a:off x="4014266" y="4707394"/>
            <a:ext cx="2892425" cy="785813"/>
          </a:xfrm>
          <a:prstGeom prst="rect">
            <a:avLst/>
          </a:prstGeom>
        </p:spPr>
        <p:txBody>
          <a:bodyPr>
            <a:noAutofit/>
          </a:bodyPr>
          <a:lstStyle>
            <a:lvl1pPr marL="0" indent="0">
              <a:buNone/>
              <a:defRPr sz="1400">
                <a:solidFill>
                  <a:schemeClr val="bg1"/>
                </a:solidFill>
                <a:latin typeface="+mn-lt"/>
              </a:defRPr>
            </a:lvl1pPr>
            <a:lvl2pPr>
              <a:defRPr sz="1400"/>
            </a:lvl2pPr>
            <a:lvl3pPr>
              <a:defRPr sz="1400"/>
            </a:lvl3pPr>
            <a:lvl4pPr>
              <a:defRPr sz="1400"/>
            </a:lvl4pPr>
            <a:lvl5pPr>
              <a:defRPr sz="1400"/>
            </a:lvl5pPr>
          </a:lstStyle>
          <a:p>
            <a:pPr>
              <a:spcBef>
                <a:spcPts val="0"/>
              </a:spcBef>
            </a:pPr>
            <a:r>
              <a:rPr lang="en-US" sz="1400" dirty="0"/>
              <a:t>Body text comes here – 14pt</a:t>
            </a:r>
          </a:p>
          <a:p>
            <a:pPr>
              <a:spcBef>
                <a:spcPts val="0"/>
              </a:spcBef>
            </a:pPr>
            <a:r>
              <a:rPr lang="en-US" sz="1400" dirty="0"/>
              <a:t>it can extend till two lines</a:t>
            </a:r>
          </a:p>
        </p:txBody>
      </p:sp>
      <p:sp>
        <p:nvSpPr>
          <p:cNvPr id="17" name="Text Placeholder 21">
            <a:extLst>
              <a:ext uri="{FF2B5EF4-FFF2-40B4-BE49-F238E27FC236}">
                <a16:creationId xmlns:a16="http://schemas.microsoft.com/office/drawing/2014/main" id="{C72ACF4D-1910-BFB7-5D82-850E91598D1D}"/>
              </a:ext>
            </a:extLst>
          </p:cNvPr>
          <p:cNvSpPr>
            <a:spLocks noGrp="1"/>
          </p:cNvSpPr>
          <p:nvPr>
            <p:ph type="body" sz="quarter" idx="15" hasCustomPrompt="1"/>
          </p:nvPr>
        </p:nvSpPr>
        <p:spPr>
          <a:xfrm>
            <a:off x="419100" y="851201"/>
            <a:ext cx="2133600" cy="871067"/>
          </a:xfrm>
        </p:spPr>
        <p:txBody>
          <a:bodyPr>
            <a:noAutofit/>
          </a:bodyPr>
          <a:lstStyle>
            <a:lvl1pPr marL="0" indent="0">
              <a:buNone/>
              <a:defRPr sz="6600">
                <a:solidFill>
                  <a:schemeClr val="accent3"/>
                </a:solidFill>
                <a:latin typeface="+mj-lt"/>
              </a:defRPr>
            </a:lvl1pPr>
          </a:lstStyle>
          <a:p>
            <a:pPr lvl="0"/>
            <a:r>
              <a:rPr lang="en-US" dirty="0"/>
              <a:t>No</a:t>
            </a:r>
          </a:p>
        </p:txBody>
      </p:sp>
      <p:sp>
        <p:nvSpPr>
          <p:cNvPr id="18" name="Text Placeholder 21">
            <a:extLst>
              <a:ext uri="{FF2B5EF4-FFF2-40B4-BE49-F238E27FC236}">
                <a16:creationId xmlns:a16="http://schemas.microsoft.com/office/drawing/2014/main" id="{7E8C668D-FE42-0BE6-C3AE-2342E9BA19C3}"/>
              </a:ext>
            </a:extLst>
          </p:cNvPr>
          <p:cNvSpPr>
            <a:spLocks noGrp="1"/>
          </p:cNvSpPr>
          <p:nvPr>
            <p:ph type="body" sz="quarter" idx="16" hasCustomPrompt="1"/>
          </p:nvPr>
        </p:nvSpPr>
        <p:spPr>
          <a:xfrm>
            <a:off x="4014266" y="851201"/>
            <a:ext cx="2133600" cy="1234016"/>
          </a:xfrm>
        </p:spPr>
        <p:txBody>
          <a:bodyPr>
            <a:noAutofit/>
          </a:bodyPr>
          <a:lstStyle>
            <a:lvl1pPr marL="0" indent="0">
              <a:buNone/>
              <a:defRPr sz="6600">
                <a:solidFill>
                  <a:schemeClr val="accent3"/>
                </a:solidFill>
                <a:latin typeface="+mj-lt"/>
              </a:defRPr>
            </a:lvl1pPr>
          </a:lstStyle>
          <a:p>
            <a:pPr lvl="0"/>
            <a:r>
              <a:rPr lang="en-US"/>
              <a:t>No</a:t>
            </a:r>
          </a:p>
        </p:txBody>
      </p:sp>
      <p:sp>
        <p:nvSpPr>
          <p:cNvPr id="19" name="Text Placeholder 21">
            <a:extLst>
              <a:ext uri="{FF2B5EF4-FFF2-40B4-BE49-F238E27FC236}">
                <a16:creationId xmlns:a16="http://schemas.microsoft.com/office/drawing/2014/main" id="{8897CBA7-D429-BBEA-C072-834F260A34EB}"/>
              </a:ext>
            </a:extLst>
          </p:cNvPr>
          <p:cNvSpPr>
            <a:spLocks noGrp="1"/>
          </p:cNvSpPr>
          <p:nvPr>
            <p:ph type="body" sz="quarter" idx="17" hasCustomPrompt="1"/>
          </p:nvPr>
        </p:nvSpPr>
        <p:spPr>
          <a:xfrm>
            <a:off x="419100" y="3298534"/>
            <a:ext cx="2133600" cy="1234016"/>
          </a:xfrm>
        </p:spPr>
        <p:txBody>
          <a:bodyPr>
            <a:noAutofit/>
          </a:bodyPr>
          <a:lstStyle>
            <a:lvl1pPr marL="0" indent="0">
              <a:buNone/>
              <a:defRPr sz="6600">
                <a:solidFill>
                  <a:schemeClr val="accent3"/>
                </a:solidFill>
                <a:latin typeface="+mj-lt"/>
              </a:defRPr>
            </a:lvl1pPr>
          </a:lstStyle>
          <a:p>
            <a:pPr lvl="0"/>
            <a:r>
              <a:rPr lang="en-US"/>
              <a:t>No</a:t>
            </a:r>
          </a:p>
        </p:txBody>
      </p:sp>
      <p:sp>
        <p:nvSpPr>
          <p:cNvPr id="20" name="Text Placeholder 21">
            <a:extLst>
              <a:ext uri="{FF2B5EF4-FFF2-40B4-BE49-F238E27FC236}">
                <a16:creationId xmlns:a16="http://schemas.microsoft.com/office/drawing/2014/main" id="{09A0EB86-4920-720A-0F8C-1B98F8225705}"/>
              </a:ext>
            </a:extLst>
          </p:cNvPr>
          <p:cNvSpPr>
            <a:spLocks noGrp="1"/>
          </p:cNvSpPr>
          <p:nvPr>
            <p:ph type="body" sz="quarter" idx="18" hasCustomPrompt="1"/>
          </p:nvPr>
        </p:nvSpPr>
        <p:spPr>
          <a:xfrm>
            <a:off x="4014266" y="3298534"/>
            <a:ext cx="2133600" cy="1234016"/>
          </a:xfrm>
        </p:spPr>
        <p:txBody>
          <a:bodyPr>
            <a:noAutofit/>
          </a:bodyPr>
          <a:lstStyle>
            <a:lvl1pPr marL="0" indent="0">
              <a:buNone/>
              <a:defRPr sz="6600">
                <a:solidFill>
                  <a:schemeClr val="accent3"/>
                </a:solidFill>
                <a:latin typeface="+mj-lt"/>
              </a:defRPr>
            </a:lvl1pPr>
          </a:lstStyle>
          <a:p>
            <a:pPr lvl="0"/>
            <a:r>
              <a:rPr lang="en-US"/>
              <a:t>No</a:t>
            </a:r>
          </a:p>
        </p:txBody>
      </p:sp>
      <p:sp>
        <p:nvSpPr>
          <p:cNvPr id="8" name="Text Placeholder 2">
            <a:extLst>
              <a:ext uri="{FF2B5EF4-FFF2-40B4-BE49-F238E27FC236}">
                <a16:creationId xmlns:a16="http://schemas.microsoft.com/office/drawing/2014/main" id="{60EBEF4F-0CC6-A421-4FE3-76064A0B2ED6}"/>
              </a:ext>
            </a:extLst>
          </p:cNvPr>
          <p:cNvSpPr txBox="1">
            <a:spLocks/>
          </p:cNvSpPr>
          <p:nvPr userDrawn="1"/>
        </p:nvSpPr>
        <p:spPr>
          <a:xfrm>
            <a:off x="2219905" y="5540507"/>
            <a:ext cx="2892425" cy="528454"/>
          </a:xfrm>
          <a:prstGeom prst="rect">
            <a:avLst/>
          </a:prstGeom>
        </p:spPr>
        <p:txBody>
          <a:bodyPr vert="horz" lIns="0" tIns="45720" rIns="0" bIns="45720" rtlCol="0">
            <a:noAutofit/>
          </a:bodyPr>
          <a:lstStyle>
            <a:lvl1pPr marL="0" marR="0" indent="0" algn="l" defTabSz="914400" rtl="0" eaLnBrk="1" fontAlgn="auto" latinLnBrk="0" hangingPunct="1">
              <a:lnSpc>
                <a:spcPct val="100000"/>
              </a:lnSpc>
              <a:spcBef>
                <a:spcPts val="600"/>
              </a:spcBef>
              <a:spcAft>
                <a:spcPts val="600"/>
              </a:spcAft>
              <a:buClrTx/>
              <a:buSzTx/>
              <a:buFont typeface="Arial" panose="020B0604020202020204" pitchFamily="34" charset="0"/>
              <a:buNone/>
              <a:tabLst/>
              <a:defRPr sz="1400" kern="1200">
                <a:solidFill>
                  <a:srgbClr val="23004B"/>
                </a:solidFill>
                <a:latin typeface="+mn-lt"/>
                <a:ea typeface="+mn-ea"/>
                <a:cs typeface="+mn-cs"/>
              </a:defRPr>
            </a:lvl1pPr>
            <a:lvl2pPr marL="457200" indent="-228600" algn="l" defTabSz="914400" rtl="0" eaLnBrk="1" latinLnBrk="0" hangingPunct="1">
              <a:lnSpc>
                <a:spcPct val="100000"/>
              </a:lnSpc>
              <a:spcBef>
                <a:spcPts val="600"/>
              </a:spcBef>
              <a:spcAft>
                <a:spcPts val="600"/>
              </a:spcAft>
              <a:buFont typeface="Arial" panose="020B0604020202020204" pitchFamily="34" charset="0"/>
              <a:buChar char="•"/>
              <a:defRPr sz="1400" kern="1200">
                <a:solidFill>
                  <a:schemeClr val="tx1"/>
                </a:solidFill>
                <a:latin typeface="AvenirNext LT Pro Regular" panose="020B0504020202020204" pitchFamily="34" charset="0"/>
                <a:ea typeface="+mn-ea"/>
                <a:cs typeface="+mn-cs"/>
              </a:defRPr>
            </a:lvl2pPr>
            <a:lvl3pPr marL="457200" indent="-182880" algn="l" defTabSz="914400" rtl="0" eaLnBrk="1" latinLnBrk="0" hangingPunct="1">
              <a:lnSpc>
                <a:spcPct val="100000"/>
              </a:lnSpc>
              <a:spcBef>
                <a:spcPts val="600"/>
              </a:spcBef>
              <a:spcAft>
                <a:spcPts val="600"/>
              </a:spcAft>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venirNext LT Pro Regular" panose="020B05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venirNext LT Pro Regular" panose="020B05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Opportunities and Recommendations</a:t>
            </a:r>
          </a:p>
        </p:txBody>
      </p:sp>
    </p:spTree>
    <p:extLst>
      <p:ext uri="{BB962C8B-B14F-4D97-AF65-F5344CB8AC3E}">
        <p14:creationId xmlns:p14="http://schemas.microsoft.com/office/powerpoint/2010/main" val="25023803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Agenda Slide White BG">
    <p:spTree>
      <p:nvGrpSpPr>
        <p:cNvPr id="1" name=""/>
        <p:cNvGrpSpPr/>
        <p:nvPr/>
      </p:nvGrpSpPr>
      <p:grpSpPr>
        <a:xfrm>
          <a:off x="0" y="0"/>
          <a:ext cx="0" cy="0"/>
          <a:chOff x="0" y="0"/>
          <a:chExt cx="0" cy="0"/>
        </a:xfrm>
      </p:grpSpPr>
      <p:sp>
        <p:nvSpPr>
          <p:cNvPr id="29" name="Text Placeholder 21">
            <a:extLst>
              <a:ext uri="{FF2B5EF4-FFF2-40B4-BE49-F238E27FC236}">
                <a16:creationId xmlns:a16="http://schemas.microsoft.com/office/drawing/2014/main" id="{A7BE1680-C24B-2F59-9C41-2C2A7B26E7D8}"/>
              </a:ext>
            </a:extLst>
          </p:cNvPr>
          <p:cNvSpPr>
            <a:spLocks noGrp="1"/>
          </p:cNvSpPr>
          <p:nvPr>
            <p:ph type="body" sz="quarter" idx="24" hasCustomPrompt="1"/>
          </p:nvPr>
        </p:nvSpPr>
        <p:spPr>
          <a:xfrm>
            <a:off x="3783536" y="851201"/>
            <a:ext cx="2133600" cy="871067"/>
          </a:xfrm>
        </p:spPr>
        <p:txBody>
          <a:bodyPr>
            <a:noAutofit/>
          </a:bodyPr>
          <a:lstStyle>
            <a:lvl1pPr marL="0" indent="0">
              <a:buNone/>
              <a:defRPr sz="6600">
                <a:solidFill>
                  <a:schemeClr val="accent3"/>
                </a:solidFill>
                <a:latin typeface="+mj-lt"/>
              </a:defRPr>
            </a:lvl1pPr>
          </a:lstStyle>
          <a:p>
            <a:pPr lvl="0"/>
            <a:r>
              <a:rPr lang="en-US" dirty="0"/>
              <a:t>No</a:t>
            </a:r>
          </a:p>
        </p:txBody>
      </p:sp>
      <p:sp>
        <p:nvSpPr>
          <p:cNvPr id="6" name="TextBox 5">
            <a:extLst>
              <a:ext uri="{FF2B5EF4-FFF2-40B4-BE49-F238E27FC236}">
                <a16:creationId xmlns:a16="http://schemas.microsoft.com/office/drawing/2014/main" id="{A652327B-012F-44E7-A88A-AB5A2DDADC58}"/>
              </a:ext>
            </a:extLst>
          </p:cNvPr>
          <p:cNvSpPr txBox="1"/>
          <p:nvPr userDrawn="1"/>
        </p:nvSpPr>
        <p:spPr>
          <a:xfrm>
            <a:off x="365760" y="365760"/>
            <a:ext cx="1058303" cy="369332"/>
          </a:xfrm>
          <a:prstGeom prst="rect">
            <a:avLst/>
          </a:prstGeom>
          <a:noFill/>
        </p:spPr>
        <p:txBody>
          <a:bodyPr wrap="none" rtlCol="0" anchor="ctr">
            <a:spAutoFit/>
          </a:bodyPr>
          <a:lstStyle/>
          <a:p>
            <a:r>
              <a:rPr lang="en-US" sz="1800" b="0" i="0">
                <a:solidFill>
                  <a:schemeClr val="accent3"/>
                </a:solidFill>
                <a:latin typeface="+mj-lt"/>
              </a:rPr>
              <a:t>Agenda</a:t>
            </a:r>
          </a:p>
        </p:txBody>
      </p:sp>
      <p:pic>
        <p:nvPicPr>
          <p:cNvPr id="3" name="Picture 2" descr="A blue and black logo&#10;&#10;Description automatically generated">
            <a:extLst>
              <a:ext uri="{FF2B5EF4-FFF2-40B4-BE49-F238E27FC236}">
                <a16:creationId xmlns:a16="http://schemas.microsoft.com/office/drawing/2014/main" id="{08D433D8-F59A-CF26-921E-A224D966E64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5760" y="6217602"/>
            <a:ext cx="773561" cy="457200"/>
          </a:xfrm>
          <a:prstGeom prst="rect">
            <a:avLst/>
          </a:prstGeom>
        </p:spPr>
      </p:pic>
      <p:pic>
        <p:nvPicPr>
          <p:cNvPr id="2" name="Graphic 1">
            <a:extLst>
              <a:ext uri="{FF2B5EF4-FFF2-40B4-BE49-F238E27FC236}">
                <a16:creationId xmlns:a16="http://schemas.microsoft.com/office/drawing/2014/main" id="{F0009547-856C-AC0E-F7C1-3561FDDC9768}"/>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6890668" y="1099277"/>
            <a:ext cx="4197073" cy="3260674"/>
          </a:xfrm>
          <a:prstGeom prst="rect">
            <a:avLst/>
          </a:prstGeom>
        </p:spPr>
      </p:pic>
      <p:sp>
        <p:nvSpPr>
          <p:cNvPr id="5" name="Picture Placeholder 37">
            <a:extLst>
              <a:ext uri="{FF2B5EF4-FFF2-40B4-BE49-F238E27FC236}">
                <a16:creationId xmlns:a16="http://schemas.microsoft.com/office/drawing/2014/main" id="{AA552F8E-883B-9687-520C-B553C47A44BC}"/>
              </a:ext>
            </a:extLst>
          </p:cNvPr>
          <p:cNvSpPr>
            <a:spLocks noGrp="1"/>
          </p:cNvSpPr>
          <p:nvPr>
            <p:ph type="pic" sz="quarter" idx="10"/>
          </p:nvPr>
        </p:nvSpPr>
        <p:spPr>
          <a:xfrm>
            <a:off x="6274865" y="-7494"/>
            <a:ext cx="5928341" cy="5871610"/>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0000"/>
              <a:gd name="connsiteY0" fmla="*/ 10000 h 10000"/>
              <a:gd name="connsiteX1" fmla="*/ 5090 w 10000"/>
              <a:gd name="connsiteY1" fmla="*/ 53 h 10000"/>
              <a:gd name="connsiteX2" fmla="*/ 10000 w 10000"/>
              <a:gd name="connsiteY2" fmla="*/ 0 h 10000"/>
              <a:gd name="connsiteX3" fmla="*/ 8000 w 10000"/>
              <a:gd name="connsiteY3" fmla="*/ 10000 h 10000"/>
              <a:gd name="connsiteX4" fmla="*/ 0 w 10000"/>
              <a:gd name="connsiteY4" fmla="*/ 10000 h 10000"/>
              <a:gd name="connsiteX0" fmla="*/ 0 w 10000"/>
              <a:gd name="connsiteY0" fmla="*/ 10000 h 10000"/>
              <a:gd name="connsiteX1" fmla="*/ 5090 w 10000"/>
              <a:gd name="connsiteY1" fmla="*/ 53 h 10000"/>
              <a:gd name="connsiteX2" fmla="*/ 10000 w 10000"/>
              <a:gd name="connsiteY2" fmla="*/ 0 h 10000"/>
              <a:gd name="connsiteX3" fmla="*/ 4786 w 10000"/>
              <a:gd name="connsiteY3" fmla="*/ 10000 h 10000"/>
              <a:gd name="connsiteX4" fmla="*/ 0 w 10000"/>
              <a:gd name="connsiteY4" fmla="*/ 10000 h 10000"/>
              <a:gd name="connsiteX0" fmla="*/ 0 w 9931"/>
              <a:gd name="connsiteY0" fmla="*/ 9947 h 9947"/>
              <a:gd name="connsiteX1" fmla="*/ 5090 w 9931"/>
              <a:gd name="connsiteY1" fmla="*/ 0 h 9947"/>
              <a:gd name="connsiteX2" fmla="*/ 9931 w 9931"/>
              <a:gd name="connsiteY2" fmla="*/ 0 h 9947"/>
              <a:gd name="connsiteX3" fmla="*/ 4786 w 9931"/>
              <a:gd name="connsiteY3" fmla="*/ 9947 h 9947"/>
              <a:gd name="connsiteX4" fmla="*/ 0 w 9931"/>
              <a:gd name="connsiteY4" fmla="*/ 9947 h 9947"/>
              <a:gd name="connsiteX0" fmla="*/ 0 w 10000"/>
              <a:gd name="connsiteY0" fmla="*/ 10000 h 10000"/>
              <a:gd name="connsiteX1" fmla="*/ 5167 w 10000"/>
              <a:gd name="connsiteY1" fmla="*/ 0 h 10000"/>
              <a:gd name="connsiteX2" fmla="*/ 10000 w 10000"/>
              <a:gd name="connsiteY2" fmla="*/ 0 h 10000"/>
              <a:gd name="connsiteX3" fmla="*/ 4819 w 10000"/>
              <a:gd name="connsiteY3" fmla="*/ 10000 h 10000"/>
              <a:gd name="connsiteX4" fmla="*/ 0 w 10000"/>
              <a:gd name="connsiteY4" fmla="*/ 10000 h 10000"/>
              <a:gd name="connsiteX0" fmla="*/ 0 w 11125"/>
              <a:gd name="connsiteY0" fmla="*/ 12229 h 12229"/>
              <a:gd name="connsiteX1" fmla="*/ 6292 w 11125"/>
              <a:gd name="connsiteY1" fmla="*/ 0 h 12229"/>
              <a:gd name="connsiteX2" fmla="*/ 11125 w 11125"/>
              <a:gd name="connsiteY2" fmla="*/ 0 h 12229"/>
              <a:gd name="connsiteX3" fmla="*/ 5944 w 11125"/>
              <a:gd name="connsiteY3" fmla="*/ 10000 h 12229"/>
              <a:gd name="connsiteX4" fmla="*/ 0 w 11125"/>
              <a:gd name="connsiteY4" fmla="*/ 12229 h 12229"/>
              <a:gd name="connsiteX0" fmla="*/ 0 w 11125"/>
              <a:gd name="connsiteY0" fmla="*/ 12229 h 12247"/>
              <a:gd name="connsiteX1" fmla="*/ 6292 w 11125"/>
              <a:gd name="connsiteY1" fmla="*/ 0 h 12247"/>
              <a:gd name="connsiteX2" fmla="*/ 11125 w 11125"/>
              <a:gd name="connsiteY2" fmla="*/ 0 h 12247"/>
              <a:gd name="connsiteX3" fmla="*/ 5902 w 11125"/>
              <a:gd name="connsiteY3" fmla="*/ 12247 h 12247"/>
              <a:gd name="connsiteX4" fmla="*/ 0 w 11125"/>
              <a:gd name="connsiteY4" fmla="*/ 12229 h 12247"/>
              <a:gd name="connsiteX0" fmla="*/ 0 w 11125"/>
              <a:gd name="connsiteY0" fmla="*/ 12252 h 12270"/>
              <a:gd name="connsiteX1" fmla="*/ 6292 w 11125"/>
              <a:gd name="connsiteY1" fmla="*/ 23 h 12270"/>
              <a:gd name="connsiteX2" fmla="*/ 9621 w 11125"/>
              <a:gd name="connsiteY2" fmla="*/ 0 h 12270"/>
              <a:gd name="connsiteX3" fmla="*/ 11125 w 11125"/>
              <a:gd name="connsiteY3" fmla="*/ 23 h 12270"/>
              <a:gd name="connsiteX4" fmla="*/ 5902 w 11125"/>
              <a:gd name="connsiteY4" fmla="*/ 12270 h 12270"/>
              <a:gd name="connsiteX5" fmla="*/ 0 w 11125"/>
              <a:gd name="connsiteY5" fmla="*/ 12252 h 12270"/>
              <a:gd name="connsiteX0" fmla="*/ 0 w 9621"/>
              <a:gd name="connsiteY0" fmla="*/ 12252 h 12270"/>
              <a:gd name="connsiteX1" fmla="*/ 6292 w 9621"/>
              <a:gd name="connsiteY1" fmla="*/ 23 h 12270"/>
              <a:gd name="connsiteX2" fmla="*/ 9621 w 9621"/>
              <a:gd name="connsiteY2" fmla="*/ 0 h 12270"/>
              <a:gd name="connsiteX3" fmla="*/ 9611 w 9621"/>
              <a:gd name="connsiteY3" fmla="*/ 5034 h 12270"/>
              <a:gd name="connsiteX4" fmla="*/ 5902 w 9621"/>
              <a:gd name="connsiteY4" fmla="*/ 12270 h 12270"/>
              <a:gd name="connsiteX5" fmla="*/ 0 w 9621"/>
              <a:gd name="connsiteY5" fmla="*/ 12252 h 12270"/>
              <a:gd name="connsiteX0" fmla="*/ 0 w 10014"/>
              <a:gd name="connsiteY0" fmla="*/ 9970 h 9985"/>
              <a:gd name="connsiteX1" fmla="*/ 6540 w 10014"/>
              <a:gd name="connsiteY1" fmla="*/ 4 h 9985"/>
              <a:gd name="connsiteX2" fmla="*/ 10014 w 10014"/>
              <a:gd name="connsiteY2" fmla="*/ 0 h 9985"/>
              <a:gd name="connsiteX3" fmla="*/ 9990 w 10014"/>
              <a:gd name="connsiteY3" fmla="*/ 4088 h 9985"/>
              <a:gd name="connsiteX4" fmla="*/ 6134 w 10014"/>
              <a:gd name="connsiteY4" fmla="*/ 9985 h 9985"/>
              <a:gd name="connsiteX5" fmla="*/ 0 w 10014"/>
              <a:gd name="connsiteY5" fmla="*/ 9970 h 9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4" h="9985">
                <a:moveTo>
                  <a:pt x="0" y="9970"/>
                </a:moveTo>
                <a:lnTo>
                  <a:pt x="6540" y="4"/>
                </a:lnTo>
                <a:lnTo>
                  <a:pt x="10014" y="0"/>
                </a:lnTo>
                <a:cubicBezTo>
                  <a:pt x="10011" y="1368"/>
                  <a:pt x="9993" y="2720"/>
                  <a:pt x="9990" y="4088"/>
                </a:cubicBezTo>
                <a:lnTo>
                  <a:pt x="6134" y="9985"/>
                </a:lnTo>
                <a:lnTo>
                  <a:pt x="0" y="9970"/>
                </a:lnTo>
                <a:close/>
              </a:path>
            </a:pathLst>
          </a:custGeom>
        </p:spPr>
        <p:txBody>
          <a:bodyPr/>
          <a:lstStyle/>
          <a:p>
            <a:endParaRPr lang="en-US" dirty="0"/>
          </a:p>
        </p:txBody>
      </p:sp>
      <p:sp>
        <p:nvSpPr>
          <p:cNvPr id="17" name="Text Placeholder 21">
            <a:extLst>
              <a:ext uri="{FF2B5EF4-FFF2-40B4-BE49-F238E27FC236}">
                <a16:creationId xmlns:a16="http://schemas.microsoft.com/office/drawing/2014/main" id="{C72ACF4D-1910-BFB7-5D82-850E91598D1D}"/>
              </a:ext>
            </a:extLst>
          </p:cNvPr>
          <p:cNvSpPr>
            <a:spLocks noGrp="1"/>
          </p:cNvSpPr>
          <p:nvPr>
            <p:ph type="body" sz="quarter" idx="15" hasCustomPrompt="1"/>
          </p:nvPr>
        </p:nvSpPr>
        <p:spPr>
          <a:xfrm>
            <a:off x="419100" y="851201"/>
            <a:ext cx="2133600" cy="871067"/>
          </a:xfrm>
        </p:spPr>
        <p:txBody>
          <a:bodyPr>
            <a:noAutofit/>
          </a:bodyPr>
          <a:lstStyle>
            <a:lvl1pPr marL="0" indent="0">
              <a:buNone/>
              <a:defRPr sz="6600">
                <a:solidFill>
                  <a:schemeClr val="accent3"/>
                </a:solidFill>
                <a:latin typeface="+mj-lt"/>
              </a:defRPr>
            </a:lvl1pPr>
          </a:lstStyle>
          <a:p>
            <a:pPr lvl="0"/>
            <a:r>
              <a:rPr lang="en-US" dirty="0"/>
              <a:t>No</a:t>
            </a:r>
          </a:p>
        </p:txBody>
      </p:sp>
      <p:sp>
        <p:nvSpPr>
          <p:cNvPr id="21" name="Text Placeholder 20">
            <a:extLst>
              <a:ext uri="{FF2B5EF4-FFF2-40B4-BE49-F238E27FC236}">
                <a16:creationId xmlns:a16="http://schemas.microsoft.com/office/drawing/2014/main" id="{AD2594E3-E5EA-F95F-996D-42E02C0898D0}"/>
              </a:ext>
            </a:extLst>
          </p:cNvPr>
          <p:cNvSpPr>
            <a:spLocks noGrp="1"/>
          </p:cNvSpPr>
          <p:nvPr>
            <p:ph type="body" sz="quarter" idx="19" hasCustomPrompt="1"/>
          </p:nvPr>
        </p:nvSpPr>
        <p:spPr>
          <a:xfrm>
            <a:off x="413285" y="1842094"/>
            <a:ext cx="2301875" cy="414337"/>
          </a:xfrm>
        </p:spPr>
        <p:txBody>
          <a:bodyPr>
            <a:noAutofit/>
          </a:bodyPr>
          <a:lstStyle>
            <a:lvl1pPr marL="0" indent="0">
              <a:buNone/>
              <a:defRPr sz="1400">
                <a:latin typeface="+mn-lt"/>
              </a:defRPr>
            </a:lvl1pPr>
            <a:lvl2pPr marL="228600" indent="0">
              <a:buNone/>
              <a:defRPr sz="1400">
                <a:latin typeface="+mn-lt"/>
              </a:defRPr>
            </a:lvl2pPr>
            <a:lvl3pPr marL="274320" indent="0">
              <a:buNone/>
              <a:defRPr sz="1400">
                <a:latin typeface="+mn-lt"/>
              </a:defRPr>
            </a:lvl3pPr>
            <a:lvl4pPr marL="1371600" indent="0">
              <a:buNone/>
              <a:defRPr sz="1400">
                <a:latin typeface="+mn-lt"/>
              </a:defRPr>
            </a:lvl4pPr>
            <a:lvl5pPr marL="1828800" indent="0">
              <a:buNone/>
              <a:defRPr sz="1400">
                <a:latin typeface="+mn-lt"/>
              </a:defRPr>
            </a:lvl5pPr>
          </a:lstStyle>
          <a:p>
            <a:pPr lvl="0"/>
            <a:r>
              <a:rPr lang="en-US" dirty="0"/>
              <a:t>Body Text 14 PT</a:t>
            </a:r>
          </a:p>
        </p:txBody>
      </p:sp>
      <p:sp>
        <p:nvSpPr>
          <p:cNvPr id="22" name="Text Placeholder 21">
            <a:extLst>
              <a:ext uri="{FF2B5EF4-FFF2-40B4-BE49-F238E27FC236}">
                <a16:creationId xmlns:a16="http://schemas.microsoft.com/office/drawing/2014/main" id="{E38C3D24-3965-9941-316D-790887218C35}"/>
              </a:ext>
            </a:extLst>
          </p:cNvPr>
          <p:cNvSpPr>
            <a:spLocks noGrp="1"/>
          </p:cNvSpPr>
          <p:nvPr>
            <p:ph type="body" sz="quarter" idx="20" hasCustomPrompt="1"/>
          </p:nvPr>
        </p:nvSpPr>
        <p:spPr>
          <a:xfrm>
            <a:off x="419100" y="2646141"/>
            <a:ext cx="2133600" cy="871067"/>
          </a:xfrm>
        </p:spPr>
        <p:txBody>
          <a:bodyPr>
            <a:noAutofit/>
          </a:bodyPr>
          <a:lstStyle>
            <a:lvl1pPr marL="0" indent="0">
              <a:buNone/>
              <a:defRPr sz="6600">
                <a:solidFill>
                  <a:schemeClr val="accent3"/>
                </a:solidFill>
                <a:latin typeface="+mj-lt"/>
              </a:defRPr>
            </a:lvl1pPr>
          </a:lstStyle>
          <a:p>
            <a:pPr lvl="0"/>
            <a:r>
              <a:rPr lang="en-US" dirty="0"/>
              <a:t>No</a:t>
            </a:r>
          </a:p>
        </p:txBody>
      </p:sp>
      <p:sp>
        <p:nvSpPr>
          <p:cNvPr id="23" name="Text Placeholder 20">
            <a:extLst>
              <a:ext uri="{FF2B5EF4-FFF2-40B4-BE49-F238E27FC236}">
                <a16:creationId xmlns:a16="http://schemas.microsoft.com/office/drawing/2014/main" id="{5973426D-F88A-AB6B-6BF8-00E92D8B778D}"/>
              </a:ext>
            </a:extLst>
          </p:cNvPr>
          <p:cNvSpPr>
            <a:spLocks noGrp="1"/>
          </p:cNvSpPr>
          <p:nvPr>
            <p:ph type="body" sz="quarter" idx="21" hasCustomPrompt="1"/>
          </p:nvPr>
        </p:nvSpPr>
        <p:spPr>
          <a:xfrm>
            <a:off x="413285" y="3637034"/>
            <a:ext cx="2301875" cy="414337"/>
          </a:xfrm>
        </p:spPr>
        <p:txBody>
          <a:bodyPr>
            <a:noAutofit/>
          </a:bodyPr>
          <a:lstStyle>
            <a:lvl1pPr marL="0" indent="0">
              <a:buNone/>
              <a:defRPr sz="1400">
                <a:latin typeface="+mn-lt"/>
              </a:defRPr>
            </a:lvl1pPr>
            <a:lvl2pPr marL="228600" indent="0">
              <a:buNone/>
              <a:defRPr sz="1400">
                <a:latin typeface="+mn-lt"/>
              </a:defRPr>
            </a:lvl2pPr>
            <a:lvl3pPr marL="274320" indent="0">
              <a:buNone/>
              <a:defRPr sz="1400">
                <a:latin typeface="+mn-lt"/>
              </a:defRPr>
            </a:lvl3pPr>
            <a:lvl4pPr marL="1371600" indent="0">
              <a:buNone/>
              <a:defRPr sz="1400">
                <a:latin typeface="+mn-lt"/>
              </a:defRPr>
            </a:lvl4pPr>
            <a:lvl5pPr marL="1828800" indent="0">
              <a:buNone/>
              <a:defRPr sz="1400">
                <a:latin typeface="+mn-lt"/>
              </a:defRPr>
            </a:lvl5pPr>
          </a:lstStyle>
          <a:p>
            <a:pPr lvl="0"/>
            <a:r>
              <a:rPr lang="en-US" dirty="0"/>
              <a:t>Body Text 14 PT</a:t>
            </a:r>
          </a:p>
        </p:txBody>
      </p:sp>
      <p:sp>
        <p:nvSpPr>
          <p:cNvPr id="24" name="Text Placeholder 21">
            <a:extLst>
              <a:ext uri="{FF2B5EF4-FFF2-40B4-BE49-F238E27FC236}">
                <a16:creationId xmlns:a16="http://schemas.microsoft.com/office/drawing/2014/main" id="{119BD271-492E-216A-1DDF-4360C6587AB3}"/>
              </a:ext>
            </a:extLst>
          </p:cNvPr>
          <p:cNvSpPr>
            <a:spLocks noGrp="1"/>
          </p:cNvSpPr>
          <p:nvPr>
            <p:ph type="body" sz="quarter" idx="22" hasCustomPrompt="1"/>
          </p:nvPr>
        </p:nvSpPr>
        <p:spPr>
          <a:xfrm>
            <a:off x="419100" y="4422550"/>
            <a:ext cx="2133600" cy="871067"/>
          </a:xfrm>
        </p:spPr>
        <p:txBody>
          <a:bodyPr>
            <a:noAutofit/>
          </a:bodyPr>
          <a:lstStyle>
            <a:lvl1pPr marL="0" indent="0">
              <a:buNone/>
              <a:defRPr sz="6600">
                <a:solidFill>
                  <a:schemeClr val="accent3"/>
                </a:solidFill>
                <a:latin typeface="+mj-lt"/>
              </a:defRPr>
            </a:lvl1pPr>
          </a:lstStyle>
          <a:p>
            <a:pPr lvl="0"/>
            <a:r>
              <a:rPr lang="en-US" dirty="0"/>
              <a:t>No</a:t>
            </a:r>
          </a:p>
        </p:txBody>
      </p:sp>
      <p:sp>
        <p:nvSpPr>
          <p:cNvPr id="25" name="Text Placeholder 20">
            <a:extLst>
              <a:ext uri="{FF2B5EF4-FFF2-40B4-BE49-F238E27FC236}">
                <a16:creationId xmlns:a16="http://schemas.microsoft.com/office/drawing/2014/main" id="{082096D9-D890-7DF0-06D5-3AEA40CFC48A}"/>
              </a:ext>
            </a:extLst>
          </p:cNvPr>
          <p:cNvSpPr>
            <a:spLocks noGrp="1"/>
          </p:cNvSpPr>
          <p:nvPr>
            <p:ph type="body" sz="quarter" idx="23" hasCustomPrompt="1"/>
          </p:nvPr>
        </p:nvSpPr>
        <p:spPr>
          <a:xfrm>
            <a:off x="413285" y="5413443"/>
            <a:ext cx="2301875" cy="414337"/>
          </a:xfrm>
        </p:spPr>
        <p:txBody>
          <a:bodyPr>
            <a:noAutofit/>
          </a:bodyPr>
          <a:lstStyle>
            <a:lvl1pPr marL="0" indent="0">
              <a:buNone/>
              <a:defRPr sz="1400">
                <a:latin typeface="+mn-lt"/>
              </a:defRPr>
            </a:lvl1pPr>
            <a:lvl2pPr marL="228600" indent="0">
              <a:buNone/>
              <a:defRPr sz="1400">
                <a:latin typeface="+mn-lt"/>
              </a:defRPr>
            </a:lvl2pPr>
            <a:lvl3pPr marL="274320" indent="0">
              <a:buNone/>
              <a:defRPr sz="1400">
                <a:latin typeface="+mn-lt"/>
              </a:defRPr>
            </a:lvl3pPr>
            <a:lvl4pPr marL="1371600" indent="0">
              <a:buNone/>
              <a:defRPr sz="1400">
                <a:latin typeface="+mn-lt"/>
              </a:defRPr>
            </a:lvl4pPr>
            <a:lvl5pPr marL="1828800" indent="0">
              <a:buNone/>
              <a:defRPr sz="1400">
                <a:latin typeface="+mn-lt"/>
              </a:defRPr>
            </a:lvl5pPr>
          </a:lstStyle>
          <a:p>
            <a:pPr lvl="0"/>
            <a:r>
              <a:rPr lang="en-US" dirty="0"/>
              <a:t>Body Text 14 PT</a:t>
            </a:r>
          </a:p>
        </p:txBody>
      </p:sp>
      <p:sp>
        <p:nvSpPr>
          <p:cNvPr id="30" name="Text Placeholder 20">
            <a:extLst>
              <a:ext uri="{FF2B5EF4-FFF2-40B4-BE49-F238E27FC236}">
                <a16:creationId xmlns:a16="http://schemas.microsoft.com/office/drawing/2014/main" id="{52222F13-F6D8-6AA7-35AD-FEBA45B546F1}"/>
              </a:ext>
            </a:extLst>
          </p:cNvPr>
          <p:cNvSpPr>
            <a:spLocks noGrp="1"/>
          </p:cNvSpPr>
          <p:nvPr>
            <p:ph type="body" sz="quarter" idx="25" hasCustomPrompt="1"/>
          </p:nvPr>
        </p:nvSpPr>
        <p:spPr>
          <a:xfrm>
            <a:off x="3777721" y="1842094"/>
            <a:ext cx="2301875" cy="414337"/>
          </a:xfrm>
        </p:spPr>
        <p:txBody>
          <a:bodyPr>
            <a:noAutofit/>
          </a:bodyPr>
          <a:lstStyle>
            <a:lvl1pPr marL="0" indent="0">
              <a:buNone/>
              <a:defRPr sz="1400">
                <a:latin typeface="+mn-lt"/>
              </a:defRPr>
            </a:lvl1pPr>
            <a:lvl2pPr marL="228600" indent="0">
              <a:buNone/>
              <a:defRPr sz="1400">
                <a:latin typeface="+mn-lt"/>
              </a:defRPr>
            </a:lvl2pPr>
            <a:lvl3pPr marL="274320" indent="0">
              <a:buNone/>
              <a:defRPr sz="1400">
                <a:latin typeface="+mn-lt"/>
              </a:defRPr>
            </a:lvl3pPr>
            <a:lvl4pPr marL="1371600" indent="0">
              <a:buNone/>
              <a:defRPr sz="1400">
                <a:latin typeface="+mn-lt"/>
              </a:defRPr>
            </a:lvl4pPr>
            <a:lvl5pPr marL="1828800" indent="0">
              <a:buNone/>
              <a:defRPr sz="1400">
                <a:latin typeface="+mn-lt"/>
              </a:defRPr>
            </a:lvl5pPr>
          </a:lstStyle>
          <a:p>
            <a:pPr lvl="0"/>
            <a:r>
              <a:rPr lang="en-US" dirty="0"/>
              <a:t>Body Text 14 PT</a:t>
            </a:r>
          </a:p>
        </p:txBody>
      </p:sp>
      <p:sp>
        <p:nvSpPr>
          <p:cNvPr id="31" name="Text Placeholder 21">
            <a:extLst>
              <a:ext uri="{FF2B5EF4-FFF2-40B4-BE49-F238E27FC236}">
                <a16:creationId xmlns:a16="http://schemas.microsoft.com/office/drawing/2014/main" id="{FAC134A1-3794-2CA2-C878-A3FA6DB63B8A}"/>
              </a:ext>
            </a:extLst>
          </p:cNvPr>
          <p:cNvSpPr>
            <a:spLocks noGrp="1"/>
          </p:cNvSpPr>
          <p:nvPr>
            <p:ph type="body" sz="quarter" idx="26" hasCustomPrompt="1"/>
          </p:nvPr>
        </p:nvSpPr>
        <p:spPr>
          <a:xfrm>
            <a:off x="3783536" y="2646141"/>
            <a:ext cx="2133600" cy="871067"/>
          </a:xfrm>
        </p:spPr>
        <p:txBody>
          <a:bodyPr>
            <a:noAutofit/>
          </a:bodyPr>
          <a:lstStyle>
            <a:lvl1pPr marL="0" indent="0">
              <a:buNone/>
              <a:defRPr sz="6600">
                <a:solidFill>
                  <a:schemeClr val="accent3"/>
                </a:solidFill>
                <a:latin typeface="+mj-lt"/>
              </a:defRPr>
            </a:lvl1pPr>
          </a:lstStyle>
          <a:p>
            <a:pPr lvl="0"/>
            <a:r>
              <a:rPr lang="en-US" dirty="0"/>
              <a:t>No</a:t>
            </a:r>
          </a:p>
        </p:txBody>
      </p:sp>
      <p:sp>
        <p:nvSpPr>
          <p:cNvPr id="32" name="Text Placeholder 20">
            <a:extLst>
              <a:ext uri="{FF2B5EF4-FFF2-40B4-BE49-F238E27FC236}">
                <a16:creationId xmlns:a16="http://schemas.microsoft.com/office/drawing/2014/main" id="{99E32CA3-24F3-3033-F482-A7BDD6CF50D4}"/>
              </a:ext>
            </a:extLst>
          </p:cNvPr>
          <p:cNvSpPr>
            <a:spLocks noGrp="1"/>
          </p:cNvSpPr>
          <p:nvPr>
            <p:ph type="body" sz="quarter" idx="27" hasCustomPrompt="1"/>
          </p:nvPr>
        </p:nvSpPr>
        <p:spPr>
          <a:xfrm>
            <a:off x="3777721" y="3637034"/>
            <a:ext cx="2301875" cy="414337"/>
          </a:xfrm>
        </p:spPr>
        <p:txBody>
          <a:bodyPr>
            <a:noAutofit/>
          </a:bodyPr>
          <a:lstStyle>
            <a:lvl1pPr marL="0" indent="0">
              <a:buNone/>
              <a:defRPr sz="1400">
                <a:latin typeface="+mn-lt"/>
              </a:defRPr>
            </a:lvl1pPr>
            <a:lvl2pPr marL="228600" indent="0">
              <a:buNone/>
              <a:defRPr sz="1400">
                <a:latin typeface="+mn-lt"/>
              </a:defRPr>
            </a:lvl2pPr>
            <a:lvl3pPr marL="274320" indent="0">
              <a:buNone/>
              <a:defRPr sz="1400">
                <a:latin typeface="+mn-lt"/>
              </a:defRPr>
            </a:lvl3pPr>
            <a:lvl4pPr marL="1371600" indent="0">
              <a:buNone/>
              <a:defRPr sz="1400">
                <a:latin typeface="+mn-lt"/>
              </a:defRPr>
            </a:lvl4pPr>
            <a:lvl5pPr marL="1828800" indent="0">
              <a:buNone/>
              <a:defRPr sz="1400">
                <a:latin typeface="+mn-lt"/>
              </a:defRPr>
            </a:lvl5pPr>
          </a:lstStyle>
          <a:p>
            <a:pPr lvl="0"/>
            <a:r>
              <a:rPr lang="en-US" dirty="0"/>
              <a:t>Body Text 14 PT</a:t>
            </a:r>
          </a:p>
        </p:txBody>
      </p:sp>
      <p:sp>
        <p:nvSpPr>
          <p:cNvPr id="33" name="Text Placeholder 21">
            <a:extLst>
              <a:ext uri="{FF2B5EF4-FFF2-40B4-BE49-F238E27FC236}">
                <a16:creationId xmlns:a16="http://schemas.microsoft.com/office/drawing/2014/main" id="{1F29C91E-A6FB-2045-67B6-056E60A415F0}"/>
              </a:ext>
            </a:extLst>
          </p:cNvPr>
          <p:cNvSpPr>
            <a:spLocks noGrp="1"/>
          </p:cNvSpPr>
          <p:nvPr>
            <p:ph type="body" sz="quarter" idx="28" hasCustomPrompt="1"/>
          </p:nvPr>
        </p:nvSpPr>
        <p:spPr>
          <a:xfrm>
            <a:off x="3783536" y="4422550"/>
            <a:ext cx="2133600" cy="871067"/>
          </a:xfrm>
        </p:spPr>
        <p:txBody>
          <a:bodyPr>
            <a:noAutofit/>
          </a:bodyPr>
          <a:lstStyle>
            <a:lvl1pPr marL="0" indent="0">
              <a:buNone/>
              <a:defRPr sz="6600">
                <a:solidFill>
                  <a:schemeClr val="accent3"/>
                </a:solidFill>
                <a:latin typeface="+mj-lt"/>
              </a:defRPr>
            </a:lvl1pPr>
          </a:lstStyle>
          <a:p>
            <a:pPr lvl="0"/>
            <a:r>
              <a:rPr lang="en-US" dirty="0"/>
              <a:t>No</a:t>
            </a:r>
          </a:p>
        </p:txBody>
      </p:sp>
      <p:sp>
        <p:nvSpPr>
          <p:cNvPr id="34" name="Text Placeholder 20">
            <a:extLst>
              <a:ext uri="{FF2B5EF4-FFF2-40B4-BE49-F238E27FC236}">
                <a16:creationId xmlns:a16="http://schemas.microsoft.com/office/drawing/2014/main" id="{5D58901F-FAAD-15DF-6F42-4532DF1F49BA}"/>
              </a:ext>
            </a:extLst>
          </p:cNvPr>
          <p:cNvSpPr>
            <a:spLocks noGrp="1"/>
          </p:cNvSpPr>
          <p:nvPr>
            <p:ph type="body" sz="quarter" idx="29" hasCustomPrompt="1"/>
          </p:nvPr>
        </p:nvSpPr>
        <p:spPr>
          <a:xfrm>
            <a:off x="3777721" y="5413443"/>
            <a:ext cx="2301875" cy="414337"/>
          </a:xfrm>
        </p:spPr>
        <p:txBody>
          <a:bodyPr>
            <a:noAutofit/>
          </a:bodyPr>
          <a:lstStyle>
            <a:lvl1pPr marL="0" indent="0">
              <a:buNone/>
              <a:defRPr sz="1400">
                <a:latin typeface="+mn-lt"/>
              </a:defRPr>
            </a:lvl1pPr>
            <a:lvl2pPr marL="228600" indent="0">
              <a:buNone/>
              <a:defRPr sz="1400">
                <a:latin typeface="+mn-lt"/>
              </a:defRPr>
            </a:lvl2pPr>
            <a:lvl3pPr marL="274320" indent="0">
              <a:buNone/>
              <a:defRPr sz="1400">
                <a:latin typeface="+mn-lt"/>
              </a:defRPr>
            </a:lvl3pPr>
            <a:lvl4pPr marL="1371600" indent="0">
              <a:buNone/>
              <a:defRPr sz="1400">
                <a:latin typeface="+mn-lt"/>
              </a:defRPr>
            </a:lvl4pPr>
            <a:lvl5pPr marL="1828800" indent="0">
              <a:buNone/>
              <a:defRPr sz="1400">
                <a:latin typeface="+mn-lt"/>
              </a:defRPr>
            </a:lvl5pPr>
          </a:lstStyle>
          <a:p>
            <a:pPr lvl="0"/>
            <a:r>
              <a:rPr lang="en-US" dirty="0"/>
              <a:t>Body Text 14 PT</a:t>
            </a:r>
          </a:p>
        </p:txBody>
      </p:sp>
    </p:spTree>
    <p:extLst>
      <p:ext uri="{BB962C8B-B14F-4D97-AF65-F5344CB8AC3E}">
        <p14:creationId xmlns:p14="http://schemas.microsoft.com/office/powerpoint/2010/main" val="30999220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Break 2 Dark 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EF877CB8-5D06-403D-B5FA-E4444EEE707B}"/>
              </a:ext>
            </a:extLst>
          </p:cNvPr>
          <p:cNvSpPr>
            <a:spLocks noGrp="1"/>
          </p:cNvSpPr>
          <p:nvPr>
            <p:ph type="pic" sz="quarter" idx="15" hasCustomPrompt="1"/>
          </p:nvPr>
        </p:nvSpPr>
        <p:spPr>
          <a:xfrm>
            <a:off x="-386" y="-185"/>
            <a:ext cx="8229985" cy="6863596"/>
          </a:xfrm>
          <a:custGeom>
            <a:avLst/>
            <a:gdLst>
              <a:gd name="connsiteX0" fmla="*/ 0 w 8229600"/>
              <a:gd name="connsiteY0" fmla="*/ 6858000 h 6858000"/>
              <a:gd name="connsiteX1" fmla="*/ 0 w 8229600"/>
              <a:gd name="connsiteY1" fmla="*/ 0 h 6858000"/>
              <a:gd name="connsiteX2" fmla="*/ 8229600 w 8229600"/>
              <a:gd name="connsiteY2" fmla="*/ 0 h 6858000"/>
              <a:gd name="connsiteX3" fmla="*/ 8229600 w 8229600"/>
              <a:gd name="connsiteY3" fmla="*/ 6858000 h 6858000"/>
              <a:gd name="connsiteX4" fmla="*/ 0 w 8229600"/>
              <a:gd name="connsiteY4" fmla="*/ 6858000 h 6858000"/>
              <a:gd name="connsiteX0" fmla="*/ 0 w 8229600"/>
              <a:gd name="connsiteY0" fmla="*/ 6863411 h 6863411"/>
              <a:gd name="connsiteX1" fmla="*/ 0 w 8229600"/>
              <a:gd name="connsiteY1" fmla="*/ 5411 h 6863411"/>
              <a:gd name="connsiteX2" fmla="*/ 3717117 w 8229600"/>
              <a:gd name="connsiteY2" fmla="*/ 0 h 6863411"/>
              <a:gd name="connsiteX3" fmla="*/ 8229600 w 8229600"/>
              <a:gd name="connsiteY3" fmla="*/ 6863411 h 6863411"/>
              <a:gd name="connsiteX4" fmla="*/ 0 w 8229600"/>
              <a:gd name="connsiteY4" fmla="*/ 6863411 h 6863411"/>
              <a:gd name="connsiteX0" fmla="*/ 0 w 8229600"/>
              <a:gd name="connsiteY0" fmla="*/ 6863411 h 6863411"/>
              <a:gd name="connsiteX1" fmla="*/ 0 w 8229600"/>
              <a:gd name="connsiteY1" fmla="*/ 4025524 h 6863411"/>
              <a:gd name="connsiteX2" fmla="*/ 0 w 8229600"/>
              <a:gd name="connsiteY2" fmla="*/ 5411 h 6863411"/>
              <a:gd name="connsiteX3" fmla="*/ 3717117 w 8229600"/>
              <a:gd name="connsiteY3" fmla="*/ 0 h 6863411"/>
              <a:gd name="connsiteX4" fmla="*/ 8229600 w 8229600"/>
              <a:gd name="connsiteY4" fmla="*/ 6863411 h 6863411"/>
              <a:gd name="connsiteX5" fmla="*/ 0 w 8229600"/>
              <a:gd name="connsiteY5" fmla="*/ 6863411 h 6863411"/>
              <a:gd name="connsiteX0" fmla="*/ 1780104 w 8229600"/>
              <a:gd name="connsiteY0" fmla="*/ 6863411 h 6863411"/>
              <a:gd name="connsiteX1" fmla="*/ 0 w 8229600"/>
              <a:gd name="connsiteY1" fmla="*/ 4025524 h 6863411"/>
              <a:gd name="connsiteX2" fmla="*/ 0 w 8229600"/>
              <a:gd name="connsiteY2" fmla="*/ 5411 h 6863411"/>
              <a:gd name="connsiteX3" fmla="*/ 3717117 w 8229600"/>
              <a:gd name="connsiteY3" fmla="*/ 0 h 6863411"/>
              <a:gd name="connsiteX4" fmla="*/ 8229600 w 8229600"/>
              <a:gd name="connsiteY4" fmla="*/ 6863411 h 6863411"/>
              <a:gd name="connsiteX5" fmla="*/ 1780104 w 8229600"/>
              <a:gd name="connsiteY5" fmla="*/ 6863411 h 6863411"/>
              <a:gd name="connsiteX0" fmla="*/ 1785515 w 8235011"/>
              <a:gd name="connsiteY0" fmla="*/ 6868821 h 6868821"/>
              <a:gd name="connsiteX1" fmla="*/ 5411 w 8235011"/>
              <a:gd name="connsiteY1" fmla="*/ 4030934 h 6868821"/>
              <a:gd name="connsiteX2" fmla="*/ 0 w 8235011"/>
              <a:gd name="connsiteY2" fmla="*/ 0 h 6868821"/>
              <a:gd name="connsiteX3" fmla="*/ 3722528 w 8235011"/>
              <a:gd name="connsiteY3" fmla="*/ 5410 h 6868821"/>
              <a:gd name="connsiteX4" fmla="*/ 8235011 w 8235011"/>
              <a:gd name="connsiteY4" fmla="*/ 6868821 h 6868821"/>
              <a:gd name="connsiteX5" fmla="*/ 1785515 w 8235011"/>
              <a:gd name="connsiteY5" fmla="*/ 6868821 h 6868821"/>
              <a:gd name="connsiteX0" fmla="*/ 1785515 w 8235011"/>
              <a:gd name="connsiteY0" fmla="*/ 6863411 h 6863411"/>
              <a:gd name="connsiteX1" fmla="*/ 5411 w 8235011"/>
              <a:gd name="connsiteY1" fmla="*/ 4025524 h 6863411"/>
              <a:gd name="connsiteX2" fmla="*/ 0 w 8235011"/>
              <a:gd name="connsiteY2" fmla="*/ 25456 h 6863411"/>
              <a:gd name="connsiteX3" fmla="*/ 3722528 w 8235011"/>
              <a:gd name="connsiteY3" fmla="*/ 0 h 6863411"/>
              <a:gd name="connsiteX4" fmla="*/ 8235011 w 8235011"/>
              <a:gd name="connsiteY4" fmla="*/ 6863411 h 6863411"/>
              <a:gd name="connsiteX5" fmla="*/ 1785515 w 8235011"/>
              <a:gd name="connsiteY5" fmla="*/ 6863411 h 6863411"/>
              <a:gd name="connsiteX0" fmla="*/ 1781657 w 8231153"/>
              <a:gd name="connsiteY0" fmla="*/ 6863411 h 6863411"/>
              <a:gd name="connsiteX1" fmla="*/ 1553 w 8231153"/>
              <a:gd name="connsiteY1" fmla="*/ 4025524 h 6863411"/>
              <a:gd name="connsiteX2" fmla="*/ 0 w 8231153"/>
              <a:gd name="connsiteY2" fmla="*/ 6165 h 6863411"/>
              <a:gd name="connsiteX3" fmla="*/ 3718670 w 8231153"/>
              <a:gd name="connsiteY3" fmla="*/ 0 h 6863411"/>
              <a:gd name="connsiteX4" fmla="*/ 8231153 w 8231153"/>
              <a:gd name="connsiteY4" fmla="*/ 6863411 h 6863411"/>
              <a:gd name="connsiteX5" fmla="*/ 1781657 w 8231153"/>
              <a:gd name="connsiteY5" fmla="*/ 6863411 h 6863411"/>
              <a:gd name="connsiteX0" fmla="*/ 1780489 w 8229985"/>
              <a:gd name="connsiteY0" fmla="*/ 6863411 h 6863411"/>
              <a:gd name="connsiteX1" fmla="*/ 385 w 8229985"/>
              <a:gd name="connsiteY1" fmla="*/ 4025524 h 6863411"/>
              <a:gd name="connsiteX2" fmla="*/ 2007 w 8229985"/>
              <a:gd name="connsiteY2" fmla="*/ 2990 h 6863411"/>
              <a:gd name="connsiteX3" fmla="*/ 3717502 w 8229985"/>
              <a:gd name="connsiteY3" fmla="*/ 0 h 6863411"/>
              <a:gd name="connsiteX4" fmla="*/ 8229985 w 8229985"/>
              <a:gd name="connsiteY4" fmla="*/ 6863411 h 6863411"/>
              <a:gd name="connsiteX5" fmla="*/ 1780489 w 8229985"/>
              <a:gd name="connsiteY5" fmla="*/ 6863411 h 6863411"/>
              <a:gd name="connsiteX0" fmla="*/ 1780489 w 8229985"/>
              <a:gd name="connsiteY0" fmla="*/ 6863596 h 6863596"/>
              <a:gd name="connsiteX1" fmla="*/ 385 w 8229985"/>
              <a:gd name="connsiteY1" fmla="*/ 4025709 h 6863596"/>
              <a:gd name="connsiteX2" fmla="*/ 2007 w 8229985"/>
              <a:gd name="connsiteY2" fmla="*/ 0 h 6863596"/>
              <a:gd name="connsiteX3" fmla="*/ 3717502 w 8229985"/>
              <a:gd name="connsiteY3" fmla="*/ 185 h 6863596"/>
              <a:gd name="connsiteX4" fmla="*/ 8229985 w 8229985"/>
              <a:gd name="connsiteY4" fmla="*/ 6863596 h 6863596"/>
              <a:gd name="connsiteX5" fmla="*/ 1780489 w 8229985"/>
              <a:gd name="connsiteY5" fmla="*/ 6863596 h 6863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9985" h="6863596">
                <a:moveTo>
                  <a:pt x="1780489" y="6863596"/>
                </a:moveTo>
                <a:lnTo>
                  <a:pt x="385" y="4025709"/>
                </a:lnTo>
                <a:cubicBezTo>
                  <a:pt x="-1419" y="2682064"/>
                  <a:pt x="3811" y="1343645"/>
                  <a:pt x="2007" y="0"/>
                </a:cubicBezTo>
                <a:lnTo>
                  <a:pt x="3717502" y="185"/>
                </a:lnTo>
                <a:lnTo>
                  <a:pt x="8229985" y="6863596"/>
                </a:lnTo>
                <a:lnTo>
                  <a:pt x="1780489" y="6863596"/>
                </a:lnTo>
                <a:close/>
              </a:path>
            </a:pathLst>
          </a:custGeom>
        </p:spPr>
        <p:txBody>
          <a:bodyPr anchor="ctr">
            <a:normAutofit/>
          </a:bodyPr>
          <a:lstStyle>
            <a:lvl1pPr marL="182880" indent="0">
              <a:buNone/>
              <a:defRPr sz="2000">
                <a:solidFill>
                  <a:schemeClr val="bg1"/>
                </a:solidFill>
                <a:latin typeface="AvenirNext LT Pro Regular" panose="020B0504020202020204" pitchFamily="34" charset="0"/>
              </a:defRPr>
            </a:lvl1pPr>
          </a:lstStyle>
          <a:p>
            <a:r>
              <a:rPr lang="en-US"/>
              <a:t>Add a picture from our library by clicking the icon</a:t>
            </a:r>
          </a:p>
        </p:txBody>
      </p:sp>
      <p:pic>
        <p:nvPicPr>
          <p:cNvPr id="4" name="Picture 3">
            <a:extLst>
              <a:ext uri="{FF2B5EF4-FFF2-40B4-BE49-F238E27FC236}">
                <a16:creationId xmlns:a16="http://schemas.microsoft.com/office/drawing/2014/main" id="{E30DA01A-D971-A4AF-454C-7136A4075B00}"/>
              </a:ext>
            </a:extLst>
          </p:cNvPr>
          <p:cNvPicPr>
            <a:picLocks/>
          </p:cNvPicPr>
          <p:nvPr userDrawn="1"/>
        </p:nvPicPr>
        <p:blipFill>
          <a:blip r:embed="rId2" cstate="print">
            <a:extLst>
              <a:ext uri="{28A0092B-C50C-407E-A947-70E740481C1C}">
                <a14:useLocalDpi xmlns:a14="http://schemas.microsoft.com/office/drawing/2010/main" val="0"/>
              </a:ext>
            </a:extLst>
          </a:blip>
          <a:srcRect/>
          <a:stretch/>
        </p:blipFill>
        <p:spPr>
          <a:xfrm>
            <a:off x="365760" y="6217920"/>
            <a:ext cx="777240" cy="453971"/>
          </a:xfrm>
          <a:prstGeom prst="rect">
            <a:avLst/>
          </a:prstGeom>
        </p:spPr>
      </p:pic>
      <p:sp>
        <p:nvSpPr>
          <p:cNvPr id="8" name="Title 1">
            <a:extLst>
              <a:ext uri="{FF2B5EF4-FFF2-40B4-BE49-F238E27FC236}">
                <a16:creationId xmlns:a16="http://schemas.microsoft.com/office/drawing/2014/main" id="{DD81FB99-BBD8-2447-6738-FBBA034901FE}"/>
              </a:ext>
            </a:extLst>
          </p:cNvPr>
          <p:cNvSpPr>
            <a:spLocks noGrp="1"/>
          </p:cNvSpPr>
          <p:nvPr>
            <p:ph type="title" hasCustomPrompt="1"/>
          </p:nvPr>
        </p:nvSpPr>
        <p:spPr>
          <a:xfrm>
            <a:off x="5867400" y="1097280"/>
            <a:ext cx="5486400" cy="1554480"/>
          </a:xfrm>
          <a:prstGeom prst="rect">
            <a:avLst/>
          </a:prstGeom>
        </p:spPr>
        <p:txBody>
          <a:bodyPr/>
          <a:lstStyle>
            <a:lvl1pPr algn="r">
              <a:defRPr>
                <a:latin typeface="+mj-lt"/>
              </a:defRPr>
            </a:lvl1pPr>
          </a:lstStyle>
          <a:p>
            <a:r>
              <a:rPr lang="en-US"/>
              <a:t>This is a section title example and may extend to 2-3 lines. Text should be 28pt or larger.</a:t>
            </a:r>
          </a:p>
        </p:txBody>
      </p:sp>
      <p:sp>
        <p:nvSpPr>
          <p:cNvPr id="9" name="Text Placeholder 15">
            <a:extLst>
              <a:ext uri="{FF2B5EF4-FFF2-40B4-BE49-F238E27FC236}">
                <a16:creationId xmlns:a16="http://schemas.microsoft.com/office/drawing/2014/main" id="{2A7A1E35-0187-8FE9-3137-DEC297A34A8D}"/>
              </a:ext>
            </a:extLst>
          </p:cNvPr>
          <p:cNvSpPr>
            <a:spLocks noGrp="1"/>
          </p:cNvSpPr>
          <p:nvPr>
            <p:ph type="body" idx="1" hasCustomPrompt="1"/>
          </p:nvPr>
        </p:nvSpPr>
        <p:spPr>
          <a:xfrm>
            <a:off x="6781800" y="2743200"/>
            <a:ext cx="4572000" cy="1828800"/>
          </a:xfrm>
          <a:prstGeom prst="rect">
            <a:avLst/>
          </a:prstGeom>
        </p:spPr>
        <p:txBody>
          <a:bodyPr>
            <a:noAutofit/>
          </a:bodyPr>
          <a:lstStyle>
            <a:lvl1pPr marL="0" indent="0" algn="r">
              <a:buNone/>
              <a:defRPr sz="2000"/>
            </a:lvl1pPr>
          </a:lstStyle>
          <a:p>
            <a:r>
              <a:rPr lang="en-US"/>
              <a:t>This is a section subtitle and may extend to multiple lines. You may use bullet points, or opt not to. Text should ]be 20pt or larger.</a:t>
            </a:r>
          </a:p>
        </p:txBody>
      </p:sp>
    </p:spTree>
    <p:extLst>
      <p:ext uri="{BB962C8B-B14F-4D97-AF65-F5344CB8AC3E}">
        <p14:creationId xmlns:p14="http://schemas.microsoft.com/office/powerpoint/2010/main" val="142070746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One Column Content Dark 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95D4A74-704A-0A9B-E070-7A1DDBE7B199}"/>
              </a:ext>
            </a:extLst>
          </p:cNvPr>
          <p:cNvPicPr>
            <a:picLocks/>
          </p:cNvPicPr>
          <p:nvPr userDrawn="1"/>
        </p:nvPicPr>
        <p:blipFill>
          <a:blip r:embed="rId2" cstate="print">
            <a:extLst>
              <a:ext uri="{28A0092B-C50C-407E-A947-70E740481C1C}">
                <a14:useLocalDpi xmlns:a14="http://schemas.microsoft.com/office/drawing/2010/main" val="0"/>
              </a:ext>
            </a:extLst>
          </a:blip>
          <a:srcRect/>
          <a:stretch/>
        </p:blipFill>
        <p:spPr>
          <a:xfrm>
            <a:off x="365760" y="6217920"/>
            <a:ext cx="777240" cy="453971"/>
          </a:xfrm>
          <a:prstGeom prst="rect">
            <a:avLst/>
          </a:prstGeom>
        </p:spPr>
      </p:pic>
      <p:sp>
        <p:nvSpPr>
          <p:cNvPr id="11" name="Title 1">
            <a:extLst>
              <a:ext uri="{FF2B5EF4-FFF2-40B4-BE49-F238E27FC236}">
                <a16:creationId xmlns:a16="http://schemas.microsoft.com/office/drawing/2014/main" id="{7E79EF03-73C6-5D9C-5C9C-E9034DD6788D}"/>
              </a:ext>
            </a:extLst>
          </p:cNvPr>
          <p:cNvSpPr>
            <a:spLocks noGrp="1"/>
          </p:cNvSpPr>
          <p:nvPr>
            <p:ph type="title" hasCustomPrompt="1"/>
          </p:nvPr>
        </p:nvSpPr>
        <p:spPr>
          <a:xfrm>
            <a:off x="365760" y="822960"/>
            <a:ext cx="10972800" cy="731520"/>
          </a:xfrm>
          <a:prstGeom prst="rect">
            <a:avLst/>
          </a:prstGeom>
        </p:spPr>
        <p:txBody>
          <a:bodyPr anchor="t">
            <a:noAutofit/>
          </a:bodyPr>
          <a:lstStyle>
            <a:lvl1pPr>
              <a:defRPr sz="1600">
                <a:latin typeface="+mn-lt"/>
              </a:defRPr>
            </a:lvl1pPr>
          </a:lstStyle>
          <a:p>
            <a:r>
              <a:rPr lang="en-US"/>
              <a:t>Key takeaway statement, may underline 1-2 words for emphasis and extend 1-2 lines. Text should be 16pt.</a:t>
            </a:r>
            <a:br>
              <a:rPr lang="en-US"/>
            </a:br>
            <a:r>
              <a:rPr lang="en-US"/>
              <a:t>Delete this box if not needed.</a:t>
            </a:r>
          </a:p>
        </p:txBody>
      </p:sp>
      <p:sp>
        <p:nvSpPr>
          <p:cNvPr id="12" name="Content Placeholder 2">
            <a:extLst>
              <a:ext uri="{FF2B5EF4-FFF2-40B4-BE49-F238E27FC236}">
                <a16:creationId xmlns:a16="http://schemas.microsoft.com/office/drawing/2014/main" id="{42985FFF-25D3-05CB-F9C4-C2C763F20792}"/>
              </a:ext>
            </a:extLst>
          </p:cNvPr>
          <p:cNvSpPr>
            <a:spLocks noGrp="1"/>
          </p:cNvSpPr>
          <p:nvPr>
            <p:ph idx="1" hasCustomPrompt="1"/>
          </p:nvPr>
        </p:nvSpPr>
        <p:spPr>
          <a:xfrm>
            <a:off x="365760" y="1825625"/>
            <a:ext cx="10972800" cy="4351338"/>
          </a:xfrm>
          <a:prstGeom prst="rect">
            <a:avLst/>
          </a:prstGeom>
        </p:spPr>
        <p:txBody>
          <a:bodyPr lIns="0">
            <a:normAutofit/>
          </a:bodyPr>
          <a:lstStyle>
            <a:lvl1pPr marL="0" indent="0">
              <a:spcBef>
                <a:spcPts val="600"/>
              </a:spcBef>
              <a:buNone/>
              <a:defRPr sz="1400">
                <a:latin typeface="+mn-lt"/>
              </a:defRPr>
            </a:lvl1pPr>
            <a:lvl2pPr marL="182880" indent="-182880">
              <a:spcBef>
                <a:spcPts val="600"/>
              </a:spcBef>
              <a:defRPr sz="1400">
                <a:latin typeface="+mn-lt"/>
              </a:defRPr>
            </a:lvl2pPr>
            <a:lvl3pPr marL="365760" indent="-182880">
              <a:spcBef>
                <a:spcPts val="600"/>
              </a:spcBef>
              <a:defRPr sz="1400">
                <a:latin typeface="+mn-lt"/>
              </a:defRPr>
            </a:lvl3pPr>
            <a:lvl5pPr marL="1828800" indent="0">
              <a:buNone/>
              <a:defRPr/>
            </a:lvl5pPr>
          </a:lstStyle>
          <a:p>
            <a:pPr lvl="0"/>
            <a:r>
              <a:rPr lang="en-US"/>
              <a:t>Body text should be 14pt. Click icon to add graphic. </a:t>
            </a:r>
          </a:p>
        </p:txBody>
      </p:sp>
      <p:sp>
        <p:nvSpPr>
          <p:cNvPr id="13" name="Text Placeholder 7">
            <a:extLst>
              <a:ext uri="{FF2B5EF4-FFF2-40B4-BE49-F238E27FC236}">
                <a16:creationId xmlns:a16="http://schemas.microsoft.com/office/drawing/2014/main" id="{7C47C68B-B77A-7C7F-7A1A-290921E49926}"/>
              </a:ext>
            </a:extLst>
          </p:cNvPr>
          <p:cNvSpPr>
            <a:spLocks noGrp="1"/>
          </p:cNvSpPr>
          <p:nvPr>
            <p:ph type="body" sz="quarter" idx="13" hasCustomPrompt="1"/>
          </p:nvPr>
        </p:nvSpPr>
        <p:spPr>
          <a:xfrm>
            <a:off x="365760" y="365760"/>
            <a:ext cx="5943600" cy="365760"/>
          </a:xfrm>
          <a:prstGeom prst="rect">
            <a:avLst/>
          </a:prstGeom>
        </p:spPr>
        <p:txBody>
          <a:bodyPr>
            <a:noAutofit/>
          </a:bodyPr>
          <a:lstStyle>
            <a:lvl1pPr marL="0" indent="0">
              <a:buNone/>
              <a:defRPr sz="1800" b="0" i="0">
                <a:solidFill>
                  <a:srgbClr val="FFBD00"/>
                </a:solidFill>
                <a:latin typeface="+mj-lt"/>
              </a:defRPr>
            </a:lvl1pPr>
          </a:lstStyle>
          <a:p>
            <a:pPr lvl="0"/>
            <a:r>
              <a:rPr lang="en-US"/>
              <a:t>Slide title (2-5 words) – 18pt</a:t>
            </a:r>
          </a:p>
        </p:txBody>
      </p:sp>
    </p:spTree>
    <p:extLst>
      <p:ext uri="{BB962C8B-B14F-4D97-AF65-F5344CB8AC3E}">
        <p14:creationId xmlns:p14="http://schemas.microsoft.com/office/powerpoint/2010/main" val="9695062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Content Dark 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35D898-5AF6-4D4F-95AE-F700D2A5EFBB}"/>
              </a:ext>
            </a:extLst>
          </p:cNvPr>
          <p:cNvPicPr>
            <a:picLocks/>
          </p:cNvPicPr>
          <p:nvPr userDrawn="1"/>
        </p:nvPicPr>
        <p:blipFill>
          <a:blip r:embed="rId2" cstate="print">
            <a:extLst>
              <a:ext uri="{28A0092B-C50C-407E-A947-70E740481C1C}">
                <a14:useLocalDpi xmlns:a14="http://schemas.microsoft.com/office/drawing/2010/main" val="0"/>
              </a:ext>
            </a:extLst>
          </a:blip>
          <a:srcRect/>
          <a:stretch/>
        </p:blipFill>
        <p:spPr>
          <a:xfrm>
            <a:off x="365760" y="6217920"/>
            <a:ext cx="777240" cy="453971"/>
          </a:xfrm>
          <a:prstGeom prst="rect">
            <a:avLst/>
          </a:prstGeom>
        </p:spPr>
      </p:pic>
      <p:sp>
        <p:nvSpPr>
          <p:cNvPr id="8" name="Content Placeholder 3">
            <a:extLst>
              <a:ext uri="{FF2B5EF4-FFF2-40B4-BE49-F238E27FC236}">
                <a16:creationId xmlns:a16="http://schemas.microsoft.com/office/drawing/2014/main" id="{06536649-F573-9880-4DA1-14FDEE635DCD}"/>
              </a:ext>
            </a:extLst>
          </p:cNvPr>
          <p:cNvSpPr>
            <a:spLocks noGrp="1"/>
          </p:cNvSpPr>
          <p:nvPr>
            <p:ph sz="half" idx="2" hasCustomPrompt="1"/>
          </p:nvPr>
        </p:nvSpPr>
        <p:spPr>
          <a:xfrm>
            <a:off x="6141720" y="1825625"/>
            <a:ext cx="5212080" cy="4297680"/>
          </a:xfrm>
          <a:prstGeom prst="rect">
            <a:avLst/>
          </a:prstGeom>
        </p:spPr>
        <p:txBody>
          <a:bodyPr>
            <a:normAutofit/>
          </a:bodyPr>
          <a:lstStyle>
            <a:lvl1pPr marL="0" indent="0">
              <a:buNone/>
              <a:defRPr sz="1400">
                <a:latin typeface="+mn-lt"/>
              </a:defRPr>
            </a:lvl1pPr>
            <a:lvl2pPr marL="182880" indent="-182880">
              <a:defRPr sz="1400">
                <a:latin typeface="+mn-lt"/>
              </a:defRPr>
            </a:lvl2pPr>
            <a:lvl3pPr marL="365760" indent="-182880">
              <a:defRPr sz="1400">
                <a:latin typeface="+mn-lt"/>
              </a:defRPr>
            </a:lvl3pPr>
          </a:lstStyle>
          <a:p>
            <a:pPr lvl="0"/>
            <a:r>
              <a:rPr lang="en-US"/>
              <a:t>Body text should be 14pt. Click icon to add graphic. </a:t>
            </a:r>
          </a:p>
        </p:txBody>
      </p:sp>
      <p:sp>
        <p:nvSpPr>
          <p:cNvPr id="11" name="Text Placeholder 7">
            <a:extLst>
              <a:ext uri="{FF2B5EF4-FFF2-40B4-BE49-F238E27FC236}">
                <a16:creationId xmlns:a16="http://schemas.microsoft.com/office/drawing/2014/main" id="{C79EF842-2586-60C2-D9CC-5D3B5467C3EE}"/>
              </a:ext>
            </a:extLst>
          </p:cNvPr>
          <p:cNvSpPr>
            <a:spLocks noGrp="1"/>
          </p:cNvSpPr>
          <p:nvPr>
            <p:ph type="body" sz="quarter" idx="13" hasCustomPrompt="1"/>
          </p:nvPr>
        </p:nvSpPr>
        <p:spPr>
          <a:xfrm>
            <a:off x="365760" y="365760"/>
            <a:ext cx="5943600" cy="365760"/>
          </a:xfrm>
          <a:prstGeom prst="rect">
            <a:avLst/>
          </a:prstGeom>
        </p:spPr>
        <p:txBody>
          <a:bodyPr>
            <a:noAutofit/>
          </a:bodyPr>
          <a:lstStyle>
            <a:lvl1pPr marL="0" indent="0">
              <a:buNone/>
              <a:defRPr sz="1800" b="0" i="0">
                <a:solidFill>
                  <a:srgbClr val="FFBD00"/>
                </a:solidFill>
                <a:latin typeface="+mj-lt"/>
              </a:defRPr>
            </a:lvl1pPr>
          </a:lstStyle>
          <a:p>
            <a:pPr lvl="0"/>
            <a:r>
              <a:rPr lang="en-US"/>
              <a:t>Slide title (2-5 words) – 18pt</a:t>
            </a:r>
          </a:p>
        </p:txBody>
      </p:sp>
      <p:sp>
        <p:nvSpPr>
          <p:cNvPr id="14" name="Title 1">
            <a:extLst>
              <a:ext uri="{FF2B5EF4-FFF2-40B4-BE49-F238E27FC236}">
                <a16:creationId xmlns:a16="http://schemas.microsoft.com/office/drawing/2014/main" id="{3BF75B54-B72F-A559-D9B5-0145CFFD353B}"/>
              </a:ext>
            </a:extLst>
          </p:cNvPr>
          <p:cNvSpPr>
            <a:spLocks noGrp="1"/>
          </p:cNvSpPr>
          <p:nvPr>
            <p:ph type="title" hasCustomPrompt="1"/>
          </p:nvPr>
        </p:nvSpPr>
        <p:spPr>
          <a:xfrm>
            <a:off x="365760" y="822960"/>
            <a:ext cx="10972800" cy="731520"/>
          </a:xfrm>
          <a:prstGeom prst="rect">
            <a:avLst/>
          </a:prstGeom>
        </p:spPr>
        <p:txBody>
          <a:bodyPr anchor="t">
            <a:noAutofit/>
          </a:bodyPr>
          <a:lstStyle>
            <a:lvl1pPr>
              <a:defRPr sz="1600">
                <a:latin typeface="+mn-lt"/>
              </a:defRPr>
            </a:lvl1pPr>
          </a:lstStyle>
          <a:p>
            <a:r>
              <a:rPr lang="en-US"/>
              <a:t>Key takeaway statement, may underline 1-2 words for emphasis and extend 1-2 lines. </a:t>
            </a:r>
            <a:br>
              <a:rPr lang="en-US"/>
            </a:br>
            <a:r>
              <a:rPr lang="en-US"/>
              <a:t>Text should be 16pt.</a:t>
            </a:r>
            <a:br>
              <a:rPr lang="en-US"/>
            </a:br>
            <a:r>
              <a:rPr lang="en-US"/>
              <a:t>Delete this box if not needed.</a:t>
            </a:r>
          </a:p>
        </p:txBody>
      </p:sp>
      <p:sp>
        <p:nvSpPr>
          <p:cNvPr id="15" name="Content Placeholder 3">
            <a:extLst>
              <a:ext uri="{FF2B5EF4-FFF2-40B4-BE49-F238E27FC236}">
                <a16:creationId xmlns:a16="http://schemas.microsoft.com/office/drawing/2014/main" id="{416F6E68-362E-5C5B-0232-3A788DCFD337}"/>
              </a:ext>
            </a:extLst>
          </p:cNvPr>
          <p:cNvSpPr>
            <a:spLocks noGrp="1"/>
          </p:cNvSpPr>
          <p:nvPr>
            <p:ph sz="half" idx="15" hasCustomPrompt="1"/>
          </p:nvPr>
        </p:nvSpPr>
        <p:spPr>
          <a:xfrm>
            <a:off x="332232" y="1825625"/>
            <a:ext cx="5212080" cy="4297680"/>
          </a:xfrm>
          <a:prstGeom prst="rect">
            <a:avLst/>
          </a:prstGeom>
        </p:spPr>
        <p:txBody>
          <a:bodyPr>
            <a:normAutofit/>
          </a:bodyPr>
          <a:lstStyle>
            <a:lvl1pPr marL="0" indent="0">
              <a:buNone/>
              <a:defRPr sz="1400">
                <a:latin typeface="+mn-lt"/>
              </a:defRPr>
            </a:lvl1pPr>
            <a:lvl2pPr marL="182880" indent="-182880">
              <a:defRPr sz="1400">
                <a:latin typeface="+mn-lt"/>
              </a:defRPr>
            </a:lvl2pPr>
            <a:lvl3pPr marL="365760" indent="-182880">
              <a:defRPr sz="1400">
                <a:latin typeface="+mn-lt"/>
              </a:defRPr>
            </a:lvl3pPr>
          </a:lstStyle>
          <a:p>
            <a:pPr lvl="0"/>
            <a:r>
              <a:rPr lang="en-US"/>
              <a:t>Body text should be 14pt. Click icon to add graphic. </a:t>
            </a:r>
          </a:p>
        </p:txBody>
      </p:sp>
    </p:spTree>
    <p:extLst>
      <p:ext uri="{BB962C8B-B14F-4D97-AF65-F5344CB8AC3E}">
        <p14:creationId xmlns:p14="http://schemas.microsoft.com/office/powerpoint/2010/main" val="2691686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Agenda Slide White BG">
    <p:spTree>
      <p:nvGrpSpPr>
        <p:cNvPr id="1" name=""/>
        <p:cNvGrpSpPr/>
        <p:nvPr/>
      </p:nvGrpSpPr>
      <p:grpSpPr>
        <a:xfrm>
          <a:off x="0" y="0"/>
          <a:ext cx="0" cy="0"/>
          <a:chOff x="0" y="0"/>
          <a:chExt cx="0" cy="0"/>
        </a:xfrm>
      </p:grpSpPr>
      <p:sp>
        <p:nvSpPr>
          <p:cNvPr id="29" name="Text Placeholder 21">
            <a:extLst>
              <a:ext uri="{FF2B5EF4-FFF2-40B4-BE49-F238E27FC236}">
                <a16:creationId xmlns:a16="http://schemas.microsoft.com/office/drawing/2014/main" id="{A7BE1680-C24B-2F59-9C41-2C2A7B26E7D8}"/>
              </a:ext>
            </a:extLst>
          </p:cNvPr>
          <p:cNvSpPr>
            <a:spLocks noGrp="1"/>
          </p:cNvSpPr>
          <p:nvPr>
            <p:ph type="body" sz="quarter" idx="24" hasCustomPrompt="1"/>
          </p:nvPr>
        </p:nvSpPr>
        <p:spPr>
          <a:xfrm>
            <a:off x="3783536" y="851201"/>
            <a:ext cx="2133600" cy="871067"/>
          </a:xfrm>
        </p:spPr>
        <p:txBody>
          <a:bodyPr>
            <a:noAutofit/>
          </a:bodyPr>
          <a:lstStyle>
            <a:lvl1pPr marL="0" indent="0">
              <a:buNone/>
              <a:defRPr sz="6600">
                <a:solidFill>
                  <a:srgbClr val="818BE0"/>
                </a:solidFill>
                <a:latin typeface="+mj-lt"/>
              </a:defRPr>
            </a:lvl1pPr>
          </a:lstStyle>
          <a:p>
            <a:pPr lvl="0"/>
            <a:r>
              <a:rPr lang="en-US"/>
              <a:t>No</a:t>
            </a:r>
          </a:p>
        </p:txBody>
      </p:sp>
      <p:sp>
        <p:nvSpPr>
          <p:cNvPr id="6" name="TextBox 5">
            <a:extLst>
              <a:ext uri="{FF2B5EF4-FFF2-40B4-BE49-F238E27FC236}">
                <a16:creationId xmlns:a16="http://schemas.microsoft.com/office/drawing/2014/main" id="{A652327B-012F-44E7-A88A-AB5A2DDADC58}"/>
              </a:ext>
            </a:extLst>
          </p:cNvPr>
          <p:cNvSpPr txBox="1"/>
          <p:nvPr userDrawn="1"/>
        </p:nvSpPr>
        <p:spPr>
          <a:xfrm>
            <a:off x="365760" y="365760"/>
            <a:ext cx="1058303" cy="369332"/>
          </a:xfrm>
          <a:prstGeom prst="rect">
            <a:avLst/>
          </a:prstGeom>
          <a:noFill/>
        </p:spPr>
        <p:txBody>
          <a:bodyPr wrap="none" rtlCol="0" anchor="ctr">
            <a:spAutoFit/>
          </a:bodyPr>
          <a:lstStyle/>
          <a:p>
            <a:r>
              <a:rPr lang="en-US" sz="1800" b="0" i="0">
                <a:solidFill>
                  <a:schemeClr val="accent4"/>
                </a:solidFill>
                <a:latin typeface="+mj-lt"/>
              </a:rPr>
              <a:t>Agenda</a:t>
            </a:r>
          </a:p>
        </p:txBody>
      </p:sp>
      <p:pic>
        <p:nvPicPr>
          <p:cNvPr id="3" name="Picture 2" descr="A blue and black logo&#10;&#10;Description automatically generated">
            <a:extLst>
              <a:ext uri="{FF2B5EF4-FFF2-40B4-BE49-F238E27FC236}">
                <a16:creationId xmlns:a16="http://schemas.microsoft.com/office/drawing/2014/main" id="{08D433D8-F59A-CF26-921E-A224D966E64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5760" y="6217602"/>
            <a:ext cx="773561" cy="457200"/>
          </a:xfrm>
          <a:prstGeom prst="rect">
            <a:avLst/>
          </a:prstGeom>
        </p:spPr>
      </p:pic>
      <p:pic>
        <p:nvPicPr>
          <p:cNvPr id="2" name="Graphic 1">
            <a:extLst>
              <a:ext uri="{FF2B5EF4-FFF2-40B4-BE49-F238E27FC236}">
                <a16:creationId xmlns:a16="http://schemas.microsoft.com/office/drawing/2014/main" id="{F0009547-856C-AC0E-F7C1-3561FDDC9768}"/>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6890668" y="1099277"/>
            <a:ext cx="4197073" cy="3260674"/>
          </a:xfrm>
          <a:prstGeom prst="rect">
            <a:avLst/>
          </a:prstGeom>
        </p:spPr>
      </p:pic>
      <p:sp>
        <p:nvSpPr>
          <p:cNvPr id="5" name="Picture Placeholder 37">
            <a:extLst>
              <a:ext uri="{FF2B5EF4-FFF2-40B4-BE49-F238E27FC236}">
                <a16:creationId xmlns:a16="http://schemas.microsoft.com/office/drawing/2014/main" id="{AA552F8E-883B-9687-520C-B553C47A44BC}"/>
              </a:ext>
            </a:extLst>
          </p:cNvPr>
          <p:cNvSpPr>
            <a:spLocks noGrp="1"/>
          </p:cNvSpPr>
          <p:nvPr>
            <p:ph type="pic" sz="quarter" idx="10"/>
          </p:nvPr>
        </p:nvSpPr>
        <p:spPr>
          <a:xfrm>
            <a:off x="6274865" y="-7494"/>
            <a:ext cx="5928341" cy="5871610"/>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0000"/>
              <a:gd name="connsiteY0" fmla="*/ 10000 h 10000"/>
              <a:gd name="connsiteX1" fmla="*/ 5090 w 10000"/>
              <a:gd name="connsiteY1" fmla="*/ 53 h 10000"/>
              <a:gd name="connsiteX2" fmla="*/ 10000 w 10000"/>
              <a:gd name="connsiteY2" fmla="*/ 0 h 10000"/>
              <a:gd name="connsiteX3" fmla="*/ 8000 w 10000"/>
              <a:gd name="connsiteY3" fmla="*/ 10000 h 10000"/>
              <a:gd name="connsiteX4" fmla="*/ 0 w 10000"/>
              <a:gd name="connsiteY4" fmla="*/ 10000 h 10000"/>
              <a:gd name="connsiteX0" fmla="*/ 0 w 10000"/>
              <a:gd name="connsiteY0" fmla="*/ 10000 h 10000"/>
              <a:gd name="connsiteX1" fmla="*/ 5090 w 10000"/>
              <a:gd name="connsiteY1" fmla="*/ 53 h 10000"/>
              <a:gd name="connsiteX2" fmla="*/ 10000 w 10000"/>
              <a:gd name="connsiteY2" fmla="*/ 0 h 10000"/>
              <a:gd name="connsiteX3" fmla="*/ 4786 w 10000"/>
              <a:gd name="connsiteY3" fmla="*/ 10000 h 10000"/>
              <a:gd name="connsiteX4" fmla="*/ 0 w 10000"/>
              <a:gd name="connsiteY4" fmla="*/ 10000 h 10000"/>
              <a:gd name="connsiteX0" fmla="*/ 0 w 9931"/>
              <a:gd name="connsiteY0" fmla="*/ 9947 h 9947"/>
              <a:gd name="connsiteX1" fmla="*/ 5090 w 9931"/>
              <a:gd name="connsiteY1" fmla="*/ 0 h 9947"/>
              <a:gd name="connsiteX2" fmla="*/ 9931 w 9931"/>
              <a:gd name="connsiteY2" fmla="*/ 0 h 9947"/>
              <a:gd name="connsiteX3" fmla="*/ 4786 w 9931"/>
              <a:gd name="connsiteY3" fmla="*/ 9947 h 9947"/>
              <a:gd name="connsiteX4" fmla="*/ 0 w 9931"/>
              <a:gd name="connsiteY4" fmla="*/ 9947 h 9947"/>
              <a:gd name="connsiteX0" fmla="*/ 0 w 10000"/>
              <a:gd name="connsiteY0" fmla="*/ 10000 h 10000"/>
              <a:gd name="connsiteX1" fmla="*/ 5167 w 10000"/>
              <a:gd name="connsiteY1" fmla="*/ 0 h 10000"/>
              <a:gd name="connsiteX2" fmla="*/ 10000 w 10000"/>
              <a:gd name="connsiteY2" fmla="*/ 0 h 10000"/>
              <a:gd name="connsiteX3" fmla="*/ 4819 w 10000"/>
              <a:gd name="connsiteY3" fmla="*/ 10000 h 10000"/>
              <a:gd name="connsiteX4" fmla="*/ 0 w 10000"/>
              <a:gd name="connsiteY4" fmla="*/ 10000 h 10000"/>
              <a:gd name="connsiteX0" fmla="*/ 0 w 11125"/>
              <a:gd name="connsiteY0" fmla="*/ 12229 h 12229"/>
              <a:gd name="connsiteX1" fmla="*/ 6292 w 11125"/>
              <a:gd name="connsiteY1" fmla="*/ 0 h 12229"/>
              <a:gd name="connsiteX2" fmla="*/ 11125 w 11125"/>
              <a:gd name="connsiteY2" fmla="*/ 0 h 12229"/>
              <a:gd name="connsiteX3" fmla="*/ 5944 w 11125"/>
              <a:gd name="connsiteY3" fmla="*/ 10000 h 12229"/>
              <a:gd name="connsiteX4" fmla="*/ 0 w 11125"/>
              <a:gd name="connsiteY4" fmla="*/ 12229 h 12229"/>
              <a:gd name="connsiteX0" fmla="*/ 0 w 11125"/>
              <a:gd name="connsiteY0" fmla="*/ 12229 h 12247"/>
              <a:gd name="connsiteX1" fmla="*/ 6292 w 11125"/>
              <a:gd name="connsiteY1" fmla="*/ 0 h 12247"/>
              <a:gd name="connsiteX2" fmla="*/ 11125 w 11125"/>
              <a:gd name="connsiteY2" fmla="*/ 0 h 12247"/>
              <a:gd name="connsiteX3" fmla="*/ 5902 w 11125"/>
              <a:gd name="connsiteY3" fmla="*/ 12247 h 12247"/>
              <a:gd name="connsiteX4" fmla="*/ 0 w 11125"/>
              <a:gd name="connsiteY4" fmla="*/ 12229 h 12247"/>
              <a:gd name="connsiteX0" fmla="*/ 0 w 11125"/>
              <a:gd name="connsiteY0" fmla="*/ 12252 h 12270"/>
              <a:gd name="connsiteX1" fmla="*/ 6292 w 11125"/>
              <a:gd name="connsiteY1" fmla="*/ 23 h 12270"/>
              <a:gd name="connsiteX2" fmla="*/ 9621 w 11125"/>
              <a:gd name="connsiteY2" fmla="*/ 0 h 12270"/>
              <a:gd name="connsiteX3" fmla="*/ 11125 w 11125"/>
              <a:gd name="connsiteY3" fmla="*/ 23 h 12270"/>
              <a:gd name="connsiteX4" fmla="*/ 5902 w 11125"/>
              <a:gd name="connsiteY4" fmla="*/ 12270 h 12270"/>
              <a:gd name="connsiteX5" fmla="*/ 0 w 11125"/>
              <a:gd name="connsiteY5" fmla="*/ 12252 h 12270"/>
              <a:gd name="connsiteX0" fmla="*/ 0 w 9621"/>
              <a:gd name="connsiteY0" fmla="*/ 12252 h 12270"/>
              <a:gd name="connsiteX1" fmla="*/ 6292 w 9621"/>
              <a:gd name="connsiteY1" fmla="*/ 23 h 12270"/>
              <a:gd name="connsiteX2" fmla="*/ 9621 w 9621"/>
              <a:gd name="connsiteY2" fmla="*/ 0 h 12270"/>
              <a:gd name="connsiteX3" fmla="*/ 9611 w 9621"/>
              <a:gd name="connsiteY3" fmla="*/ 5034 h 12270"/>
              <a:gd name="connsiteX4" fmla="*/ 5902 w 9621"/>
              <a:gd name="connsiteY4" fmla="*/ 12270 h 12270"/>
              <a:gd name="connsiteX5" fmla="*/ 0 w 9621"/>
              <a:gd name="connsiteY5" fmla="*/ 12252 h 12270"/>
              <a:gd name="connsiteX0" fmla="*/ 0 w 10014"/>
              <a:gd name="connsiteY0" fmla="*/ 9970 h 9985"/>
              <a:gd name="connsiteX1" fmla="*/ 6540 w 10014"/>
              <a:gd name="connsiteY1" fmla="*/ 4 h 9985"/>
              <a:gd name="connsiteX2" fmla="*/ 10014 w 10014"/>
              <a:gd name="connsiteY2" fmla="*/ 0 h 9985"/>
              <a:gd name="connsiteX3" fmla="*/ 9990 w 10014"/>
              <a:gd name="connsiteY3" fmla="*/ 4088 h 9985"/>
              <a:gd name="connsiteX4" fmla="*/ 6134 w 10014"/>
              <a:gd name="connsiteY4" fmla="*/ 9985 h 9985"/>
              <a:gd name="connsiteX5" fmla="*/ 0 w 10014"/>
              <a:gd name="connsiteY5" fmla="*/ 9970 h 9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4" h="9985">
                <a:moveTo>
                  <a:pt x="0" y="9970"/>
                </a:moveTo>
                <a:lnTo>
                  <a:pt x="6540" y="4"/>
                </a:lnTo>
                <a:lnTo>
                  <a:pt x="10014" y="0"/>
                </a:lnTo>
                <a:cubicBezTo>
                  <a:pt x="10011" y="1368"/>
                  <a:pt x="9993" y="2720"/>
                  <a:pt x="9990" y="4088"/>
                </a:cubicBezTo>
                <a:lnTo>
                  <a:pt x="6134" y="9985"/>
                </a:lnTo>
                <a:lnTo>
                  <a:pt x="0" y="9970"/>
                </a:lnTo>
                <a:close/>
              </a:path>
            </a:pathLst>
          </a:custGeom>
        </p:spPr>
        <p:txBody>
          <a:bodyPr/>
          <a:lstStyle/>
          <a:p>
            <a:endParaRPr lang="en-US"/>
          </a:p>
        </p:txBody>
      </p:sp>
      <p:sp>
        <p:nvSpPr>
          <p:cNvPr id="17" name="Text Placeholder 21">
            <a:extLst>
              <a:ext uri="{FF2B5EF4-FFF2-40B4-BE49-F238E27FC236}">
                <a16:creationId xmlns:a16="http://schemas.microsoft.com/office/drawing/2014/main" id="{C72ACF4D-1910-BFB7-5D82-850E91598D1D}"/>
              </a:ext>
            </a:extLst>
          </p:cNvPr>
          <p:cNvSpPr>
            <a:spLocks noGrp="1"/>
          </p:cNvSpPr>
          <p:nvPr>
            <p:ph type="body" sz="quarter" idx="15" hasCustomPrompt="1"/>
          </p:nvPr>
        </p:nvSpPr>
        <p:spPr>
          <a:xfrm>
            <a:off x="419100" y="851201"/>
            <a:ext cx="2133600" cy="871067"/>
          </a:xfrm>
        </p:spPr>
        <p:txBody>
          <a:bodyPr>
            <a:noAutofit/>
          </a:bodyPr>
          <a:lstStyle>
            <a:lvl1pPr marL="0" indent="0">
              <a:buNone/>
              <a:defRPr sz="6600">
                <a:solidFill>
                  <a:srgbClr val="818BE0"/>
                </a:solidFill>
                <a:latin typeface="+mj-lt"/>
              </a:defRPr>
            </a:lvl1pPr>
          </a:lstStyle>
          <a:p>
            <a:pPr lvl="0"/>
            <a:r>
              <a:rPr lang="en-US"/>
              <a:t>No</a:t>
            </a:r>
          </a:p>
        </p:txBody>
      </p:sp>
      <p:sp>
        <p:nvSpPr>
          <p:cNvPr id="21" name="Text Placeholder 20">
            <a:extLst>
              <a:ext uri="{FF2B5EF4-FFF2-40B4-BE49-F238E27FC236}">
                <a16:creationId xmlns:a16="http://schemas.microsoft.com/office/drawing/2014/main" id="{AD2594E3-E5EA-F95F-996D-42E02C0898D0}"/>
              </a:ext>
            </a:extLst>
          </p:cNvPr>
          <p:cNvSpPr>
            <a:spLocks noGrp="1"/>
          </p:cNvSpPr>
          <p:nvPr>
            <p:ph type="body" sz="quarter" idx="19" hasCustomPrompt="1"/>
          </p:nvPr>
        </p:nvSpPr>
        <p:spPr>
          <a:xfrm>
            <a:off x="413285" y="1842094"/>
            <a:ext cx="2301875" cy="414337"/>
          </a:xfrm>
        </p:spPr>
        <p:txBody>
          <a:bodyPr>
            <a:noAutofit/>
          </a:bodyPr>
          <a:lstStyle>
            <a:lvl1pPr marL="0" indent="0">
              <a:buNone/>
              <a:defRPr sz="1400">
                <a:latin typeface="+mn-lt"/>
              </a:defRPr>
            </a:lvl1pPr>
            <a:lvl2pPr marL="228600" indent="0">
              <a:buNone/>
              <a:defRPr sz="1400">
                <a:latin typeface="+mn-lt"/>
              </a:defRPr>
            </a:lvl2pPr>
            <a:lvl3pPr marL="274320" indent="0">
              <a:buNone/>
              <a:defRPr sz="1400">
                <a:latin typeface="+mn-lt"/>
              </a:defRPr>
            </a:lvl3pPr>
            <a:lvl4pPr marL="1371600" indent="0">
              <a:buNone/>
              <a:defRPr sz="1400">
                <a:latin typeface="+mn-lt"/>
              </a:defRPr>
            </a:lvl4pPr>
            <a:lvl5pPr marL="1828800" indent="0">
              <a:buNone/>
              <a:defRPr sz="1400">
                <a:latin typeface="+mn-lt"/>
              </a:defRPr>
            </a:lvl5pPr>
          </a:lstStyle>
          <a:p>
            <a:pPr lvl="0"/>
            <a:r>
              <a:rPr lang="en-US"/>
              <a:t>Body Text 14 PT</a:t>
            </a:r>
          </a:p>
        </p:txBody>
      </p:sp>
      <p:sp>
        <p:nvSpPr>
          <p:cNvPr id="22" name="Text Placeholder 21">
            <a:extLst>
              <a:ext uri="{FF2B5EF4-FFF2-40B4-BE49-F238E27FC236}">
                <a16:creationId xmlns:a16="http://schemas.microsoft.com/office/drawing/2014/main" id="{E38C3D24-3965-9941-316D-790887218C35}"/>
              </a:ext>
            </a:extLst>
          </p:cNvPr>
          <p:cNvSpPr>
            <a:spLocks noGrp="1"/>
          </p:cNvSpPr>
          <p:nvPr>
            <p:ph type="body" sz="quarter" idx="20" hasCustomPrompt="1"/>
          </p:nvPr>
        </p:nvSpPr>
        <p:spPr>
          <a:xfrm>
            <a:off x="419100" y="2646141"/>
            <a:ext cx="2133600" cy="871067"/>
          </a:xfrm>
        </p:spPr>
        <p:txBody>
          <a:bodyPr>
            <a:noAutofit/>
          </a:bodyPr>
          <a:lstStyle>
            <a:lvl1pPr marL="0" indent="0">
              <a:buNone/>
              <a:defRPr sz="6600">
                <a:solidFill>
                  <a:srgbClr val="818BE0"/>
                </a:solidFill>
                <a:latin typeface="+mj-lt"/>
              </a:defRPr>
            </a:lvl1pPr>
          </a:lstStyle>
          <a:p>
            <a:pPr lvl="0"/>
            <a:r>
              <a:rPr lang="en-US"/>
              <a:t>No</a:t>
            </a:r>
          </a:p>
        </p:txBody>
      </p:sp>
      <p:sp>
        <p:nvSpPr>
          <p:cNvPr id="23" name="Text Placeholder 20">
            <a:extLst>
              <a:ext uri="{FF2B5EF4-FFF2-40B4-BE49-F238E27FC236}">
                <a16:creationId xmlns:a16="http://schemas.microsoft.com/office/drawing/2014/main" id="{5973426D-F88A-AB6B-6BF8-00E92D8B778D}"/>
              </a:ext>
            </a:extLst>
          </p:cNvPr>
          <p:cNvSpPr>
            <a:spLocks noGrp="1"/>
          </p:cNvSpPr>
          <p:nvPr>
            <p:ph type="body" sz="quarter" idx="21" hasCustomPrompt="1"/>
          </p:nvPr>
        </p:nvSpPr>
        <p:spPr>
          <a:xfrm>
            <a:off x="413285" y="3637034"/>
            <a:ext cx="2301875" cy="414337"/>
          </a:xfrm>
        </p:spPr>
        <p:txBody>
          <a:bodyPr>
            <a:noAutofit/>
          </a:bodyPr>
          <a:lstStyle>
            <a:lvl1pPr marL="0" indent="0">
              <a:buNone/>
              <a:defRPr sz="1400">
                <a:latin typeface="+mn-lt"/>
              </a:defRPr>
            </a:lvl1pPr>
            <a:lvl2pPr marL="228600" indent="0">
              <a:buNone/>
              <a:defRPr sz="1400">
                <a:latin typeface="+mn-lt"/>
              </a:defRPr>
            </a:lvl2pPr>
            <a:lvl3pPr marL="274320" indent="0">
              <a:buNone/>
              <a:defRPr sz="1400">
                <a:latin typeface="+mn-lt"/>
              </a:defRPr>
            </a:lvl3pPr>
            <a:lvl4pPr marL="1371600" indent="0">
              <a:buNone/>
              <a:defRPr sz="1400">
                <a:latin typeface="+mn-lt"/>
              </a:defRPr>
            </a:lvl4pPr>
            <a:lvl5pPr marL="1828800" indent="0">
              <a:buNone/>
              <a:defRPr sz="1400">
                <a:latin typeface="+mn-lt"/>
              </a:defRPr>
            </a:lvl5pPr>
          </a:lstStyle>
          <a:p>
            <a:pPr lvl="0"/>
            <a:r>
              <a:rPr lang="en-US"/>
              <a:t>Body Text 14 PT</a:t>
            </a:r>
          </a:p>
        </p:txBody>
      </p:sp>
      <p:sp>
        <p:nvSpPr>
          <p:cNvPr id="24" name="Text Placeholder 21">
            <a:extLst>
              <a:ext uri="{FF2B5EF4-FFF2-40B4-BE49-F238E27FC236}">
                <a16:creationId xmlns:a16="http://schemas.microsoft.com/office/drawing/2014/main" id="{119BD271-492E-216A-1DDF-4360C6587AB3}"/>
              </a:ext>
            </a:extLst>
          </p:cNvPr>
          <p:cNvSpPr>
            <a:spLocks noGrp="1"/>
          </p:cNvSpPr>
          <p:nvPr>
            <p:ph type="body" sz="quarter" idx="22" hasCustomPrompt="1"/>
          </p:nvPr>
        </p:nvSpPr>
        <p:spPr>
          <a:xfrm>
            <a:off x="419100" y="4422550"/>
            <a:ext cx="2133600" cy="871067"/>
          </a:xfrm>
        </p:spPr>
        <p:txBody>
          <a:bodyPr>
            <a:noAutofit/>
          </a:bodyPr>
          <a:lstStyle>
            <a:lvl1pPr marL="0" indent="0">
              <a:buNone/>
              <a:defRPr sz="6600">
                <a:solidFill>
                  <a:srgbClr val="818BE0"/>
                </a:solidFill>
                <a:latin typeface="+mj-lt"/>
              </a:defRPr>
            </a:lvl1pPr>
          </a:lstStyle>
          <a:p>
            <a:pPr lvl="0"/>
            <a:r>
              <a:rPr lang="en-US"/>
              <a:t>No</a:t>
            </a:r>
          </a:p>
        </p:txBody>
      </p:sp>
      <p:sp>
        <p:nvSpPr>
          <p:cNvPr id="25" name="Text Placeholder 20">
            <a:extLst>
              <a:ext uri="{FF2B5EF4-FFF2-40B4-BE49-F238E27FC236}">
                <a16:creationId xmlns:a16="http://schemas.microsoft.com/office/drawing/2014/main" id="{082096D9-D890-7DF0-06D5-3AEA40CFC48A}"/>
              </a:ext>
            </a:extLst>
          </p:cNvPr>
          <p:cNvSpPr>
            <a:spLocks noGrp="1"/>
          </p:cNvSpPr>
          <p:nvPr>
            <p:ph type="body" sz="quarter" idx="23" hasCustomPrompt="1"/>
          </p:nvPr>
        </p:nvSpPr>
        <p:spPr>
          <a:xfrm>
            <a:off x="413285" y="5413443"/>
            <a:ext cx="2301875" cy="414337"/>
          </a:xfrm>
        </p:spPr>
        <p:txBody>
          <a:bodyPr>
            <a:noAutofit/>
          </a:bodyPr>
          <a:lstStyle>
            <a:lvl1pPr marL="0" indent="0">
              <a:buNone/>
              <a:defRPr sz="1400">
                <a:latin typeface="+mn-lt"/>
              </a:defRPr>
            </a:lvl1pPr>
            <a:lvl2pPr marL="228600" indent="0">
              <a:buNone/>
              <a:defRPr sz="1400">
                <a:latin typeface="+mn-lt"/>
              </a:defRPr>
            </a:lvl2pPr>
            <a:lvl3pPr marL="274320" indent="0">
              <a:buNone/>
              <a:defRPr sz="1400">
                <a:latin typeface="+mn-lt"/>
              </a:defRPr>
            </a:lvl3pPr>
            <a:lvl4pPr marL="1371600" indent="0">
              <a:buNone/>
              <a:defRPr sz="1400">
                <a:latin typeface="+mn-lt"/>
              </a:defRPr>
            </a:lvl4pPr>
            <a:lvl5pPr marL="1828800" indent="0">
              <a:buNone/>
              <a:defRPr sz="1400">
                <a:latin typeface="+mn-lt"/>
              </a:defRPr>
            </a:lvl5pPr>
          </a:lstStyle>
          <a:p>
            <a:pPr lvl="0"/>
            <a:r>
              <a:rPr lang="en-US"/>
              <a:t>Body Text 14 PT</a:t>
            </a:r>
          </a:p>
        </p:txBody>
      </p:sp>
      <p:sp>
        <p:nvSpPr>
          <p:cNvPr id="30" name="Text Placeholder 20">
            <a:extLst>
              <a:ext uri="{FF2B5EF4-FFF2-40B4-BE49-F238E27FC236}">
                <a16:creationId xmlns:a16="http://schemas.microsoft.com/office/drawing/2014/main" id="{52222F13-F6D8-6AA7-35AD-FEBA45B546F1}"/>
              </a:ext>
            </a:extLst>
          </p:cNvPr>
          <p:cNvSpPr>
            <a:spLocks noGrp="1"/>
          </p:cNvSpPr>
          <p:nvPr>
            <p:ph type="body" sz="quarter" idx="25" hasCustomPrompt="1"/>
          </p:nvPr>
        </p:nvSpPr>
        <p:spPr>
          <a:xfrm>
            <a:off x="3777721" y="1842094"/>
            <a:ext cx="2301875" cy="414337"/>
          </a:xfrm>
        </p:spPr>
        <p:txBody>
          <a:bodyPr>
            <a:noAutofit/>
          </a:bodyPr>
          <a:lstStyle>
            <a:lvl1pPr marL="0" indent="0">
              <a:buNone/>
              <a:defRPr sz="1400">
                <a:latin typeface="+mn-lt"/>
              </a:defRPr>
            </a:lvl1pPr>
            <a:lvl2pPr marL="228600" indent="0">
              <a:buNone/>
              <a:defRPr sz="1400">
                <a:latin typeface="+mn-lt"/>
              </a:defRPr>
            </a:lvl2pPr>
            <a:lvl3pPr marL="274320" indent="0">
              <a:buNone/>
              <a:defRPr sz="1400">
                <a:latin typeface="+mn-lt"/>
              </a:defRPr>
            </a:lvl3pPr>
            <a:lvl4pPr marL="1371600" indent="0">
              <a:buNone/>
              <a:defRPr sz="1400">
                <a:latin typeface="+mn-lt"/>
              </a:defRPr>
            </a:lvl4pPr>
            <a:lvl5pPr marL="1828800" indent="0">
              <a:buNone/>
              <a:defRPr sz="1400">
                <a:latin typeface="+mn-lt"/>
              </a:defRPr>
            </a:lvl5pPr>
          </a:lstStyle>
          <a:p>
            <a:pPr lvl="0"/>
            <a:r>
              <a:rPr lang="en-US"/>
              <a:t>Body Text 14 PT</a:t>
            </a:r>
          </a:p>
        </p:txBody>
      </p:sp>
      <p:sp>
        <p:nvSpPr>
          <p:cNvPr id="31" name="Text Placeholder 21">
            <a:extLst>
              <a:ext uri="{FF2B5EF4-FFF2-40B4-BE49-F238E27FC236}">
                <a16:creationId xmlns:a16="http://schemas.microsoft.com/office/drawing/2014/main" id="{FAC134A1-3794-2CA2-C878-A3FA6DB63B8A}"/>
              </a:ext>
            </a:extLst>
          </p:cNvPr>
          <p:cNvSpPr>
            <a:spLocks noGrp="1"/>
          </p:cNvSpPr>
          <p:nvPr>
            <p:ph type="body" sz="quarter" idx="26" hasCustomPrompt="1"/>
          </p:nvPr>
        </p:nvSpPr>
        <p:spPr>
          <a:xfrm>
            <a:off x="3783536" y="2646141"/>
            <a:ext cx="2133600" cy="871067"/>
          </a:xfrm>
        </p:spPr>
        <p:txBody>
          <a:bodyPr>
            <a:noAutofit/>
          </a:bodyPr>
          <a:lstStyle>
            <a:lvl1pPr marL="0" indent="0">
              <a:buNone/>
              <a:defRPr sz="6600">
                <a:solidFill>
                  <a:srgbClr val="818BE0"/>
                </a:solidFill>
                <a:latin typeface="+mj-lt"/>
              </a:defRPr>
            </a:lvl1pPr>
          </a:lstStyle>
          <a:p>
            <a:pPr lvl="0"/>
            <a:r>
              <a:rPr lang="en-US"/>
              <a:t>No</a:t>
            </a:r>
          </a:p>
        </p:txBody>
      </p:sp>
      <p:sp>
        <p:nvSpPr>
          <p:cNvPr id="32" name="Text Placeholder 20">
            <a:extLst>
              <a:ext uri="{FF2B5EF4-FFF2-40B4-BE49-F238E27FC236}">
                <a16:creationId xmlns:a16="http://schemas.microsoft.com/office/drawing/2014/main" id="{99E32CA3-24F3-3033-F482-A7BDD6CF50D4}"/>
              </a:ext>
            </a:extLst>
          </p:cNvPr>
          <p:cNvSpPr>
            <a:spLocks noGrp="1"/>
          </p:cNvSpPr>
          <p:nvPr>
            <p:ph type="body" sz="quarter" idx="27" hasCustomPrompt="1"/>
          </p:nvPr>
        </p:nvSpPr>
        <p:spPr>
          <a:xfrm>
            <a:off x="3777721" y="3637034"/>
            <a:ext cx="2301875" cy="414337"/>
          </a:xfrm>
        </p:spPr>
        <p:txBody>
          <a:bodyPr>
            <a:noAutofit/>
          </a:bodyPr>
          <a:lstStyle>
            <a:lvl1pPr marL="0" indent="0">
              <a:buNone/>
              <a:defRPr sz="1400">
                <a:latin typeface="+mn-lt"/>
              </a:defRPr>
            </a:lvl1pPr>
            <a:lvl2pPr marL="228600" indent="0">
              <a:buNone/>
              <a:defRPr sz="1400">
                <a:latin typeface="+mn-lt"/>
              </a:defRPr>
            </a:lvl2pPr>
            <a:lvl3pPr marL="274320" indent="0">
              <a:buNone/>
              <a:defRPr sz="1400">
                <a:latin typeface="+mn-lt"/>
              </a:defRPr>
            </a:lvl3pPr>
            <a:lvl4pPr marL="1371600" indent="0">
              <a:buNone/>
              <a:defRPr sz="1400">
                <a:latin typeface="+mn-lt"/>
              </a:defRPr>
            </a:lvl4pPr>
            <a:lvl5pPr marL="1828800" indent="0">
              <a:buNone/>
              <a:defRPr sz="1400">
                <a:latin typeface="+mn-lt"/>
              </a:defRPr>
            </a:lvl5pPr>
          </a:lstStyle>
          <a:p>
            <a:pPr lvl="0"/>
            <a:r>
              <a:rPr lang="en-US"/>
              <a:t>Body Text 14 PT</a:t>
            </a:r>
          </a:p>
        </p:txBody>
      </p:sp>
      <p:sp>
        <p:nvSpPr>
          <p:cNvPr id="33" name="Text Placeholder 21">
            <a:extLst>
              <a:ext uri="{FF2B5EF4-FFF2-40B4-BE49-F238E27FC236}">
                <a16:creationId xmlns:a16="http://schemas.microsoft.com/office/drawing/2014/main" id="{1F29C91E-A6FB-2045-67B6-056E60A415F0}"/>
              </a:ext>
            </a:extLst>
          </p:cNvPr>
          <p:cNvSpPr>
            <a:spLocks noGrp="1"/>
          </p:cNvSpPr>
          <p:nvPr>
            <p:ph type="body" sz="quarter" idx="28" hasCustomPrompt="1"/>
          </p:nvPr>
        </p:nvSpPr>
        <p:spPr>
          <a:xfrm>
            <a:off x="3783536" y="4422550"/>
            <a:ext cx="2133600" cy="871067"/>
          </a:xfrm>
        </p:spPr>
        <p:txBody>
          <a:bodyPr>
            <a:noAutofit/>
          </a:bodyPr>
          <a:lstStyle>
            <a:lvl1pPr marL="0" indent="0">
              <a:buNone/>
              <a:defRPr sz="6600">
                <a:solidFill>
                  <a:srgbClr val="818BE0"/>
                </a:solidFill>
                <a:latin typeface="+mj-lt"/>
              </a:defRPr>
            </a:lvl1pPr>
          </a:lstStyle>
          <a:p>
            <a:pPr lvl="0"/>
            <a:r>
              <a:rPr lang="en-US"/>
              <a:t>No</a:t>
            </a:r>
          </a:p>
        </p:txBody>
      </p:sp>
      <p:sp>
        <p:nvSpPr>
          <p:cNvPr id="34" name="Text Placeholder 20">
            <a:extLst>
              <a:ext uri="{FF2B5EF4-FFF2-40B4-BE49-F238E27FC236}">
                <a16:creationId xmlns:a16="http://schemas.microsoft.com/office/drawing/2014/main" id="{5D58901F-FAAD-15DF-6F42-4532DF1F49BA}"/>
              </a:ext>
            </a:extLst>
          </p:cNvPr>
          <p:cNvSpPr>
            <a:spLocks noGrp="1"/>
          </p:cNvSpPr>
          <p:nvPr>
            <p:ph type="body" sz="quarter" idx="29" hasCustomPrompt="1"/>
          </p:nvPr>
        </p:nvSpPr>
        <p:spPr>
          <a:xfrm>
            <a:off x="3777721" y="5413443"/>
            <a:ext cx="2301875" cy="414337"/>
          </a:xfrm>
        </p:spPr>
        <p:txBody>
          <a:bodyPr>
            <a:noAutofit/>
          </a:bodyPr>
          <a:lstStyle>
            <a:lvl1pPr marL="0" indent="0">
              <a:buNone/>
              <a:defRPr sz="1400">
                <a:latin typeface="+mn-lt"/>
              </a:defRPr>
            </a:lvl1pPr>
            <a:lvl2pPr marL="228600" indent="0">
              <a:buNone/>
              <a:defRPr sz="1400">
                <a:latin typeface="+mn-lt"/>
              </a:defRPr>
            </a:lvl2pPr>
            <a:lvl3pPr marL="274320" indent="0">
              <a:buNone/>
              <a:defRPr sz="1400">
                <a:latin typeface="+mn-lt"/>
              </a:defRPr>
            </a:lvl3pPr>
            <a:lvl4pPr marL="1371600" indent="0">
              <a:buNone/>
              <a:defRPr sz="1400">
                <a:latin typeface="+mn-lt"/>
              </a:defRPr>
            </a:lvl4pPr>
            <a:lvl5pPr marL="1828800" indent="0">
              <a:buNone/>
              <a:defRPr sz="1400">
                <a:latin typeface="+mn-lt"/>
              </a:defRPr>
            </a:lvl5pPr>
          </a:lstStyle>
          <a:p>
            <a:pPr lvl="0"/>
            <a:r>
              <a:rPr lang="en-US"/>
              <a:t>Body Text 14 PT</a:t>
            </a:r>
          </a:p>
        </p:txBody>
      </p:sp>
    </p:spTree>
    <p:extLst>
      <p:ext uri="{BB962C8B-B14F-4D97-AF65-F5344CB8AC3E}">
        <p14:creationId xmlns:p14="http://schemas.microsoft.com/office/powerpoint/2010/main" val="328637892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wo Column Content Dark 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FF7130B-7CA9-0E7A-435C-B0EA096D4892}"/>
              </a:ext>
            </a:extLst>
          </p:cNvPr>
          <p:cNvPicPr>
            <a:picLocks/>
          </p:cNvPicPr>
          <p:nvPr userDrawn="1"/>
        </p:nvPicPr>
        <p:blipFill>
          <a:blip r:embed="rId2" cstate="print">
            <a:extLst>
              <a:ext uri="{28A0092B-C50C-407E-A947-70E740481C1C}">
                <a14:useLocalDpi xmlns:a14="http://schemas.microsoft.com/office/drawing/2010/main" val="0"/>
              </a:ext>
            </a:extLst>
          </a:blip>
          <a:srcRect/>
          <a:stretch/>
        </p:blipFill>
        <p:spPr>
          <a:xfrm>
            <a:off x="365760" y="6217920"/>
            <a:ext cx="777240" cy="453971"/>
          </a:xfrm>
          <a:prstGeom prst="rect">
            <a:avLst/>
          </a:prstGeom>
        </p:spPr>
      </p:pic>
      <p:sp>
        <p:nvSpPr>
          <p:cNvPr id="2" name="Text Placeholder 2">
            <a:extLst>
              <a:ext uri="{FF2B5EF4-FFF2-40B4-BE49-F238E27FC236}">
                <a16:creationId xmlns:a16="http://schemas.microsoft.com/office/drawing/2014/main" id="{A8DCF5F5-9FBE-77F5-D075-3E4C12DAB81D}"/>
              </a:ext>
            </a:extLst>
          </p:cNvPr>
          <p:cNvSpPr>
            <a:spLocks noGrp="1"/>
          </p:cNvSpPr>
          <p:nvPr>
            <p:ph type="body" idx="1" hasCustomPrompt="1"/>
          </p:nvPr>
        </p:nvSpPr>
        <p:spPr>
          <a:xfrm>
            <a:off x="365759" y="1645920"/>
            <a:ext cx="5212080" cy="731520"/>
          </a:xfrm>
          <a:prstGeom prst="rect">
            <a:avLst/>
          </a:prstGeom>
        </p:spPr>
        <p:txBody>
          <a:bodyPr anchor="b">
            <a:normAutofit/>
          </a:bodyPr>
          <a:lstStyle>
            <a:lvl1pPr marL="0" indent="0">
              <a:buNone/>
              <a:defRPr sz="16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1-line sub-header, extend to 1-2 lines. Text should be 14Pt. </a:t>
            </a:r>
          </a:p>
        </p:txBody>
      </p:sp>
      <p:sp>
        <p:nvSpPr>
          <p:cNvPr id="5" name="Text Placeholder 4">
            <a:extLst>
              <a:ext uri="{FF2B5EF4-FFF2-40B4-BE49-F238E27FC236}">
                <a16:creationId xmlns:a16="http://schemas.microsoft.com/office/drawing/2014/main" id="{E357219A-7522-574D-A250-265A99B41B70}"/>
              </a:ext>
            </a:extLst>
          </p:cNvPr>
          <p:cNvSpPr>
            <a:spLocks noGrp="1"/>
          </p:cNvSpPr>
          <p:nvPr>
            <p:ph type="body" sz="quarter" idx="3" hasCustomPrompt="1"/>
          </p:nvPr>
        </p:nvSpPr>
        <p:spPr>
          <a:xfrm>
            <a:off x="6131859" y="1645920"/>
            <a:ext cx="5212080" cy="731520"/>
          </a:xfrm>
          <a:prstGeom prst="rect">
            <a:avLst/>
          </a:prstGeom>
        </p:spPr>
        <p:txBody>
          <a:bodyPr anchor="b">
            <a:normAutofit/>
          </a:bodyPr>
          <a:lstStyle>
            <a:lvl1pPr marL="0" indent="0">
              <a:buNone/>
              <a:defRPr sz="16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1-line sub-header, extend to 1-2 lines. Text should be 14Pt. </a:t>
            </a:r>
          </a:p>
        </p:txBody>
      </p:sp>
      <p:sp>
        <p:nvSpPr>
          <p:cNvPr id="6" name="Content Placeholder 5">
            <a:extLst>
              <a:ext uri="{FF2B5EF4-FFF2-40B4-BE49-F238E27FC236}">
                <a16:creationId xmlns:a16="http://schemas.microsoft.com/office/drawing/2014/main" id="{8FB5E339-74D4-1E41-71EA-F710AAB44957}"/>
              </a:ext>
            </a:extLst>
          </p:cNvPr>
          <p:cNvSpPr>
            <a:spLocks noGrp="1"/>
          </p:cNvSpPr>
          <p:nvPr>
            <p:ph sz="quarter" idx="4" hasCustomPrompt="1"/>
          </p:nvPr>
        </p:nvSpPr>
        <p:spPr>
          <a:xfrm>
            <a:off x="6131859" y="2468880"/>
            <a:ext cx="5212080" cy="3657600"/>
          </a:xfrm>
          <a:prstGeom prst="rect">
            <a:avLst/>
          </a:prstGeom>
        </p:spPr>
        <p:txBody>
          <a:bodyPr/>
          <a:lstStyle>
            <a:lvl1pPr marL="0" indent="0">
              <a:buNone/>
              <a:defRPr sz="1600"/>
            </a:lvl1pPr>
            <a:lvl2pPr marL="182880" indent="-182880">
              <a:defRPr sz="1600"/>
            </a:lvl2pPr>
            <a:lvl3pPr marL="365760" indent="-182880">
              <a:defRPr sz="1400"/>
            </a:lvl3pPr>
          </a:lstStyle>
          <a:p>
            <a:pPr lvl="0"/>
            <a:r>
              <a:rPr lang="en-US"/>
              <a:t>Body text should be 14pt. Click icon to add graphic. </a:t>
            </a:r>
          </a:p>
        </p:txBody>
      </p:sp>
      <p:sp>
        <p:nvSpPr>
          <p:cNvPr id="7" name="Text Placeholder 7">
            <a:extLst>
              <a:ext uri="{FF2B5EF4-FFF2-40B4-BE49-F238E27FC236}">
                <a16:creationId xmlns:a16="http://schemas.microsoft.com/office/drawing/2014/main" id="{6A94B2E4-9C6F-2CF9-7684-4AA40D0835AA}"/>
              </a:ext>
            </a:extLst>
          </p:cNvPr>
          <p:cNvSpPr>
            <a:spLocks noGrp="1"/>
          </p:cNvSpPr>
          <p:nvPr>
            <p:ph type="body" sz="quarter" idx="13" hasCustomPrompt="1"/>
          </p:nvPr>
        </p:nvSpPr>
        <p:spPr>
          <a:xfrm>
            <a:off x="365760" y="365760"/>
            <a:ext cx="5943600" cy="365760"/>
          </a:xfrm>
          <a:prstGeom prst="rect">
            <a:avLst/>
          </a:prstGeom>
        </p:spPr>
        <p:txBody>
          <a:bodyPr>
            <a:noAutofit/>
          </a:bodyPr>
          <a:lstStyle>
            <a:lvl1pPr marL="0" indent="0">
              <a:buNone/>
              <a:defRPr sz="1800" b="0" i="0">
                <a:solidFill>
                  <a:srgbClr val="FFBD00"/>
                </a:solidFill>
                <a:latin typeface="+mj-lt"/>
              </a:defRPr>
            </a:lvl1pPr>
          </a:lstStyle>
          <a:p>
            <a:pPr lvl="0"/>
            <a:r>
              <a:rPr lang="en-US"/>
              <a:t>Slide title (2-5 words) – 18pt</a:t>
            </a:r>
          </a:p>
        </p:txBody>
      </p:sp>
      <p:sp>
        <p:nvSpPr>
          <p:cNvPr id="8" name="Title 1">
            <a:extLst>
              <a:ext uri="{FF2B5EF4-FFF2-40B4-BE49-F238E27FC236}">
                <a16:creationId xmlns:a16="http://schemas.microsoft.com/office/drawing/2014/main" id="{C6DAE04C-E61A-50E2-C0CF-7E996F7ACC09}"/>
              </a:ext>
            </a:extLst>
          </p:cNvPr>
          <p:cNvSpPr>
            <a:spLocks noGrp="1"/>
          </p:cNvSpPr>
          <p:nvPr>
            <p:ph type="title" hasCustomPrompt="1"/>
          </p:nvPr>
        </p:nvSpPr>
        <p:spPr>
          <a:xfrm>
            <a:off x="365760" y="822960"/>
            <a:ext cx="10972800" cy="731520"/>
          </a:xfrm>
          <a:prstGeom prst="rect">
            <a:avLst/>
          </a:prstGeom>
        </p:spPr>
        <p:txBody>
          <a:bodyPr anchor="t">
            <a:noAutofit/>
          </a:bodyPr>
          <a:lstStyle>
            <a:lvl1pPr>
              <a:defRPr sz="1600">
                <a:latin typeface="+mn-lt"/>
              </a:defRPr>
            </a:lvl1pPr>
          </a:lstStyle>
          <a:p>
            <a:r>
              <a:rPr lang="en-US"/>
              <a:t>Key takeaway statement, may underline 1-2 words for emphasis and extend 1-2 lines. </a:t>
            </a:r>
            <a:br>
              <a:rPr lang="en-US"/>
            </a:br>
            <a:r>
              <a:rPr lang="en-US"/>
              <a:t>Text should be 16pt.</a:t>
            </a:r>
            <a:br>
              <a:rPr lang="en-US"/>
            </a:br>
            <a:r>
              <a:rPr lang="en-US"/>
              <a:t>Delete this box if not needed.</a:t>
            </a:r>
          </a:p>
        </p:txBody>
      </p:sp>
      <p:sp>
        <p:nvSpPr>
          <p:cNvPr id="11" name="Content Placeholder 5">
            <a:extLst>
              <a:ext uri="{FF2B5EF4-FFF2-40B4-BE49-F238E27FC236}">
                <a16:creationId xmlns:a16="http://schemas.microsoft.com/office/drawing/2014/main" id="{B6541634-83B9-C286-5666-1E2F48340511}"/>
              </a:ext>
            </a:extLst>
          </p:cNvPr>
          <p:cNvSpPr>
            <a:spLocks noGrp="1"/>
          </p:cNvSpPr>
          <p:nvPr>
            <p:ph sz="quarter" idx="15" hasCustomPrompt="1"/>
          </p:nvPr>
        </p:nvSpPr>
        <p:spPr>
          <a:xfrm>
            <a:off x="365759" y="2514600"/>
            <a:ext cx="5212080" cy="3657600"/>
          </a:xfrm>
          <a:prstGeom prst="rect">
            <a:avLst/>
          </a:prstGeom>
        </p:spPr>
        <p:txBody>
          <a:bodyPr/>
          <a:lstStyle>
            <a:lvl1pPr marL="0" indent="0">
              <a:buNone/>
              <a:defRPr sz="1600"/>
            </a:lvl1pPr>
            <a:lvl2pPr marL="182880" indent="-182880">
              <a:defRPr sz="1600"/>
            </a:lvl2pPr>
            <a:lvl3pPr marL="365760" indent="-182880">
              <a:defRPr sz="1400"/>
            </a:lvl3pPr>
          </a:lstStyle>
          <a:p>
            <a:pPr lvl="0"/>
            <a:r>
              <a:rPr lang="en-US"/>
              <a:t>Body text should be 14pt. Click icon to add graphic. </a:t>
            </a:r>
          </a:p>
        </p:txBody>
      </p:sp>
    </p:spTree>
    <p:extLst>
      <p:ext uri="{BB962C8B-B14F-4D97-AF65-F5344CB8AC3E}">
        <p14:creationId xmlns:p14="http://schemas.microsoft.com/office/powerpoint/2010/main" val="318873564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hree Column Content Dark 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E704A2A-E56B-E449-55B8-77A3F71B208B}"/>
              </a:ext>
            </a:extLst>
          </p:cNvPr>
          <p:cNvPicPr>
            <a:picLocks/>
          </p:cNvPicPr>
          <p:nvPr userDrawn="1"/>
        </p:nvPicPr>
        <p:blipFill>
          <a:blip r:embed="rId2" cstate="print">
            <a:extLst>
              <a:ext uri="{28A0092B-C50C-407E-A947-70E740481C1C}">
                <a14:useLocalDpi xmlns:a14="http://schemas.microsoft.com/office/drawing/2010/main" val="0"/>
              </a:ext>
            </a:extLst>
          </a:blip>
          <a:srcRect/>
          <a:stretch/>
        </p:blipFill>
        <p:spPr>
          <a:xfrm>
            <a:off x="365760" y="6217920"/>
            <a:ext cx="777240" cy="453971"/>
          </a:xfrm>
          <a:prstGeom prst="rect">
            <a:avLst/>
          </a:prstGeom>
        </p:spPr>
      </p:pic>
      <p:sp>
        <p:nvSpPr>
          <p:cNvPr id="8" name="Text Placeholder 7">
            <a:extLst>
              <a:ext uri="{FF2B5EF4-FFF2-40B4-BE49-F238E27FC236}">
                <a16:creationId xmlns:a16="http://schemas.microsoft.com/office/drawing/2014/main" id="{B27398F3-9FFE-B0AC-5FE0-20371305333C}"/>
              </a:ext>
            </a:extLst>
          </p:cNvPr>
          <p:cNvSpPr>
            <a:spLocks noGrp="1"/>
          </p:cNvSpPr>
          <p:nvPr>
            <p:ph type="body" sz="quarter" idx="13" hasCustomPrompt="1"/>
          </p:nvPr>
        </p:nvSpPr>
        <p:spPr>
          <a:xfrm>
            <a:off x="365760" y="365760"/>
            <a:ext cx="5943600" cy="365760"/>
          </a:xfrm>
          <a:prstGeom prst="rect">
            <a:avLst/>
          </a:prstGeom>
        </p:spPr>
        <p:txBody>
          <a:bodyPr>
            <a:noAutofit/>
          </a:bodyPr>
          <a:lstStyle>
            <a:lvl1pPr marL="0" indent="0">
              <a:buNone/>
              <a:defRPr sz="1800" b="0" i="0">
                <a:solidFill>
                  <a:srgbClr val="FFBD00"/>
                </a:solidFill>
                <a:latin typeface="+mj-lt"/>
              </a:defRPr>
            </a:lvl1pPr>
          </a:lstStyle>
          <a:p>
            <a:pPr lvl="0"/>
            <a:r>
              <a:rPr lang="en-US"/>
              <a:t>Slide title (2-5 words) – 18pt</a:t>
            </a:r>
          </a:p>
        </p:txBody>
      </p:sp>
      <p:sp>
        <p:nvSpPr>
          <p:cNvPr id="10" name="Title 1">
            <a:extLst>
              <a:ext uri="{FF2B5EF4-FFF2-40B4-BE49-F238E27FC236}">
                <a16:creationId xmlns:a16="http://schemas.microsoft.com/office/drawing/2014/main" id="{273CE305-19A1-E5B0-8B58-417E5A7DF85C}"/>
              </a:ext>
            </a:extLst>
          </p:cNvPr>
          <p:cNvSpPr>
            <a:spLocks noGrp="1"/>
          </p:cNvSpPr>
          <p:nvPr>
            <p:ph type="title" hasCustomPrompt="1"/>
          </p:nvPr>
        </p:nvSpPr>
        <p:spPr>
          <a:xfrm>
            <a:off x="365760" y="822960"/>
            <a:ext cx="10972800" cy="731520"/>
          </a:xfrm>
          <a:prstGeom prst="rect">
            <a:avLst/>
          </a:prstGeom>
        </p:spPr>
        <p:txBody>
          <a:bodyPr anchor="t">
            <a:noAutofit/>
          </a:bodyPr>
          <a:lstStyle>
            <a:lvl1pPr>
              <a:defRPr sz="1600">
                <a:latin typeface="+mn-lt"/>
              </a:defRPr>
            </a:lvl1pPr>
          </a:lstStyle>
          <a:p>
            <a:r>
              <a:rPr lang="en-US"/>
              <a:t>Key takeaway statement, may underline 1-2 words for emphasis and extend 1-2 lines. </a:t>
            </a:r>
            <a:br>
              <a:rPr lang="en-US"/>
            </a:br>
            <a:r>
              <a:rPr lang="en-US"/>
              <a:t>Text should be 16pt.</a:t>
            </a:r>
            <a:br>
              <a:rPr lang="en-US"/>
            </a:br>
            <a:r>
              <a:rPr lang="en-US"/>
              <a:t>Delete this box if not needed.</a:t>
            </a:r>
          </a:p>
        </p:txBody>
      </p:sp>
      <p:sp>
        <p:nvSpPr>
          <p:cNvPr id="11" name="Text Placeholder 2">
            <a:extLst>
              <a:ext uri="{FF2B5EF4-FFF2-40B4-BE49-F238E27FC236}">
                <a16:creationId xmlns:a16="http://schemas.microsoft.com/office/drawing/2014/main" id="{42046794-8A31-44AB-F5F9-85A0C2A06E56}"/>
              </a:ext>
            </a:extLst>
          </p:cNvPr>
          <p:cNvSpPr>
            <a:spLocks noGrp="1"/>
          </p:cNvSpPr>
          <p:nvPr>
            <p:ph type="body" sz="quarter" idx="30" hasCustomPrompt="1"/>
          </p:nvPr>
        </p:nvSpPr>
        <p:spPr>
          <a:xfrm>
            <a:off x="362611" y="1645920"/>
            <a:ext cx="3566160" cy="4572000"/>
          </a:xfrm>
          <a:prstGeom prst="rect">
            <a:avLst/>
          </a:prstGeom>
        </p:spPr>
        <p:txBody>
          <a:bodyPr/>
          <a:lstStyle>
            <a:lvl1pPr marL="0" indent="0">
              <a:spcBef>
                <a:spcPts val="0"/>
              </a:spcBef>
              <a:buNone/>
              <a:defRPr sz="1400"/>
            </a:lvl1pPr>
            <a:lvl2pPr marL="182880" indent="-182880">
              <a:spcBef>
                <a:spcPts val="0"/>
              </a:spcBef>
              <a:defRPr sz="1400"/>
            </a:lvl2pPr>
            <a:lvl3pPr marL="365760" indent="-182880">
              <a:spcBef>
                <a:spcPts val="0"/>
              </a:spcBef>
              <a:defRPr sz="1200"/>
            </a:lvl3pPr>
          </a:lstStyle>
          <a:p>
            <a:pPr lvl="0"/>
            <a:r>
              <a:rPr lang="en-US"/>
              <a:t>Body text should be 14pt.</a:t>
            </a:r>
          </a:p>
        </p:txBody>
      </p:sp>
      <p:sp>
        <p:nvSpPr>
          <p:cNvPr id="12" name="Text Placeholder 2">
            <a:extLst>
              <a:ext uri="{FF2B5EF4-FFF2-40B4-BE49-F238E27FC236}">
                <a16:creationId xmlns:a16="http://schemas.microsoft.com/office/drawing/2014/main" id="{6CB36EA6-D1F9-CEB0-87F1-756AF3EE1A81}"/>
              </a:ext>
            </a:extLst>
          </p:cNvPr>
          <p:cNvSpPr>
            <a:spLocks noGrp="1"/>
          </p:cNvSpPr>
          <p:nvPr>
            <p:ph type="body" sz="quarter" idx="31" hasCustomPrompt="1"/>
          </p:nvPr>
        </p:nvSpPr>
        <p:spPr>
          <a:xfrm>
            <a:off x="4023360" y="1645920"/>
            <a:ext cx="3566160" cy="4572000"/>
          </a:xfrm>
          <a:prstGeom prst="rect">
            <a:avLst/>
          </a:prstGeom>
        </p:spPr>
        <p:txBody>
          <a:bodyPr/>
          <a:lstStyle>
            <a:lvl1pPr marL="0" indent="0">
              <a:spcBef>
                <a:spcPts val="0"/>
              </a:spcBef>
              <a:buNone/>
              <a:defRPr sz="1400"/>
            </a:lvl1pPr>
            <a:lvl2pPr marL="182880" indent="-182880">
              <a:spcBef>
                <a:spcPts val="0"/>
              </a:spcBef>
              <a:defRPr sz="1400"/>
            </a:lvl2pPr>
            <a:lvl3pPr marL="365760" indent="-182880">
              <a:spcBef>
                <a:spcPts val="0"/>
              </a:spcBef>
              <a:defRPr sz="1200"/>
            </a:lvl3pPr>
          </a:lstStyle>
          <a:p>
            <a:pPr lvl="0"/>
            <a:r>
              <a:rPr lang="en-US"/>
              <a:t>Body text should be 14pt.</a:t>
            </a:r>
          </a:p>
        </p:txBody>
      </p:sp>
      <p:sp>
        <p:nvSpPr>
          <p:cNvPr id="17" name="Text Placeholder 2">
            <a:extLst>
              <a:ext uri="{FF2B5EF4-FFF2-40B4-BE49-F238E27FC236}">
                <a16:creationId xmlns:a16="http://schemas.microsoft.com/office/drawing/2014/main" id="{D124A808-3327-AC7D-EAEC-5074E5416CC9}"/>
              </a:ext>
            </a:extLst>
          </p:cNvPr>
          <p:cNvSpPr>
            <a:spLocks noGrp="1"/>
          </p:cNvSpPr>
          <p:nvPr>
            <p:ph type="body" sz="quarter" idx="32" hasCustomPrompt="1"/>
          </p:nvPr>
        </p:nvSpPr>
        <p:spPr>
          <a:xfrm>
            <a:off x="7680960" y="1645920"/>
            <a:ext cx="3657600" cy="4572000"/>
          </a:xfrm>
          <a:prstGeom prst="rect">
            <a:avLst/>
          </a:prstGeom>
        </p:spPr>
        <p:txBody>
          <a:bodyPr/>
          <a:lstStyle>
            <a:lvl1pPr marL="0" indent="0">
              <a:spcBef>
                <a:spcPts val="0"/>
              </a:spcBef>
              <a:buNone/>
              <a:defRPr sz="1400"/>
            </a:lvl1pPr>
            <a:lvl2pPr marL="182880" indent="-182880">
              <a:spcBef>
                <a:spcPts val="0"/>
              </a:spcBef>
              <a:defRPr sz="1400"/>
            </a:lvl2pPr>
            <a:lvl3pPr marL="365760" indent="-182880">
              <a:spcBef>
                <a:spcPts val="0"/>
              </a:spcBef>
              <a:defRPr sz="1200"/>
            </a:lvl3pPr>
          </a:lstStyle>
          <a:p>
            <a:pPr lvl="0"/>
            <a:r>
              <a:rPr lang="en-US"/>
              <a:t>Body text should be 14pt.</a:t>
            </a:r>
          </a:p>
        </p:txBody>
      </p:sp>
    </p:spTree>
    <p:extLst>
      <p:ext uri="{BB962C8B-B14F-4D97-AF65-F5344CB8AC3E}">
        <p14:creationId xmlns:p14="http://schemas.microsoft.com/office/powerpoint/2010/main" val="203210186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Quadrant Content Dark 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55B4F45-7AB7-BFE4-FED7-BF07FAC49144}"/>
              </a:ext>
            </a:extLst>
          </p:cNvPr>
          <p:cNvPicPr>
            <a:picLocks/>
          </p:cNvPicPr>
          <p:nvPr userDrawn="1"/>
        </p:nvPicPr>
        <p:blipFill>
          <a:blip r:embed="rId2" cstate="print">
            <a:extLst>
              <a:ext uri="{28A0092B-C50C-407E-A947-70E740481C1C}">
                <a14:useLocalDpi xmlns:a14="http://schemas.microsoft.com/office/drawing/2010/main" val="0"/>
              </a:ext>
            </a:extLst>
          </a:blip>
          <a:srcRect/>
          <a:stretch/>
        </p:blipFill>
        <p:spPr>
          <a:xfrm>
            <a:off x="365760" y="6217920"/>
            <a:ext cx="777240" cy="453971"/>
          </a:xfrm>
          <a:prstGeom prst="rect">
            <a:avLst/>
          </a:prstGeom>
        </p:spPr>
      </p:pic>
      <p:sp>
        <p:nvSpPr>
          <p:cNvPr id="8" name="Text Placeholder 7">
            <a:extLst>
              <a:ext uri="{FF2B5EF4-FFF2-40B4-BE49-F238E27FC236}">
                <a16:creationId xmlns:a16="http://schemas.microsoft.com/office/drawing/2014/main" id="{E0253226-832C-9359-090B-5043237A99A4}"/>
              </a:ext>
            </a:extLst>
          </p:cNvPr>
          <p:cNvSpPr>
            <a:spLocks noGrp="1"/>
          </p:cNvSpPr>
          <p:nvPr>
            <p:ph type="body" sz="quarter" idx="13" hasCustomPrompt="1"/>
          </p:nvPr>
        </p:nvSpPr>
        <p:spPr>
          <a:xfrm>
            <a:off x="365760" y="365760"/>
            <a:ext cx="5943600" cy="365760"/>
          </a:xfrm>
          <a:prstGeom prst="rect">
            <a:avLst/>
          </a:prstGeom>
        </p:spPr>
        <p:txBody>
          <a:bodyPr>
            <a:noAutofit/>
          </a:bodyPr>
          <a:lstStyle>
            <a:lvl1pPr marL="0" indent="0">
              <a:buNone/>
              <a:defRPr sz="1800" b="0" i="0">
                <a:solidFill>
                  <a:srgbClr val="FFBD00"/>
                </a:solidFill>
                <a:latin typeface="+mj-lt"/>
              </a:defRPr>
            </a:lvl1pPr>
          </a:lstStyle>
          <a:p>
            <a:pPr lvl="0"/>
            <a:r>
              <a:rPr lang="en-US"/>
              <a:t>Slide title (2-5 words) – 18pt</a:t>
            </a:r>
          </a:p>
        </p:txBody>
      </p:sp>
      <p:sp>
        <p:nvSpPr>
          <p:cNvPr id="10" name="Title 1">
            <a:extLst>
              <a:ext uri="{FF2B5EF4-FFF2-40B4-BE49-F238E27FC236}">
                <a16:creationId xmlns:a16="http://schemas.microsoft.com/office/drawing/2014/main" id="{448F3D55-D0DA-2AFF-0D2E-F4D85A6CF65A}"/>
              </a:ext>
            </a:extLst>
          </p:cNvPr>
          <p:cNvSpPr>
            <a:spLocks noGrp="1"/>
          </p:cNvSpPr>
          <p:nvPr>
            <p:ph type="title" hasCustomPrompt="1"/>
          </p:nvPr>
        </p:nvSpPr>
        <p:spPr>
          <a:xfrm>
            <a:off x="365760" y="822960"/>
            <a:ext cx="10972800" cy="731520"/>
          </a:xfrm>
          <a:prstGeom prst="rect">
            <a:avLst/>
          </a:prstGeom>
        </p:spPr>
        <p:txBody>
          <a:bodyPr anchor="t">
            <a:noAutofit/>
          </a:bodyPr>
          <a:lstStyle>
            <a:lvl1pPr>
              <a:defRPr sz="1600">
                <a:latin typeface="+mn-lt"/>
              </a:defRPr>
            </a:lvl1pPr>
          </a:lstStyle>
          <a:p>
            <a:r>
              <a:rPr lang="en-US"/>
              <a:t>Key takeaway statement, may underline 1-2 words for emphasis and extend 1-2 lines. </a:t>
            </a:r>
            <a:br>
              <a:rPr lang="en-US"/>
            </a:br>
            <a:r>
              <a:rPr lang="en-US"/>
              <a:t>Text should be 16pt.</a:t>
            </a:r>
            <a:br>
              <a:rPr lang="en-US"/>
            </a:br>
            <a:r>
              <a:rPr lang="en-US"/>
              <a:t>Delete this box if not needed.</a:t>
            </a:r>
          </a:p>
        </p:txBody>
      </p:sp>
      <p:sp>
        <p:nvSpPr>
          <p:cNvPr id="11" name="Text Placeholder 4">
            <a:extLst>
              <a:ext uri="{FF2B5EF4-FFF2-40B4-BE49-F238E27FC236}">
                <a16:creationId xmlns:a16="http://schemas.microsoft.com/office/drawing/2014/main" id="{682B4939-35AD-7160-B7F7-C7CBB847E4B6}"/>
              </a:ext>
            </a:extLst>
          </p:cNvPr>
          <p:cNvSpPr>
            <a:spLocks noGrp="1"/>
          </p:cNvSpPr>
          <p:nvPr>
            <p:ph type="body" sz="quarter" idx="17" hasCustomPrompt="1"/>
          </p:nvPr>
        </p:nvSpPr>
        <p:spPr>
          <a:xfrm>
            <a:off x="5897880" y="1825625"/>
            <a:ext cx="5440680" cy="2011680"/>
          </a:xfrm>
          <a:prstGeom prst="rect">
            <a:avLst/>
          </a:prstGeom>
        </p:spPr>
        <p:txBody>
          <a:bodyPr/>
          <a:lstStyle>
            <a:lvl1pPr marL="0" indent="0">
              <a:spcBef>
                <a:spcPts val="0"/>
              </a:spcBef>
              <a:buNone/>
              <a:defRPr sz="1400"/>
            </a:lvl1pPr>
            <a:lvl2pPr marL="182880" indent="-182880">
              <a:spcBef>
                <a:spcPts val="0"/>
              </a:spcBef>
              <a:defRPr sz="1200"/>
            </a:lvl2pPr>
            <a:lvl3pPr marL="365760" indent="-182880">
              <a:spcBef>
                <a:spcPts val="0"/>
              </a:spcBef>
              <a:defRPr sz="1200"/>
            </a:lvl3pPr>
          </a:lstStyle>
          <a:p>
            <a:pPr lvl="0"/>
            <a:r>
              <a:rPr lang="en-US"/>
              <a:t>Body text should be 14pt.</a:t>
            </a:r>
          </a:p>
        </p:txBody>
      </p:sp>
      <p:sp>
        <p:nvSpPr>
          <p:cNvPr id="12" name="Text Placeholder 4">
            <a:extLst>
              <a:ext uri="{FF2B5EF4-FFF2-40B4-BE49-F238E27FC236}">
                <a16:creationId xmlns:a16="http://schemas.microsoft.com/office/drawing/2014/main" id="{9D2870EA-F08F-0253-1CC2-2186504284A1}"/>
              </a:ext>
            </a:extLst>
          </p:cNvPr>
          <p:cNvSpPr>
            <a:spLocks noGrp="1"/>
          </p:cNvSpPr>
          <p:nvPr>
            <p:ph type="body" sz="quarter" idx="18" hasCustomPrompt="1"/>
          </p:nvPr>
        </p:nvSpPr>
        <p:spPr>
          <a:xfrm>
            <a:off x="365760" y="1825625"/>
            <a:ext cx="5440680" cy="2011680"/>
          </a:xfrm>
          <a:prstGeom prst="rect">
            <a:avLst/>
          </a:prstGeom>
        </p:spPr>
        <p:txBody>
          <a:bodyPr/>
          <a:lstStyle>
            <a:lvl1pPr marL="0" indent="0">
              <a:spcBef>
                <a:spcPts val="0"/>
              </a:spcBef>
              <a:buNone/>
              <a:defRPr sz="1400"/>
            </a:lvl1pPr>
            <a:lvl2pPr marL="182880" indent="-182880">
              <a:spcBef>
                <a:spcPts val="0"/>
              </a:spcBef>
              <a:defRPr sz="1200"/>
            </a:lvl2pPr>
            <a:lvl3pPr marL="365760" indent="-182880">
              <a:spcBef>
                <a:spcPts val="0"/>
              </a:spcBef>
              <a:defRPr sz="1200"/>
            </a:lvl3pPr>
          </a:lstStyle>
          <a:p>
            <a:pPr lvl="0"/>
            <a:r>
              <a:rPr lang="en-US"/>
              <a:t>Body text should be 14pt.</a:t>
            </a:r>
          </a:p>
        </p:txBody>
      </p:sp>
      <p:sp>
        <p:nvSpPr>
          <p:cNvPr id="18" name="Text Placeholder 4">
            <a:extLst>
              <a:ext uri="{FF2B5EF4-FFF2-40B4-BE49-F238E27FC236}">
                <a16:creationId xmlns:a16="http://schemas.microsoft.com/office/drawing/2014/main" id="{4E2C3BCF-8D3C-3712-F0B1-761D28F86BA1}"/>
              </a:ext>
            </a:extLst>
          </p:cNvPr>
          <p:cNvSpPr>
            <a:spLocks noGrp="1"/>
          </p:cNvSpPr>
          <p:nvPr>
            <p:ph type="body" sz="quarter" idx="19" hasCustomPrompt="1"/>
          </p:nvPr>
        </p:nvSpPr>
        <p:spPr>
          <a:xfrm>
            <a:off x="365760" y="3935095"/>
            <a:ext cx="5440680" cy="2011680"/>
          </a:xfrm>
          <a:prstGeom prst="rect">
            <a:avLst/>
          </a:prstGeom>
        </p:spPr>
        <p:txBody>
          <a:bodyPr/>
          <a:lstStyle>
            <a:lvl1pPr marL="0" indent="0">
              <a:spcBef>
                <a:spcPts val="0"/>
              </a:spcBef>
              <a:buNone/>
              <a:defRPr sz="1400"/>
            </a:lvl1pPr>
            <a:lvl2pPr marL="182880" indent="-182880">
              <a:spcBef>
                <a:spcPts val="0"/>
              </a:spcBef>
              <a:defRPr sz="1200"/>
            </a:lvl2pPr>
            <a:lvl3pPr marL="365760" indent="-182880">
              <a:lnSpc>
                <a:spcPct val="100000"/>
              </a:lnSpc>
              <a:spcBef>
                <a:spcPts val="0"/>
              </a:spcBef>
              <a:defRPr sz="1200"/>
            </a:lvl3pPr>
          </a:lstStyle>
          <a:p>
            <a:pPr lvl="0"/>
            <a:r>
              <a:rPr lang="en-US"/>
              <a:t>Body text should be 14pt.</a:t>
            </a:r>
          </a:p>
        </p:txBody>
      </p:sp>
      <p:sp>
        <p:nvSpPr>
          <p:cNvPr id="19" name="Text Placeholder 4">
            <a:extLst>
              <a:ext uri="{FF2B5EF4-FFF2-40B4-BE49-F238E27FC236}">
                <a16:creationId xmlns:a16="http://schemas.microsoft.com/office/drawing/2014/main" id="{4FF337D1-63C3-B11B-DD01-F47B7387F2DC}"/>
              </a:ext>
            </a:extLst>
          </p:cNvPr>
          <p:cNvSpPr>
            <a:spLocks noGrp="1"/>
          </p:cNvSpPr>
          <p:nvPr>
            <p:ph type="body" sz="quarter" idx="20" hasCustomPrompt="1"/>
          </p:nvPr>
        </p:nvSpPr>
        <p:spPr>
          <a:xfrm>
            <a:off x="5899868" y="3935095"/>
            <a:ext cx="5440680" cy="2011680"/>
          </a:xfrm>
          <a:prstGeom prst="rect">
            <a:avLst/>
          </a:prstGeom>
        </p:spPr>
        <p:txBody>
          <a:bodyPr/>
          <a:lstStyle>
            <a:lvl1pPr marL="0" indent="0">
              <a:spcBef>
                <a:spcPts val="0"/>
              </a:spcBef>
              <a:buNone/>
              <a:defRPr sz="1400"/>
            </a:lvl1pPr>
            <a:lvl2pPr marL="182880" indent="-182880">
              <a:spcBef>
                <a:spcPts val="0"/>
              </a:spcBef>
              <a:defRPr sz="1200"/>
            </a:lvl2pPr>
            <a:lvl3pPr marL="365760" indent="-182880">
              <a:spcBef>
                <a:spcPts val="0"/>
              </a:spcBef>
              <a:defRPr sz="1200"/>
            </a:lvl3pPr>
          </a:lstStyle>
          <a:p>
            <a:pPr lvl="0"/>
            <a:r>
              <a:rPr lang="en-US"/>
              <a:t>Body text should be 14pt.</a:t>
            </a:r>
          </a:p>
        </p:txBody>
      </p:sp>
    </p:spTree>
    <p:extLst>
      <p:ext uri="{BB962C8B-B14F-4D97-AF65-F5344CB8AC3E}">
        <p14:creationId xmlns:p14="http://schemas.microsoft.com/office/powerpoint/2010/main" val="258142961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ith Graph Dark 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40598E7-6EA4-EBC0-AE00-4AE6591AD7A3}"/>
              </a:ext>
            </a:extLst>
          </p:cNvPr>
          <p:cNvPicPr>
            <a:picLocks/>
          </p:cNvPicPr>
          <p:nvPr userDrawn="1"/>
        </p:nvPicPr>
        <p:blipFill>
          <a:blip r:embed="rId2" cstate="print">
            <a:extLst>
              <a:ext uri="{28A0092B-C50C-407E-A947-70E740481C1C}">
                <a14:useLocalDpi xmlns:a14="http://schemas.microsoft.com/office/drawing/2010/main" val="0"/>
              </a:ext>
            </a:extLst>
          </a:blip>
          <a:srcRect/>
          <a:stretch/>
        </p:blipFill>
        <p:spPr>
          <a:xfrm>
            <a:off x="365760" y="6217920"/>
            <a:ext cx="777240" cy="453971"/>
          </a:xfrm>
          <a:prstGeom prst="rect">
            <a:avLst/>
          </a:prstGeom>
        </p:spPr>
      </p:pic>
      <p:sp>
        <p:nvSpPr>
          <p:cNvPr id="11" name="Title 1">
            <a:extLst>
              <a:ext uri="{FF2B5EF4-FFF2-40B4-BE49-F238E27FC236}">
                <a16:creationId xmlns:a16="http://schemas.microsoft.com/office/drawing/2014/main" id="{F51F15A0-3440-75E4-119C-9535E5016DB7}"/>
              </a:ext>
            </a:extLst>
          </p:cNvPr>
          <p:cNvSpPr>
            <a:spLocks noGrp="1"/>
          </p:cNvSpPr>
          <p:nvPr>
            <p:ph type="title" hasCustomPrompt="1"/>
          </p:nvPr>
        </p:nvSpPr>
        <p:spPr>
          <a:xfrm>
            <a:off x="365759" y="1005840"/>
            <a:ext cx="4114800" cy="1188720"/>
          </a:xfrm>
          <a:prstGeom prst="rect">
            <a:avLst/>
          </a:prstGeom>
        </p:spPr>
        <p:txBody>
          <a:bodyPr anchor="b">
            <a:normAutofit/>
          </a:bodyPr>
          <a:lstStyle>
            <a:lvl1pPr>
              <a:defRPr sz="1600">
                <a:latin typeface="+mn-lt"/>
              </a:defRPr>
            </a:lvl1pPr>
          </a:lstStyle>
          <a:p>
            <a:r>
              <a:rPr lang="en-US"/>
              <a:t>Key takeaway statement, may underline 1-2 words for emphasis and extend 1-2 lines. </a:t>
            </a:r>
            <a:br>
              <a:rPr lang="en-US"/>
            </a:br>
            <a:r>
              <a:rPr lang="en-US"/>
              <a:t>Text should be 16pt.</a:t>
            </a:r>
            <a:br>
              <a:rPr lang="en-US"/>
            </a:br>
            <a:r>
              <a:rPr lang="en-US"/>
              <a:t>Delete this box if not needed.</a:t>
            </a:r>
          </a:p>
        </p:txBody>
      </p:sp>
      <p:sp>
        <p:nvSpPr>
          <p:cNvPr id="14" name="Content Placeholder 2">
            <a:extLst>
              <a:ext uri="{FF2B5EF4-FFF2-40B4-BE49-F238E27FC236}">
                <a16:creationId xmlns:a16="http://schemas.microsoft.com/office/drawing/2014/main" id="{C8829D34-B21F-B7C4-A18A-538398198BCC}"/>
              </a:ext>
            </a:extLst>
          </p:cNvPr>
          <p:cNvSpPr>
            <a:spLocks noGrp="1"/>
          </p:cNvSpPr>
          <p:nvPr>
            <p:ph idx="1" hasCustomPrompt="1"/>
          </p:nvPr>
        </p:nvSpPr>
        <p:spPr>
          <a:xfrm>
            <a:off x="5212080" y="1172976"/>
            <a:ext cx="6172200" cy="4671076"/>
          </a:xfrm>
          <a:prstGeom prst="rect">
            <a:avLst/>
          </a:prstGeom>
        </p:spPr>
        <p:txBody>
          <a:bodyPr>
            <a:normAutofit/>
          </a:bodyPr>
          <a:lstStyle>
            <a:lvl1pPr marL="0" indent="0">
              <a:buNone/>
              <a:defRPr sz="20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icon to add graphic. Change the color of the lines in View &gt; Slide Master &gt; Shape Format.</a:t>
            </a:r>
          </a:p>
        </p:txBody>
      </p:sp>
      <p:sp>
        <p:nvSpPr>
          <p:cNvPr id="16" name="Text Placeholder 3">
            <a:extLst>
              <a:ext uri="{FF2B5EF4-FFF2-40B4-BE49-F238E27FC236}">
                <a16:creationId xmlns:a16="http://schemas.microsoft.com/office/drawing/2014/main" id="{4B3D28F4-5E66-159E-56C6-04D9DBE8579E}"/>
              </a:ext>
            </a:extLst>
          </p:cNvPr>
          <p:cNvSpPr>
            <a:spLocks noGrp="1"/>
          </p:cNvSpPr>
          <p:nvPr>
            <p:ph type="body" sz="half" idx="2" hasCustomPrompt="1"/>
          </p:nvPr>
        </p:nvSpPr>
        <p:spPr>
          <a:xfrm>
            <a:off x="365759" y="2360814"/>
            <a:ext cx="4114800" cy="3491345"/>
          </a:xfrm>
          <a:prstGeom prst="rect">
            <a:avLst/>
          </a:prstGeom>
        </p:spPr>
        <p:txBody>
          <a:bodyPr>
            <a:normAutofit/>
          </a:bodyPr>
          <a:lstStyle>
            <a:lvl1pPr marL="0" indent="0">
              <a:spcBef>
                <a:spcPts val="0"/>
              </a:spcBef>
              <a:buNone/>
              <a:defRPr sz="1400"/>
            </a:lvl1pPr>
            <a:lvl2pPr marL="182880" indent="-182880">
              <a:spcBef>
                <a:spcPts val="0"/>
              </a:spcBef>
              <a:buFont typeface="Arial" panose="020B0604020202020204" pitchFamily="34" charset="0"/>
              <a:buChar char="•"/>
              <a:defRPr sz="1600"/>
            </a:lvl2pPr>
            <a:lvl3pPr marL="365760" indent="-182880">
              <a:spcBef>
                <a:spcPts val="0"/>
              </a:spcBef>
              <a:buFont typeface="Arial" panose="020B0604020202020204" pitchFamily="34" charset="0"/>
              <a:buChar char="•"/>
              <a:defRPr sz="14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Body text should be 14pt.</a:t>
            </a:r>
          </a:p>
        </p:txBody>
      </p:sp>
      <p:sp>
        <p:nvSpPr>
          <p:cNvPr id="17" name="Text Placeholder 7">
            <a:extLst>
              <a:ext uri="{FF2B5EF4-FFF2-40B4-BE49-F238E27FC236}">
                <a16:creationId xmlns:a16="http://schemas.microsoft.com/office/drawing/2014/main" id="{0B18A3D1-F531-C3EB-F8FC-8BD26E95D584}"/>
              </a:ext>
            </a:extLst>
          </p:cNvPr>
          <p:cNvSpPr>
            <a:spLocks noGrp="1"/>
          </p:cNvSpPr>
          <p:nvPr>
            <p:ph type="body" sz="quarter" idx="13" hasCustomPrompt="1"/>
          </p:nvPr>
        </p:nvSpPr>
        <p:spPr>
          <a:xfrm>
            <a:off x="365760" y="365760"/>
            <a:ext cx="5943600" cy="365760"/>
          </a:xfrm>
          <a:prstGeom prst="rect">
            <a:avLst/>
          </a:prstGeom>
        </p:spPr>
        <p:txBody>
          <a:bodyPr>
            <a:noAutofit/>
          </a:bodyPr>
          <a:lstStyle>
            <a:lvl1pPr marL="0" indent="0">
              <a:buNone/>
              <a:defRPr sz="1800" b="0" i="0">
                <a:solidFill>
                  <a:srgbClr val="FFBD00"/>
                </a:solidFill>
                <a:latin typeface="+mj-lt"/>
              </a:defRPr>
            </a:lvl1pPr>
          </a:lstStyle>
          <a:p>
            <a:pPr lvl="0"/>
            <a:r>
              <a:rPr lang="en-US"/>
              <a:t>Slide title (2-5 words) – 18pt</a:t>
            </a:r>
          </a:p>
        </p:txBody>
      </p:sp>
      <p:sp>
        <p:nvSpPr>
          <p:cNvPr id="18" name="Parallelogram 17">
            <a:extLst>
              <a:ext uri="{FF2B5EF4-FFF2-40B4-BE49-F238E27FC236}">
                <a16:creationId xmlns:a16="http://schemas.microsoft.com/office/drawing/2014/main" id="{A0C8C86D-270E-0FD9-DCDA-92710F9763FB}"/>
              </a:ext>
            </a:extLst>
          </p:cNvPr>
          <p:cNvSpPr>
            <a:spLocks/>
          </p:cNvSpPr>
          <p:nvPr userDrawn="1"/>
        </p:nvSpPr>
        <p:spPr>
          <a:xfrm>
            <a:off x="5212080" y="1081535"/>
            <a:ext cx="6172200" cy="91440"/>
          </a:xfrm>
          <a:prstGeom prst="parallelogram">
            <a:avLst>
              <a:gd name="adj" fmla="val 65506"/>
            </a:avLst>
          </a:prstGeom>
          <a:solidFill>
            <a:srgbClr val="FFBD00"/>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Parallelogram 18">
            <a:extLst>
              <a:ext uri="{FF2B5EF4-FFF2-40B4-BE49-F238E27FC236}">
                <a16:creationId xmlns:a16="http://schemas.microsoft.com/office/drawing/2014/main" id="{FD6D9B68-D8AD-29B7-C6AB-CF99875CAFB5}"/>
              </a:ext>
            </a:extLst>
          </p:cNvPr>
          <p:cNvSpPr>
            <a:spLocks/>
          </p:cNvSpPr>
          <p:nvPr userDrawn="1"/>
        </p:nvSpPr>
        <p:spPr>
          <a:xfrm>
            <a:off x="5212080" y="5844052"/>
            <a:ext cx="6172200" cy="91440"/>
          </a:xfrm>
          <a:prstGeom prst="parallelogram">
            <a:avLst>
              <a:gd name="adj" fmla="val 65506"/>
            </a:avLst>
          </a:prstGeom>
          <a:solidFill>
            <a:srgbClr val="FFBD00"/>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553086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tatement with Bkgrd Picture Dark 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BB96CA7-E0FD-A52E-F67D-82907FA357FD}"/>
              </a:ext>
            </a:extLst>
          </p:cNvPr>
          <p:cNvPicPr>
            <a:picLocks/>
          </p:cNvPicPr>
          <p:nvPr userDrawn="1"/>
        </p:nvPicPr>
        <p:blipFill>
          <a:blip r:embed="rId2" cstate="print">
            <a:extLst>
              <a:ext uri="{28A0092B-C50C-407E-A947-70E740481C1C}">
                <a14:useLocalDpi xmlns:a14="http://schemas.microsoft.com/office/drawing/2010/main" val="0"/>
              </a:ext>
            </a:extLst>
          </a:blip>
          <a:srcRect/>
          <a:stretch/>
        </p:blipFill>
        <p:spPr>
          <a:xfrm>
            <a:off x="365760" y="6217920"/>
            <a:ext cx="777240" cy="453971"/>
          </a:xfrm>
          <a:prstGeom prst="rect">
            <a:avLst/>
          </a:prstGeom>
        </p:spPr>
      </p:pic>
      <p:sp>
        <p:nvSpPr>
          <p:cNvPr id="9" name="Picture Placeholder 5">
            <a:extLst>
              <a:ext uri="{FF2B5EF4-FFF2-40B4-BE49-F238E27FC236}">
                <a16:creationId xmlns:a16="http://schemas.microsoft.com/office/drawing/2014/main" id="{A80BD2D3-5A04-7D28-07E2-C54B1E45CDA7}"/>
              </a:ext>
            </a:extLst>
          </p:cNvPr>
          <p:cNvSpPr>
            <a:spLocks noGrp="1"/>
          </p:cNvSpPr>
          <p:nvPr>
            <p:ph type="pic" sz="quarter" idx="12" hasCustomPrompt="1"/>
          </p:nvPr>
        </p:nvSpPr>
        <p:spPr>
          <a:xfrm>
            <a:off x="0" y="0"/>
            <a:ext cx="12192000" cy="6126480"/>
          </a:xfrm>
          <a:prstGeom prst="rect">
            <a:avLst/>
          </a:prstGeom>
        </p:spPr>
        <p:txBody>
          <a:bodyPr anchor="ctr"/>
          <a:lstStyle>
            <a:lvl1pPr marL="0" indent="0" algn="r">
              <a:spcBef>
                <a:spcPts val="0"/>
              </a:spcBef>
              <a:spcAft>
                <a:spcPts val="0"/>
              </a:spcAft>
              <a:buNone/>
              <a:defRPr>
                <a:latin typeface="+mn-lt"/>
              </a:defRPr>
            </a:lvl1pPr>
          </a:lstStyle>
          <a:p>
            <a:r>
              <a:rPr lang="en-US"/>
              <a:t>Click icon to add background </a:t>
            </a:r>
          </a:p>
          <a:p>
            <a:r>
              <a:rPr lang="en-US"/>
              <a:t>picture from our library</a:t>
            </a:r>
          </a:p>
        </p:txBody>
      </p:sp>
      <p:sp>
        <p:nvSpPr>
          <p:cNvPr id="12" name="Title 1">
            <a:extLst>
              <a:ext uri="{FF2B5EF4-FFF2-40B4-BE49-F238E27FC236}">
                <a16:creationId xmlns:a16="http://schemas.microsoft.com/office/drawing/2014/main" id="{5FAD2F37-4485-968D-F86C-45B4CBFC63CD}"/>
              </a:ext>
            </a:extLst>
          </p:cNvPr>
          <p:cNvSpPr>
            <a:spLocks noGrp="1"/>
          </p:cNvSpPr>
          <p:nvPr>
            <p:ph type="title" hasCustomPrompt="1"/>
          </p:nvPr>
        </p:nvSpPr>
        <p:spPr>
          <a:xfrm>
            <a:off x="370242" y="1234440"/>
            <a:ext cx="5029200" cy="3657600"/>
          </a:xfrm>
          <a:prstGeom prst="rect">
            <a:avLst/>
          </a:prstGeom>
        </p:spPr>
        <p:txBody>
          <a:bodyPr>
            <a:normAutofit/>
          </a:bodyPr>
          <a:lstStyle>
            <a:lvl1pPr algn="ctr">
              <a:defRPr sz="2400">
                <a:latin typeface="+mj-lt"/>
              </a:defRPr>
            </a:lvl1pPr>
          </a:lstStyle>
          <a:p>
            <a:r>
              <a:rPr lang="en-US"/>
              <a:t>Add a bold statement text here. Avenir Next 24pt minimum. Change color of the lines in View &gt; Slide Master &gt; Shape Format.</a:t>
            </a:r>
          </a:p>
        </p:txBody>
      </p:sp>
      <p:sp>
        <p:nvSpPr>
          <p:cNvPr id="13" name="Parallelogram 12">
            <a:extLst>
              <a:ext uri="{FF2B5EF4-FFF2-40B4-BE49-F238E27FC236}">
                <a16:creationId xmlns:a16="http://schemas.microsoft.com/office/drawing/2014/main" id="{67C97136-DD63-F380-8B9B-118CBE0E1773}"/>
              </a:ext>
            </a:extLst>
          </p:cNvPr>
          <p:cNvSpPr>
            <a:spLocks/>
          </p:cNvSpPr>
          <p:nvPr userDrawn="1"/>
        </p:nvSpPr>
        <p:spPr>
          <a:xfrm>
            <a:off x="374724" y="1143000"/>
            <a:ext cx="5029200" cy="91440"/>
          </a:xfrm>
          <a:prstGeom prst="parallelogram">
            <a:avLst>
              <a:gd name="adj" fmla="val 65506"/>
            </a:avLst>
          </a:prstGeom>
          <a:solidFill>
            <a:srgbClr val="FFBD00"/>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arallelogram 13">
            <a:extLst>
              <a:ext uri="{FF2B5EF4-FFF2-40B4-BE49-F238E27FC236}">
                <a16:creationId xmlns:a16="http://schemas.microsoft.com/office/drawing/2014/main" id="{76739B58-4A6D-9DD0-8AC9-1284DC4FAA0E}"/>
              </a:ext>
            </a:extLst>
          </p:cNvPr>
          <p:cNvSpPr>
            <a:spLocks/>
          </p:cNvSpPr>
          <p:nvPr userDrawn="1"/>
        </p:nvSpPr>
        <p:spPr>
          <a:xfrm>
            <a:off x="374724" y="4892040"/>
            <a:ext cx="5029200" cy="91440"/>
          </a:xfrm>
          <a:prstGeom prst="parallelogram">
            <a:avLst>
              <a:gd name="adj" fmla="val 65506"/>
            </a:avLst>
          </a:prstGeom>
          <a:solidFill>
            <a:srgbClr val="FFBD00"/>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555267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old Statement Dark 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E44C707-8B17-AC06-6850-1787FA1398A2}"/>
              </a:ext>
            </a:extLst>
          </p:cNvPr>
          <p:cNvPicPr>
            <a:picLocks/>
          </p:cNvPicPr>
          <p:nvPr userDrawn="1"/>
        </p:nvPicPr>
        <p:blipFill>
          <a:blip r:embed="rId2" cstate="print">
            <a:extLst>
              <a:ext uri="{28A0092B-C50C-407E-A947-70E740481C1C}">
                <a14:useLocalDpi xmlns:a14="http://schemas.microsoft.com/office/drawing/2010/main" val="0"/>
              </a:ext>
            </a:extLst>
          </a:blip>
          <a:srcRect/>
          <a:stretch/>
        </p:blipFill>
        <p:spPr>
          <a:xfrm>
            <a:off x="365760" y="6217920"/>
            <a:ext cx="777240" cy="453971"/>
          </a:xfrm>
          <a:prstGeom prst="rect">
            <a:avLst/>
          </a:prstGeom>
        </p:spPr>
      </p:pic>
      <p:sp>
        <p:nvSpPr>
          <p:cNvPr id="12" name="Parallelogram 11">
            <a:extLst>
              <a:ext uri="{FF2B5EF4-FFF2-40B4-BE49-F238E27FC236}">
                <a16:creationId xmlns:a16="http://schemas.microsoft.com/office/drawing/2014/main" id="{519D0450-1791-8A61-35AA-FBEABE690CB2}"/>
              </a:ext>
            </a:extLst>
          </p:cNvPr>
          <p:cNvSpPr>
            <a:spLocks noChangeAspect="1"/>
          </p:cNvSpPr>
          <p:nvPr userDrawn="1"/>
        </p:nvSpPr>
        <p:spPr>
          <a:xfrm>
            <a:off x="5852160" y="0"/>
            <a:ext cx="2628900" cy="2103120"/>
          </a:xfrm>
          <a:prstGeom prst="parallelogram">
            <a:avLst>
              <a:gd name="adj" fmla="val 65506"/>
            </a:avLst>
          </a:prstGeom>
          <a:solidFill>
            <a:schemeClr val="accent3"/>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arallelogram 12">
            <a:extLst>
              <a:ext uri="{FF2B5EF4-FFF2-40B4-BE49-F238E27FC236}">
                <a16:creationId xmlns:a16="http://schemas.microsoft.com/office/drawing/2014/main" id="{564CA023-1284-A880-F20B-C242D2B2C741}"/>
              </a:ext>
            </a:extLst>
          </p:cNvPr>
          <p:cNvSpPr>
            <a:spLocks noChangeAspect="1"/>
          </p:cNvSpPr>
          <p:nvPr userDrawn="1"/>
        </p:nvSpPr>
        <p:spPr>
          <a:xfrm>
            <a:off x="3223260" y="4754880"/>
            <a:ext cx="2628900" cy="2103120"/>
          </a:xfrm>
          <a:prstGeom prst="parallelogram">
            <a:avLst>
              <a:gd name="adj" fmla="val 65506"/>
            </a:avLst>
          </a:prstGeom>
          <a:solidFill>
            <a:schemeClr val="accent3"/>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8">
            <a:extLst>
              <a:ext uri="{FF2B5EF4-FFF2-40B4-BE49-F238E27FC236}">
                <a16:creationId xmlns:a16="http://schemas.microsoft.com/office/drawing/2014/main" id="{E961476A-6A09-3A8F-2209-D85EF591A91D}"/>
              </a:ext>
            </a:extLst>
          </p:cNvPr>
          <p:cNvSpPr>
            <a:spLocks noGrp="1"/>
          </p:cNvSpPr>
          <p:nvPr>
            <p:ph type="body" sz="quarter" idx="12" hasCustomPrompt="1"/>
          </p:nvPr>
        </p:nvSpPr>
        <p:spPr>
          <a:xfrm>
            <a:off x="2895600" y="2514600"/>
            <a:ext cx="6400800" cy="1828800"/>
          </a:xfrm>
          <a:prstGeom prst="rect">
            <a:avLst/>
          </a:prstGeom>
        </p:spPr>
        <p:txBody>
          <a:bodyPr anchor="ctr">
            <a:normAutofit/>
          </a:bodyPr>
          <a:lstStyle>
            <a:lvl1pPr marL="0" indent="0" algn="ctr">
              <a:buNone/>
              <a:defRPr sz="2400">
                <a:latin typeface="+mn-lt"/>
              </a:defRPr>
            </a:lvl1pPr>
          </a:lstStyle>
          <a:p>
            <a:pPr lvl="0"/>
            <a:r>
              <a:rPr lang="en-US"/>
              <a:t>Add a bold statement here, which may extend to 4 lines. Avenir Next 24pt min. Change shape colors in View &gt; Slide Master &gt; Shape Format.</a:t>
            </a:r>
          </a:p>
        </p:txBody>
      </p:sp>
    </p:spTree>
    <p:extLst>
      <p:ext uri="{BB962C8B-B14F-4D97-AF65-F5344CB8AC3E}">
        <p14:creationId xmlns:p14="http://schemas.microsoft.com/office/powerpoint/2010/main" val="238497909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Map Layout Dark 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DE09EE8-1B89-E7F0-2C9B-55675375196E}"/>
              </a:ext>
            </a:extLst>
          </p:cNvPr>
          <p:cNvPicPr>
            <a:picLocks/>
          </p:cNvPicPr>
          <p:nvPr userDrawn="1"/>
        </p:nvPicPr>
        <p:blipFill>
          <a:blip r:embed="rId2" cstate="print">
            <a:extLst>
              <a:ext uri="{28A0092B-C50C-407E-A947-70E740481C1C}">
                <a14:useLocalDpi xmlns:a14="http://schemas.microsoft.com/office/drawing/2010/main" val="0"/>
              </a:ext>
            </a:extLst>
          </a:blip>
          <a:srcRect/>
          <a:stretch/>
        </p:blipFill>
        <p:spPr>
          <a:xfrm>
            <a:off x="365760" y="6217920"/>
            <a:ext cx="777240" cy="453971"/>
          </a:xfrm>
          <a:prstGeom prst="rect">
            <a:avLst/>
          </a:prstGeom>
        </p:spPr>
      </p:pic>
      <p:sp>
        <p:nvSpPr>
          <p:cNvPr id="2" name="Title 1">
            <a:extLst>
              <a:ext uri="{FF2B5EF4-FFF2-40B4-BE49-F238E27FC236}">
                <a16:creationId xmlns:a16="http://schemas.microsoft.com/office/drawing/2014/main" id="{4AC6025D-BCAA-1F7E-91E1-714C7E5F0323}"/>
              </a:ext>
            </a:extLst>
          </p:cNvPr>
          <p:cNvSpPr>
            <a:spLocks noGrp="1"/>
          </p:cNvSpPr>
          <p:nvPr>
            <p:ph type="title" hasCustomPrompt="1"/>
          </p:nvPr>
        </p:nvSpPr>
        <p:spPr>
          <a:xfrm>
            <a:off x="365760" y="1097279"/>
            <a:ext cx="3657600" cy="1371600"/>
          </a:xfrm>
          <a:prstGeom prst="rect">
            <a:avLst/>
          </a:prstGeom>
        </p:spPr>
        <p:txBody>
          <a:bodyPr anchor="b">
            <a:noAutofit/>
          </a:bodyPr>
          <a:lstStyle>
            <a:lvl1pPr>
              <a:defRPr sz="1600"/>
            </a:lvl1pPr>
          </a:lstStyle>
          <a:p>
            <a:r>
              <a:rPr lang="en-US"/>
              <a:t>Key takeaway statement, may underline 1-2 words for emphasis and extend 1-2 lines. </a:t>
            </a:r>
            <a:br>
              <a:rPr lang="en-US"/>
            </a:br>
            <a:r>
              <a:rPr lang="en-US"/>
              <a:t>Text should be 16pt.</a:t>
            </a:r>
            <a:br>
              <a:rPr lang="en-US"/>
            </a:br>
            <a:r>
              <a:rPr lang="en-US"/>
              <a:t>Delete this box if not needed.</a:t>
            </a:r>
          </a:p>
        </p:txBody>
      </p:sp>
      <p:sp>
        <p:nvSpPr>
          <p:cNvPr id="5" name="Text Placeholder 15">
            <a:extLst>
              <a:ext uri="{FF2B5EF4-FFF2-40B4-BE49-F238E27FC236}">
                <a16:creationId xmlns:a16="http://schemas.microsoft.com/office/drawing/2014/main" id="{E6E9EC34-0568-0200-6ECB-7A76632CA131}"/>
              </a:ext>
            </a:extLst>
          </p:cNvPr>
          <p:cNvSpPr>
            <a:spLocks noGrp="1"/>
          </p:cNvSpPr>
          <p:nvPr>
            <p:ph type="body" idx="1" hasCustomPrompt="1"/>
          </p:nvPr>
        </p:nvSpPr>
        <p:spPr>
          <a:xfrm>
            <a:off x="365760" y="2560322"/>
            <a:ext cx="3657600" cy="2743200"/>
          </a:xfrm>
          <a:prstGeom prst="rect">
            <a:avLst/>
          </a:prstGeom>
        </p:spPr>
        <p:txBody>
          <a:bodyPr>
            <a:noAutofit/>
          </a:bodyPr>
          <a:lstStyle>
            <a:lvl1pPr marL="0" indent="0">
              <a:buNone/>
              <a:defRPr sz="1400">
                <a:latin typeface="+mn-lt"/>
              </a:defRPr>
            </a:lvl1pPr>
            <a:lvl2pPr marL="182880" indent="-182880">
              <a:defRPr sz="1400"/>
            </a:lvl2pPr>
            <a:lvl3pPr marL="457200">
              <a:defRPr sz="1600"/>
            </a:lvl3pPr>
          </a:lstStyle>
          <a:p>
            <a:pPr lvl="0"/>
            <a:r>
              <a:rPr lang="en-US"/>
              <a:t>Body text should be 14pt.</a:t>
            </a:r>
          </a:p>
        </p:txBody>
      </p:sp>
      <p:sp>
        <p:nvSpPr>
          <p:cNvPr id="6" name="Text Placeholder 2">
            <a:extLst>
              <a:ext uri="{FF2B5EF4-FFF2-40B4-BE49-F238E27FC236}">
                <a16:creationId xmlns:a16="http://schemas.microsoft.com/office/drawing/2014/main" id="{73FEF539-12BE-ADBA-B326-C40507E76558}"/>
              </a:ext>
            </a:extLst>
          </p:cNvPr>
          <p:cNvSpPr>
            <a:spLocks noGrp="1"/>
          </p:cNvSpPr>
          <p:nvPr>
            <p:ph type="body" sz="quarter" idx="12" hasCustomPrompt="1"/>
          </p:nvPr>
        </p:nvSpPr>
        <p:spPr>
          <a:xfrm>
            <a:off x="365759" y="365760"/>
            <a:ext cx="5943600" cy="365760"/>
          </a:xfrm>
          <a:prstGeom prst="rect">
            <a:avLst/>
          </a:prstGeom>
        </p:spPr>
        <p:txBody>
          <a:bodyPr>
            <a:normAutofit/>
          </a:bodyPr>
          <a:lstStyle>
            <a:lvl1pPr marL="0" indent="0">
              <a:buNone/>
              <a:defRPr sz="1800" b="0" i="0">
                <a:solidFill>
                  <a:srgbClr val="FFBD00"/>
                </a:solidFill>
                <a:latin typeface="+mj-lt"/>
              </a:defRPr>
            </a:lvl1pPr>
          </a:lstStyle>
          <a:p>
            <a:pPr lvl="0"/>
            <a:r>
              <a:rPr lang="en-US"/>
              <a:t>Slide title (2-5 words) – 18pt</a:t>
            </a:r>
          </a:p>
        </p:txBody>
      </p:sp>
    </p:spTree>
    <p:extLst>
      <p:ext uri="{BB962C8B-B14F-4D97-AF65-F5344CB8AC3E}">
        <p14:creationId xmlns:p14="http://schemas.microsoft.com/office/powerpoint/2010/main" val="246636783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NoLogo Dark 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C78C36D-C9FB-2AE4-DA4C-6C763B92AA2D}"/>
              </a:ext>
            </a:extLst>
          </p:cNvPr>
          <p:cNvPicPr>
            <a:picLocks/>
          </p:cNvPicPr>
          <p:nvPr userDrawn="1"/>
        </p:nvPicPr>
        <p:blipFill>
          <a:blip r:embed="rId2" cstate="print">
            <a:extLst>
              <a:ext uri="{28A0092B-C50C-407E-A947-70E740481C1C}">
                <a14:useLocalDpi xmlns:a14="http://schemas.microsoft.com/office/drawing/2010/main" val="0"/>
              </a:ext>
            </a:extLst>
          </a:blip>
          <a:srcRect/>
          <a:stretch/>
        </p:blipFill>
        <p:spPr>
          <a:xfrm>
            <a:off x="365760" y="6217920"/>
            <a:ext cx="777240" cy="453971"/>
          </a:xfrm>
          <a:prstGeom prst="rect">
            <a:avLst/>
          </a:prstGeom>
        </p:spPr>
      </p:pic>
    </p:spTree>
    <p:extLst>
      <p:ext uri="{BB962C8B-B14F-4D97-AF65-F5344CB8AC3E}">
        <p14:creationId xmlns:p14="http://schemas.microsoft.com/office/powerpoint/2010/main" val="324587403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losing Slide Dark BG">
    <p:spTree>
      <p:nvGrpSpPr>
        <p:cNvPr id="1" name=""/>
        <p:cNvGrpSpPr/>
        <p:nvPr/>
      </p:nvGrpSpPr>
      <p:grpSpPr>
        <a:xfrm>
          <a:off x="0" y="0"/>
          <a:ext cx="0" cy="0"/>
          <a:chOff x="0" y="0"/>
          <a:chExt cx="0" cy="0"/>
        </a:xfrm>
      </p:grpSpPr>
      <p:sp>
        <p:nvSpPr>
          <p:cNvPr id="12" name="Text Placeholder 3">
            <a:extLst>
              <a:ext uri="{FF2B5EF4-FFF2-40B4-BE49-F238E27FC236}">
                <a16:creationId xmlns:a16="http://schemas.microsoft.com/office/drawing/2014/main" id="{AE5D82FD-CDC3-9481-A33E-1519D8C02942}"/>
              </a:ext>
            </a:extLst>
          </p:cNvPr>
          <p:cNvSpPr>
            <a:spLocks noGrp="1"/>
          </p:cNvSpPr>
          <p:nvPr>
            <p:ph type="body" sz="half" idx="2" hasCustomPrompt="1"/>
          </p:nvPr>
        </p:nvSpPr>
        <p:spPr>
          <a:xfrm>
            <a:off x="365759" y="914400"/>
            <a:ext cx="4114800" cy="457200"/>
          </a:xfrm>
          <a:prstGeom prst="rect">
            <a:avLst/>
          </a:prstGeom>
        </p:spPr>
        <p:txBody>
          <a:bodyPr>
            <a:normAutofit/>
          </a:bodyPr>
          <a:lstStyle>
            <a:lvl1pPr marL="0" indent="0">
              <a:lnSpc>
                <a:spcPct val="100000"/>
              </a:lnSpc>
              <a:spcBef>
                <a:spcPts val="600"/>
              </a:spcBef>
              <a:spcAft>
                <a:spcPts val="600"/>
              </a:spcAft>
              <a:buNone/>
              <a:defRPr sz="1600">
                <a:solidFill>
                  <a:schemeClr val="bg1"/>
                </a:solidFill>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Add your name here</a:t>
            </a:r>
          </a:p>
        </p:txBody>
      </p:sp>
      <p:sp>
        <p:nvSpPr>
          <p:cNvPr id="16" name="Text Placeholder 3">
            <a:extLst>
              <a:ext uri="{FF2B5EF4-FFF2-40B4-BE49-F238E27FC236}">
                <a16:creationId xmlns:a16="http://schemas.microsoft.com/office/drawing/2014/main" id="{313D48E4-EBC4-DA52-057A-B4321BB6653C}"/>
              </a:ext>
            </a:extLst>
          </p:cNvPr>
          <p:cNvSpPr>
            <a:spLocks noGrp="1"/>
          </p:cNvSpPr>
          <p:nvPr>
            <p:ph type="body" sz="half" idx="12" hasCustomPrompt="1"/>
          </p:nvPr>
        </p:nvSpPr>
        <p:spPr>
          <a:xfrm>
            <a:off x="365759" y="1371600"/>
            <a:ext cx="4114800" cy="457200"/>
          </a:xfrm>
          <a:prstGeom prst="rect">
            <a:avLst/>
          </a:prstGeom>
        </p:spPr>
        <p:txBody>
          <a:bodyPr>
            <a:normAutofit/>
          </a:bodyPr>
          <a:lstStyle>
            <a:lvl1pPr marL="0" indent="0">
              <a:lnSpc>
                <a:spcPct val="100000"/>
              </a:lnSpc>
              <a:spcBef>
                <a:spcPts val="600"/>
              </a:spcBef>
              <a:spcAft>
                <a:spcPts val="600"/>
              </a:spcAft>
              <a:buNone/>
              <a:defRPr sz="1600">
                <a:solidFill>
                  <a:schemeClr val="bg1"/>
                </a:solidFill>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Add your.email@zelis.com here</a:t>
            </a:r>
          </a:p>
        </p:txBody>
      </p:sp>
      <p:sp>
        <p:nvSpPr>
          <p:cNvPr id="17" name="Text Placeholder 3">
            <a:extLst>
              <a:ext uri="{FF2B5EF4-FFF2-40B4-BE49-F238E27FC236}">
                <a16:creationId xmlns:a16="http://schemas.microsoft.com/office/drawing/2014/main" id="{50A51015-ED1D-18C8-5C4A-413DBAFD2F2E}"/>
              </a:ext>
            </a:extLst>
          </p:cNvPr>
          <p:cNvSpPr>
            <a:spLocks noGrp="1"/>
          </p:cNvSpPr>
          <p:nvPr>
            <p:ph type="body" sz="half" idx="13" hasCustomPrompt="1"/>
          </p:nvPr>
        </p:nvSpPr>
        <p:spPr>
          <a:xfrm>
            <a:off x="365759" y="1828800"/>
            <a:ext cx="4114800" cy="457200"/>
          </a:xfrm>
          <a:prstGeom prst="rect">
            <a:avLst/>
          </a:prstGeom>
        </p:spPr>
        <p:txBody>
          <a:bodyPr>
            <a:normAutofit/>
          </a:bodyPr>
          <a:lstStyle>
            <a:lvl1pPr marL="0" indent="0">
              <a:lnSpc>
                <a:spcPct val="100000"/>
              </a:lnSpc>
              <a:spcBef>
                <a:spcPts val="600"/>
              </a:spcBef>
              <a:spcAft>
                <a:spcPts val="600"/>
              </a:spcAft>
              <a:buNone/>
              <a:defRPr sz="1600">
                <a:solidFill>
                  <a:schemeClr val="bg1"/>
                </a:solidFill>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Add your phone here</a:t>
            </a:r>
          </a:p>
        </p:txBody>
      </p:sp>
      <p:sp>
        <p:nvSpPr>
          <p:cNvPr id="19" name="Text Placeholder 2">
            <a:extLst>
              <a:ext uri="{FF2B5EF4-FFF2-40B4-BE49-F238E27FC236}">
                <a16:creationId xmlns:a16="http://schemas.microsoft.com/office/drawing/2014/main" id="{CA2806ED-75F2-798E-409A-316FDFB27C84}"/>
              </a:ext>
            </a:extLst>
          </p:cNvPr>
          <p:cNvSpPr>
            <a:spLocks noGrp="1"/>
          </p:cNvSpPr>
          <p:nvPr>
            <p:ph type="body" sz="quarter" idx="14" hasCustomPrompt="1"/>
          </p:nvPr>
        </p:nvSpPr>
        <p:spPr>
          <a:xfrm>
            <a:off x="365759" y="365760"/>
            <a:ext cx="5943600" cy="365760"/>
          </a:xfrm>
          <a:prstGeom prst="rect">
            <a:avLst/>
          </a:prstGeom>
        </p:spPr>
        <p:txBody>
          <a:bodyPr>
            <a:normAutofit/>
          </a:bodyPr>
          <a:lstStyle>
            <a:lvl1pPr marL="0" indent="0">
              <a:buNone/>
              <a:defRPr sz="1800" b="0" i="0">
                <a:solidFill>
                  <a:srgbClr val="FFBD00"/>
                </a:solidFill>
                <a:latin typeface="+mj-lt"/>
              </a:defRPr>
            </a:lvl1pPr>
          </a:lstStyle>
          <a:p>
            <a:pPr lvl="0"/>
            <a:r>
              <a:rPr lang="en-US"/>
              <a:t>Contact</a:t>
            </a:r>
          </a:p>
        </p:txBody>
      </p:sp>
      <p:sp>
        <p:nvSpPr>
          <p:cNvPr id="20" name="Rectangle 19">
            <a:extLst>
              <a:ext uri="{FF2B5EF4-FFF2-40B4-BE49-F238E27FC236}">
                <a16:creationId xmlns:a16="http://schemas.microsoft.com/office/drawing/2014/main" id="{ED9B788D-274A-4F72-1D06-0808417EB259}"/>
              </a:ext>
            </a:extLst>
          </p:cNvPr>
          <p:cNvSpPr/>
          <p:nvPr userDrawn="1"/>
        </p:nvSpPr>
        <p:spPr>
          <a:xfrm>
            <a:off x="8324850" y="6381750"/>
            <a:ext cx="3657600" cy="290141"/>
          </a:xfrm>
          <a:prstGeom prst="rect">
            <a:avLst/>
          </a:prstGeom>
          <a:solidFill>
            <a:srgbClr val="23004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Icon&#10;&#10;Description automatically generated">
            <a:extLst>
              <a:ext uri="{FF2B5EF4-FFF2-40B4-BE49-F238E27FC236}">
                <a16:creationId xmlns:a16="http://schemas.microsoft.com/office/drawing/2014/main" id="{9047BA14-AF2E-964F-0663-525E9ADBA97A}"/>
              </a:ext>
            </a:extLst>
          </p:cNvPr>
          <p:cNvPicPr>
            <a:picLocks noChangeAspect="1"/>
          </p:cNvPicPr>
          <p:nvPr userDrawn="1"/>
        </p:nvPicPr>
        <p:blipFill>
          <a:blip r:embed="rId2" cstate="print">
            <a:alphaModFix amt="20000"/>
            <a:extLst>
              <a:ext uri="{28A0092B-C50C-407E-A947-70E740481C1C}">
                <a14:useLocalDpi xmlns:a14="http://schemas.microsoft.com/office/drawing/2010/main" val="0"/>
              </a:ext>
            </a:extLst>
          </a:blip>
          <a:stretch>
            <a:fillRect/>
          </a:stretch>
        </p:blipFill>
        <p:spPr>
          <a:xfrm>
            <a:off x="5727700" y="144302"/>
            <a:ext cx="6254750" cy="6166807"/>
          </a:xfrm>
          <a:prstGeom prst="rect">
            <a:avLst/>
          </a:prstGeom>
        </p:spPr>
      </p:pic>
      <p:sp>
        <p:nvSpPr>
          <p:cNvPr id="7" name="TextBox 6">
            <a:extLst>
              <a:ext uri="{FF2B5EF4-FFF2-40B4-BE49-F238E27FC236}">
                <a16:creationId xmlns:a16="http://schemas.microsoft.com/office/drawing/2014/main" id="{988ADEC6-BB0C-30FE-031D-CA0997FA9F7B}"/>
              </a:ext>
            </a:extLst>
          </p:cNvPr>
          <p:cNvSpPr txBox="1"/>
          <p:nvPr userDrawn="1"/>
        </p:nvSpPr>
        <p:spPr>
          <a:xfrm>
            <a:off x="676275" y="6176356"/>
            <a:ext cx="10839450" cy="461665"/>
          </a:xfrm>
          <a:prstGeom prst="rect">
            <a:avLst/>
          </a:prstGeom>
          <a:noFill/>
        </p:spPr>
        <p:txBody>
          <a:bodyPr wrap="square">
            <a:spAutoFit/>
          </a:bodyPr>
          <a:lstStyle/>
          <a:p>
            <a:pPr algn="ctr"/>
            <a:r>
              <a:rPr lang="en-US" sz="800" dirty="0">
                <a:solidFill>
                  <a:schemeClr val="bg1"/>
                </a:solidFill>
                <a:latin typeface="+mn-lt"/>
              </a:rPr>
              <a:t>The information in this document is for general informational purposes only on an “as is” basis.  Zelis makes no representations or warranties of any kind, regarding this information, its products and/or services featured herein, or any specific outcomes based upon the use of such information/products. Nothing contained in this document is intended to constitute legal advice.  With respect to services provided by our Price Optimization business unit, Zelis provides savings and coding recommendations for each client, who independently assess whether to accept them.  All information related to a client’s approach to its cost containment program is confidential.</a:t>
            </a:r>
          </a:p>
        </p:txBody>
      </p:sp>
    </p:spTree>
    <p:extLst>
      <p:ext uri="{BB962C8B-B14F-4D97-AF65-F5344CB8AC3E}">
        <p14:creationId xmlns:p14="http://schemas.microsoft.com/office/powerpoint/2010/main" val="2972641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1 White 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ED38554F-CB55-4B32-AE70-CD46EFEEF59D}"/>
              </a:ext>
            </a:extLst>
          </p:cNvPr>
          <p:cNvSpPr>
            <a:spLocks noGrp="1"/>
          </p:cNvSpPr>
          <p:nvPr>
            <p:ph type="pic" sz="quarter" idx="14" hasCustomPrompt="1"/>
          </p:nvPr>
        </p:nvSpPr>
        <p:spPr>
          <a:xfrm>
            <a:off x="3977640" y="-1"/>
            <a:ext cx="8229600" cy="6858000"/>
          </a:xfrm>
          <a:custGeom>
            <a:avLst/>
            <a:gdLst>
              <a:gd name="connsiteX0" fmla="*/ 0 w 6413500"/>
              <a:gd name="connsiteY0" fmla="*/ 6858000 h 6858000"/>
              <a:gd name="connsiteX1" fmla="*/ 1603375 w 6413500"/>
              <a:gd name="connsiteY1" fmla="*/ 0 h 6858000"/>
              <a:gd name="connsiteX2" fmla="*/ 6413500 w 6413500"/>
              <a:gd name="connsiteY2" fmla="*/ 0 h 6858000"/>
              <a:gd name="connsiteX3" fmla="*/ 4810125 w 6413500"/>
              <a:gd name="connsiteY3" fmla="*/ 6858000 h 6858000"/>
              <a:gd name="connsiteX4" fmla="*/ 0 w 6413500"/>
              <a:gd name="connsiteY4" fmla="*/ 6858000 h 6858000"/>
              <a:gd name="connsiteX0" fmla="*/ 0 w 7825442"/>
              <a:gd name="connsiteY0" fmla="*/ 6866964 h 6866964"/>
              <a:gd name="connsiteX1" fmla="*/ 3015317 w 7825442"/>
              <a:gd name="connsiteY1" fmla="*/ 0 h 6866964"/>
              <a:gd name="connsiteX2" fmla="*/ 7825442 w 7825442"/>
              <a:gd name="connsiteY2" fmla="*/ 0 h 6866964"/>
              <a:gd name="connsiteX3" fmla="*/ 6222067 w 7825442"/>
              <a:gd name="connsiteY3" fmla="*/ 6858000 h 6866964"/>
              <a:gd name="connsiteX4" fmla="*/ 0 w 7825442"/>
              <a:gd name="connsiteY4" fmla="*/ 6866964 h 6866964"/>
              <a:gd name="connsiteX0" fmla="*/ 0 w 7825442"/>
              <a:gd name="connsiteY0" fmla="*/ 6866964 h 6866964"/>
              <a:gd name="connsiteX1" fmla="*/ 3015317 w 7825442"/>
              <a:gd name="connsiteY1" fmla="*/ 0 h 6866964"/>
              <a:gd name="connsiteX2" fmla="*/ 7825442 w 7825442"/>
              <a:gd name="connsiteY2" fmla="*/ 0 h 6866964"/>
              <a:gd name="connsiteX3" fmla="*/ 5953125 w 7825442"/>
              <a:gd name="connsiteY3" fmla="*/ 6858000 h 6866964"/>
              <a:gd name="connsiteX4" fmla="*/ 0 w 7825442"/>
              <a:gd name="connsiteY4" fmla="*/ 6866964 h 6866964"/>
              <a:gd name="connsiteX0" fmla="*/ 0 w 7946466"/>
              <a:gd name="connsiteY0" fmla="*/ 6875929 h 6875929"/>
              <a:gd name="connsiteX1" fmla="*/ 3015317 w 7946466"/>
              <a:gd name="connsiteY1" fmla="*/ 8965 h 6875929"/>
              <a:gd name="connsiteX2" fmla="*/ 7946466 w 7946466"/>
              <a:gd name="connsiteY2" fmla="*/ 0 h 6875929"/>
              <a:gd name="connsiteX3" fmla="*/ 5953125 w 7946466"/>
              <a:gd name="connsiteY3" fmla="*/ 6866965 h 6875929"/>
              <a:gd name="connsiteX4" fmla="*/ 0 w 7946466"/>
              <a:gd name="connsiteY4" fmla="*/ 6875929 h 6875929"/>
              <a:gd name="connsiteX0" fmla="*/ 0 w 7946466"/>
              <a:gd name="connsiteY0" fmla="*/ 6875929 h 6875929"/>
              <a:gd name="connsiteX1" fmla="*/ 4162799 w 7946466"/>
              <a:gd name="connsiteY1" fmla="*/ 13447 h 6875929"/>
              <a:gd name="connsiteX2" fmla="*/ 7946466 w 7946466"/>
              <a:gd name="connsiteY2" fmla="*/ 0 h 6875929"/>
              <a:gd name="connsiteX3" fmla="*/ 5953125 w 7946466"/>
              <a:gd name="connsiteY3" fmla="*/ 6866965 h 6875929"/>
              <a:gd name="connsiteX4" fmla="*/ 0 w 7946466"/>
              <a:gd name="connsiteY4" fmla="*/ 6875929 h 6875929"/>
              <a:gd name="connsiteX0" fmla="*/ 0 w 8264713"/>
              <a:gd name="connsiteY0" fmla="*/ 6871446 h 6871446"/>
              <a:gd name="connsiteX1" fmla="*/ 4481046 w 8264713"/>
              <a:gd name="connsiteY1" fmla="*/ 13447 h 6871446"/>
              <a:gd name="connsiteX2" fmla="*/ 8264713 w 8264713"/>
              <a:gd name="connsiteY2" fmla="*/ 0 h 6871446"/>
              <a:gd name="connsiteX3" fmla="*/ 6271372 w 8264713"/>
              <a:gd name="connsiteY3" fmla="*/ 6866965 h 6871446"/>
              <a:gd name="connsiteX4" fmla="*/ 0 w 8264713"/>
              <a:gd name="connsiteY4" fmla="*/ 6871446 h 6871446"/>
              <a:gd name="connsiteX0" fmla="*/ 0 w 8152655"/>
              <a:gd name="connsiteY0" fmla="*/ 6871446 h 6871446"/>
              <a:gd name="connsiteX1" fmla="*/ 4481046 w 8152655"/>
              <a:gd name="connsiteY1" fmla="*/ 13447 h 6871446"/>
              <a:gd name="connsiteX2" fmla="*/ 8152655 w 8152655"/>
              <a:gd name="connsiteY2" fmla="*/ 0 h 6871446"/>
              <a:gd name="connsiteX3" fmla="*/ 6271372 w 8152655"/>
              <a:gd name="connsiteY3" fmla="*/ 6866965 h 6871446"/>
              <a:gd name="connsiteX4" fmla="*/ 0 w 8152655"/>
              <a:gd name="connsiteY4" fmla="*/ 6871446 h 6871446"/>
              <a:gd name="connsiteX0" fmla="*/ 0 w 8152655"/>
              <a:gd name="connsiteY0" fmla="*/ 6871446 h 6871446"/>
              <a:gd name="connsiteX1" fmla="*/ 4481046 w 8152655"/>
              <a:gd name="connsiteY1" fmla="*/ 13447 h 6871446"/>
              <a:gd name="connsiteX2" fmla="*/ 8152655 w 8152655"/>
              <a:gd name="connsiteY2" fmla="*/ 0 h 6871446"/>
              <a:gd name="connsiteX3" fmla="*/ 6984628 w 8152655"/>
              <a:gd name="connsiteY3" fmla="*/ 4244790 h 6871446"/>
              <a:gd name="connsiteX4" fmla="*/ 6271372 w 8152655"/>
              <a:gd name="connsiteY4" fmla="*/ 6866965 h 6871446"/>
              <a:gd name="connsiteX5" fmla="*/ 0 w 8152655"/>
              <a:gd name="connsiteY5" fmla="*/ 6871446 h 6871446"/>
              <a:gd name="connsiteX0" fmla="*/ 0 w 8152655"/>
              <a:gd name="connsiteY0" fmla="*/ 6871446 h 6871446"/>
              <a:gd name="connsiteX1" fmla="*/ 4481046 w 8152655"/>
              <a:gd name="connsiteY1" fmla="*/ 13447 h 6871446"/>
              <a:gd name="connsiteX2" fmla="*/ 8152655 w 8152655"/>
              <a:gd name="connsiteY2" fmla="*/ 0 h 6871446"/>
              <a:gd name="connsiteX3" fmla="*/ 8145557 w 8152655"/>
              <a:gd name="connsiteY3" fmla="*/ 4231343 h 6871446"/>
              <a:gd name="connsiteX4" fmla="*/ 6271372 w 8152655"/>
              <a:gd name="connsiteY4" fmla="*/ 6866965 h 6871446"/>
              <a:gd name="connsiteX5" fmla="*/ 0 w 8152655"/>
              <a:gd name="connsiteY5" fmla="*/ 6871446 h 6871446"/>
              <a:gd name="connsiteX0" fmla="*/ 0 w 8152655"/>
              <a:gd name="connsiteY0" fmla="*/ 6871446 h 6871446"/>
              <a:gd name="connsiteX1" fmla="*/ 4481046 w 8152655"/>
              <a:gd name="connsiteY1" fmla="*/ 13447 h 6871446"/>
              <a:gd name="connsiteX2" fmla="*/ 8152655 w 8152655"/>
              <a:gd name="connsiteY2" fmla="*/ 0 h 6871446"/>
              <a:gd name="connsiteX3" fmla="*/ 8145557 w 8152655"/>
              <a:gd name="connsiteY3" fmla="*/ 4231343 h 6871446"/>
              <a:gd name="connsiteX4" fmla="*/ 6414807 w 8152655"/>
              <a:gd name="connsiteY4" fmla="*/ 6866965 h 6871446"/>
              <a:gd name="connsiteX5" fmla="*/ 0 w 8152655"/>
              <a:gd name="connsiteY5" fmla="*/ 6871446 h 6871446"/>
              <a:gd name="connsiteX0" fmla="*/ 0 w 8152655"/>
              <a:gd name="connsiteY0" fmla="*/ 6871446 h 6871446"/>
              <a:gd name="connsiteX1" fmla="*/ 4481046 w 8152655"/>
              <a:gd name="connsiteY1" fmla="*/ 4482 h 6871446"/>
              <a:gd name="connsiteX2" fmla="*/ 8152655 w 8152655"/>
              <a:gd name="connsiteY2" fmla="*/ 0 h 6871446"/>
              <a:gd name="connsiteX3" fmla="*/ 8145557 w 8152655"/>
              <a:gd name="connsiteY3" fmla="*/ 4231343 h 6871446"/>
              <a:gd name="connsiteX4" fmla="*/ 6414807 w 8152655"/>
              <a:gd name="connsiteY4" fmla="*/ 6866965 h 6871446"/>
              <a:gd name="connsiteX5" fmla="*/ 0 w 8152655"/>
              <a:gd name="connsiteY5" fmla="*/ 6871446 h 6871446"/>
              <a:gd name="connsiteX0" fmla="*/ 0 w 8152655"/>
              <a:gd name="connsiteY0" fmla="*/ 6871446 h 6871446"/>
              <a:gd name="connsiteX1" fmla="*/ 4481046 w 8152655"/>
              <a:gd name="connsiteY1" fmla="*/ 1306 h 6871446"/>
              <a:gd name="connsiteX2" fmla="*/ 8152655 w 8152655"/>
              <a:gd name="connsiteY2" fmla="*/ 0 h 6871446"/>
              <a:gd name="connsiteX3" fmla="*/ 8145557 w 8152655"/>
              <a:gd name="connsiteY3" fmla="*/ 4231343 h 6871446"/>
              <a:gd name="connsiteX4" fmla="*/ 6414807 w 8152655"/>
              <a:gd name="connsiteY4" fmla="*/ 6866965 h 6871446"/>
              <a:gd name="connsiteX5" fmla="*/ 0 w 8152655"/>
              <a:gd name="connsiteY5" fmla="*/ 6871446 h 6871446"/>
              <a:gd name="connsiteX0" fmla="*/ 0 w 8134726"/>
              <a:gd name="connsiteY0" fmla="*/ 6862481 h 6866965"/>
              <a:gd name="connsiteX1" fmla="*/ 4463117 w 8134726"/>
              <a:gd name="connsiteY1" fmla="*/ 1306 h 6866965"/>
              <a:gd name="connsiteX2" fmla="*/ 8134726 w 8134726"/>
              <a:gd name="connsiteY2" fmla="*/ 0 h 6866965"/>
              <a:gd name="connsiteX3" fmla="*/ 8127628 w 8134726"/>
              <a:gd name="connsiteY3" fmla="*/ 4231343 h 6866965"/>
              <a:gd name="connsiteX4" fmla="*/ 6396878 w 8134726"/>
              <a:gd name="connsiteY4" fmla="*/ 6866965 h 6866965"/>
              <a:gd name="connsiteX5" fmla="*/ 0 w 8134726"/>
              <a:gd name="connsiteY5" fmla="*/ 6862481 h 6866965"/>
              <a:gd name="connsiteX0" fmla="*/ 0 w 8134726"/>
              <a:gd name="connsiteY0" fmla="*/ 6857999 h 6866965"/>
              <a:gd name="connsiteX1" fmla="*/ 4463117 w 8134726"/>
              <a:gd name="connsiteY1" fmla="*/ 1306 h 6866965"/>
              <a:gd name="connsiteX2" fmla="*/ 8134726 w 8134726"/>
              <a:gd name="connsiteY2" fmla="*/ 0 h 6866965"/>
              <a:gd name="connsiteX3" fmla="*/ 8127628 w 8134726"/>
              <a:gd name="connsiteY3" fmla="*/ 4231343 h 6866965"/>
              <a:gd name="connsiteX4" fmla="*/ 6396878 w 8134726"/>
              <a:gd name="connsiteY4" fmla="*/ 6866965 h 6866965"/>
              <a:gd name="connsiteX5" fmla="*/ 0 w 8134726"/>
              <a:gd name="connsiteY5" fmla="*/ 6857999 h 6866965"/>
              <a:gd name="connsiteX0" fmla="*/ 0 w 8134726"/>
              <a:gd name="connsiteY0" fmla="*/ 6857999 h 6862482"/>
              <a:gd name="connsiteX1" fmla="*/ 4463117 w 8134726"/>
              <a:gd name="connsiteY1" fmla="*/ 1306 h 6862482"/>
              <a:gd name="connsiteX2" fmla="*/ 8134726 w 8134726"/>
              <a:gd name="connsiteY2" fmla="*/ 0 h 6862482"/>
              <a:gd name="connsiteX3" fmla="*/ 8127628 w 8134726"/>
              <a:gd name="connsiteY3" fmla="*/ 4231343 h 6862482"/>
              <a:gd name="connsiteX4" fmla="*/ 6383431 w 8134726"/>
              <a:gd name="connsiteY4" fmla="*/ 6862482 h 6862482"/>
              <a:gd name="connsiteX5" fmla="*/ 0 w 8134726"/>
              <a:gd name="connsiteY5" fmla="*/ 6857999 h 6862482"/>
              <a:gd name="connsiteX0" fmla="*/ 0 w 8136593"/>
              <a:gd name="connsiteY0" fmla="*/ 6857999 h 6862482"/>
              <a:gd name="connsiteX1" fmla="*/ 4463117 w 8136593"/>
              <a:gd name="connsiteY1" fmla="*/ 1306 h 6862482"/>
              <a:gd name="connsiteX2" fmla="*/ 8134726 w 8136593"/>
              <a:gd name="connsiteY2" fmla="*/ 0 h 6862482"/>
              <a:gd name="connsiteX3" fmla="*/ 8136593 w 8136593"/>
              <a:gd name="connsiteY3" fmla="*/ 4159625 h 6862482"/>
              <a:gd name="connsiteX4" fmla="*/ 6383431 w 8136593"/>
              <a:gd name="connsiteY4" fmla="*/ 6862482 h 6862482"/>
              <a:gd name="connsiteX5" fmla="*/ 0 w 8136593"/>
              <a:gd name="connsiteY5" fmla="*/ 6857999 h 6862482"/>
              <a:gd name="connsiteX0" fmla="*/ 0 w 8134794"/>
              <a:gd name="connsiteY0" fmla="*/ 6857999 h 6862482"/>
              <a:gd name="connsiteX1" fmla="*/ 4463117 w 8134794"/>
              <a:gd name="connsiteY1" fmla="*/ 1306 h 6862482"/>
              <a:gd name="connsiteX2" fmla="*/ 8134726 w 8134794"/>
              <a:gd name="connsiteY2" fmla="*/ 0 h 6862482"/>
              <a:gd name="connsiteX3" fmla="*/ 8132110 w 8134794"/>
              <a:gd name="connsiteY3" fmla="*/ 4029637 h 6862482"/>
              <a:gd name="connsiteX4" fmla="*/ 6383431 w 8134794"/>
              <a:gd name="connsiteY4" fmla="*/ 6862482 h 6862482"/>
              <a:gd name="connsiteX5" fmla="*/ 0 w 8134794"/>
              <a:gd name="connsiteY5" fmla="*/ 6857999 h 6862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34794" h="6862482">
                <a:moveTo>
                  <a:pt x="0" y="6857999"/>
                </a:moveTo>
                <a:lnTo>
                  <a:pt x="4463117" y="1306"/>
                </a:lnTo>
                <a:lnTo>
                  <a:pt x="8134726" y="0"/>
                </a:lnTo>
                <a:cubicBezTo>
                  <a:pt x="8135348" y="1386542"/>
                  <a:pt x="8131488" y="2643095"/>
                  <a:pt x="8132110" y="4029637"/>
                </a:cubicBezTo>
                <a:lnTo>
                  <a:pt x="6383431" y="6862482"/>
                </a:lnTo>
                <a:lnTo>
                  <a:pt x="0" y="6857999"/>
                </a:lnTo>
                <a:close/>
              </a:path>
            </a:pathLst>
          </a:custGeom>
        </p:spPr>
        <p:txBody>
          <a:bodyPr anchor="ctr">
            <a:normAutofit/>
          </a:bodyPr>
          <a:lstStyle>
            <a:lvl1pPr marL="0" indent="0" algn="r">
              <a:buNone/>
              <a:defRPr sz="2000"/>
            </a:lvl1pPr>
          </a:lstStyle>
          <a:p>
            <a:r>
              <a:rPr lang="en-US"/>
              <a:t>Add a picture from our library by clicking the icon</a:t>
            </a:r>
          </a:p>
        </p:txBody>
      </p:sp>
      <p:sp>
        <p:nvSpPr>
          <p:cNvPr id="15" name="Title 1">
            <a:extLst>
              <a:ext uri="{FF2B5EF4-FFF2-40B4-BE49-F238E27FC236}">
                <a16:creationId xmlns:a16="http://schemas.microsoft.com/office/drawing/2014/main" id="{B4DFA970-719B-4AA4-A382-CEE277315B71}"/>
              </a:ext>
            </a:extLst>
          </p:cNvPr>
          <p:cNvSpPr>
            <a:spLocks noGrp="1"/>
          </p:cNvSpPr>
          <p:nvPr>
            <p:ph type="title" hasCustomPrompt="1"/>
          </p:nvPr>
        </p:nvSpPr>
        <p:spPr>
          <a:xfrm>
            <a:off x="365760" y="1097279"/>
            <a:ext cx="5486400" cy="1554480"/>
          </a:xfrm>
          <a:prstGeom prst="rect">
            <a:avLst/>
          </a:prstGeom>
        </p:spPr>
        <p:txBody>
          <a:bodyPr/>
          <a:lstStyle>
            <a:lvl1pPr>
              <a:lnSpc>
                <a:spcPct val="100000"/>
              </a:lnSpc>
              <a:defRPr>
                <a:latin typeface="+mj-lt"/>
              </a:defRPr>
            </a:lvl1pPr>
          </a:lstStyle>
          <a:p>
            <a:r>
              <a:rPr lang="en-US"/>
              <a:t>This is a section title example and may extend to 2-3 lines. Text should be 28pt or larger.</a:t>
            </a:r>
          </a:p>
        </p:txBody>
      </p:sp>
      <p:sp>
        <p:nvSpPr>
          <p:cNvPr id="16" name="Text Placeholder 15">
            <a:extLst>
              <a:ext uri="{FF2B5EF4-FFF2-40B4-BE49-F238E27FC236}">
                <a16:creationId xmlns:a16="http://schemas.microsoft.com/office/drawing/2014/main" id="{D3C0483E-E456-4080-A217-A8FD82F0D0EF}"/>
              </a:ext>
            </a:extLst>
          </p:cNvPr>
          <p:cNvSpPr>
            <a:spLocks noGrp="1"/>
          </p:cNvSpPr>
          <p:nvPr>
            <p:ph type="body" idx="1" hasCustomPrompt="1"/>
          </p:nvPr>
        </p:nvSpPr>
        <p:spPr>
          <a:xfrm>
            <a:off x="365760" y="2743200"/>
            <a:ext cx="4572000" cy="1828800"/>
          </a:xfrm>
          <a:prstGeom prst="rect">
            <a:avLst/>
          </a:prstGeom>
        </p:spPr>
        <p:txBody>
          <a:bodyPr>
            <a:noAutofit/>
          </a:bodyPr>
          <a:lstStyle>
            <a:lvl1pPr marL="0" indent="0" algn="l">
              <a:buNone/>
              <a:defRPr sz="2000"/>
            </a:lvl1pPr>
          </a:lstStyle>
          <a:p>
            <a:r>
              <a:rPr lang="en-US"/>
              <a:t>This is a section subtitle and may extend to multiple lines. You may use bullet points, or opt not to. Text should be 20pt or larger.</a:t>
            </a:r>
          </a:p>
        </p:txBody>
      </p:sp>
      <p:pic>
        <p:nvPicPr>
          <p:cNvPr id="2" name="Picture 1" descr="A blue and black logo&#10;&#10;Description automatically generated">
            <a:extLst>
              <a:ext uri="{FF2B5EF4-FFF2-40B4-BE49-F238E27FC236}">
                <a16:creationId xmlns:a16="http://schemas.microsoft.com/office/drawing/2014/main" id="{F7E97037-9612-2BB8-D999-4D3E58FA83F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5760" y="6217602"/>
            <a:ext cx="773561" cy="457200"/>
          </a:xfrm>
          <a:prstGeom prst="rect">
            <a:avLst/>
          </a:prstGeom>
        </p:spPr>
      </p:pic>
    </p:spTree>
    <p:extLst>
      <p:ext uri="{BB962C8B-B14F-4D97-AF65-F5344CB8AC3E}">
        <p14:creationId xmlns:p14="http://schemas.microsoft.com/office/powerpoint/2010/main" val="15484610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Break 2 White 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B4DFA970-719B-4AA4-A382-CEE277315B71}"/>
              </a:ext>
            </a:extLst>
          </p:cNvPr>
          <p:cNvSpPr>
            <a:spLocks noGrp="1"/>
          </p:cNvSpPr>
          <p:nvPr>
            <p:ph type="title" hasCustomPrompt="1"/>
          </p:nvPr>
        </p:nvSpPr>
        <p:spPr>
          <a:xfrm>
            <a:off x="5867400" y="1097280"/>
            <a:ext cx="5486400" cy="1554480"/>
          </a:xfrm>
          <a:prstGeom prst="rect">
            <a:avLst/>
          </a:prstGeom>
        </p:spPr>
        <p:txBody>
          <a:bodyPr/>
          <a:lstStyle>
            <a:lvl1pPr algn="r">
              <a:defRPr/>
            </a:lvl1pPr>
          </a:lstStyle>
          <a:p>
            <a:r>
              <a:rPr lang="en-US"/>
              <a:t>This is a section title example and may extend to 2-3 lines. Text should be 28pt or larger.</a:t>
            </a:r>
          </a:p>
        </p:txBody>
      </p:sp>
      <p:sp>
        <p:nvSpPr>
          <p:cNvPr id="16" name="Text Placeholder 15">
            <a:extLst>
              <a:ext uri="{FF2B5EF4-FFF2-40B4-BE49-F238E27FC236}">
                <a16:creationId xmlns:a16="http://schemas.microsoft.com/office/drawing/2014/main" id="{D3C0483E-E456-4080-A217-A8FD82F0D0EF}"/>
              </a:ext>
            </a:extLst>
          </p:cNvPr>
          <p:cNvSpPr>
            <a:spLocks noGrp="1"/>
          </p:cNvSpPr>
          <p:nvPr>
            <p:ph type="body" idx="1" hasCustomPrompt="1"/>
          </p:nvPr>
        </p:nvSpPr>
        <p:spPr>
          <a:xfrm>
            <a:off x="6781800" y="2743200"/>
            <a:ext cx="4572000" cy="1828800"/>
          </a:xfrm>
          <a:prstGeom prst="rect">
            <a:avLst/>
          </a:prstGeom>
        </p:spPr>
        <p:txBody>
          <a:bodyPr>
            <a:noAutofit/>
          </a:bodyPr>
          <a:lstStyle>
            <a:lvl1pPr marL="0" indent="0" algn="r">
              <a:buNone/>
              <a:defRPr sz="2000"/>
            </a:lvl1pPr>
          </a:lstStyle>
          <a:p>
            <a:r>
              <a:rPr lang="en-US"/>
              <a:t>This is a section subtitle and may extend to multiple lines. You may use bullet points, or opt not to. Text should ]be 20pt or larger.</a:t>
            </a:r>
          </a:p>
        </p:txBody>
      </p:sp>
      <p:sp>
        <p:nvSpPr>
          <p:cNvPr id="3" name="Picture Placeholder 2">
            <a:extLst>
              <a:ext uri="{FF2B5EF4-FFF2-40B4-BE49-F238E27FC236}">
                <a16:creationId xmlns:a16="http://schemas.microsoft.com/office/drawing/2014/main" id="{EF877CB8-5D06-403D-B5FA-E4444EEE707B}"/>
              </a:ext>
            </a:extLst>
          </p:cNvPr>
          <p:cNvSpPr>
            <a:spLocks noGrp="1"/>
          </p:cNvSpPr>
          <p:nvPr>
            <p:ph type="pic" sz="quarter" idx="15" hasCustomPrompt="1"/>
          </p:nvPr>
        </p:nvSpPr>
        <p:spPr>
          <a:xfrm>
            <a:off x="-386" y="-185"/>
            <a:ext cx="8229985" cy="6863596"/>
          </a:xfrm>
          <a:custGeom>
            <a:avLst/>
            <a:gdLst>
              <a:gd name="connsiteX0" fmla="*/ 0 w 8229600"/>
              <a:gd name="connsiteY0" fmla="*/ 6858000 h 6858000"/>
              <a:gd name="connsiteX1" fmla="*/ 0 w 8229600"/>
              <a:gd name="connsiteY1" fmla="*/ 0 h 6858000"/>
              <a:gd name="connsiteX2" fmla="*/ 8229600 w 8229600"/>
              <a:gd name="connsiteY2" fmla="*/ 0 h 6858000"/>
              <a:gd name="connsiteX3" fmla="*/ 8229600 w 8229600"/>
              <a:gd name="connsiteY3" fmla="*/ 6858000 h 6858000"/>
              <a:gd name="connsiteX4" fmla="*/ 0 w 8229600"/>
              <a:gd name="connsiteY4" fmla="*/ 6858000 h 6858000"/>
              <a:gd name="connsiteX0" fmla="*/ 0 w 8229600"/>
              <a:gd name="connsiteY0" fmla="*/ 6863411 h 6863411"/>
              <a:gd name="connsiteX1" fmla="*/ 0 w 8229600"/>
              <a:gd name="connsiteY1" fmla="*/ 5411 h 6863411"/>
              <a:gd name="connsiteX2" fmla="*/ 3717117 w 8229600"/>
              <a:gd name="connsiteY2" fmla="*/ 0 h 6863411"/>
              <a:gd name="connsiteX3" fmla="*/ 8229600 w 8229600"/>
              <a:gd name="connsiteY3" fmla="*/ 6863411 h 6863411"/>
              <a:gd name="connsiteX4" fmla="*/ 0 w 8229600"/>
              <a:gd name="connsiteY4" fmla="*/ 6863411 h 6863411"/>
              <a:gd name="connsiteX0" fmla="*/ 0 w 8229600"/>
              <a:gd name="connsiteY0" fmla="*/ 6863411 h 6863411"/>
              <a:gd name="connsiteX1" fmla="*/ 0 w 8229600"/>
              <a:gd name="connsiteY1" fmla="*/ 4025524 h 6863411"/>
              <a:gd name="connsiteX2" fmla="*/ 0 w 8229600"/>
              <a:gd name="connsiteY2" fmla="*/ 5411 h 6863411"/>
              <a:gd name="connsiteX3" fmla="*/ 3717117 w 8229600"/>
              <a:gd name="connsiteY3" fmla="*/ 0 h 6863411"/>
              <a:gd name="connsiteX4" fmla="*/ 8229600 w 8229600"/>
              <a:gd name="connsiteY4" fmla="*/ 6863411 h 6863411"/>
              <a:gd name="connsiteX5" fmla="*/ 0 w 8229600"/>
              <a:gd name="connsiteY5" fmla="*/ 6863411 h 6863411"/>
              <a:gd name="connsiteX0" fmla="*/ 1780104 w 8229600"/>
              <a:gd name="connsiteY0" fmla="*/ 6863411 h 6863411"/>
              <a:gd name="connsiteX1" fmla="*/ 0 w 8229600"/>
              <a:gd name="connsiteY1" fmla="*/ 4025524 h 6863411"/>
              <a:gd name="connsiteX2" fmla="*/ 0 w 8229600"/>
              <a:gd name="connsiteY2" fmla="*/ 5411 h 6863411"/>
              <a:gd name="connsiteX3" fmla="*/ 3717117 w 8229600"/>
              <a:gd name="connsiteY3" fmla="*/ 0 h 6863411"/>
              <a:gd name="connsiteX4" fmla="*/ 8229600 w 8229600"/>
              <a:gd name="connsiteY4" fmla="*/ 6863411 h 6863411"/>
              <a:gd name="connsiteX5" fmla="*/ 1780104 w 8229600"/>
              <a:gd name="connsiteY5" fmla="*/ 6863411 h 6863411"/>
              <a:gd name="connsiteX0" fmla="*/ 1785515 w 8235011"/>
              <a:gd name="connsiteY0" fmla="*/ 6868821 h 6868821"/>
              <a:gd name="connsiteX1" fmla="*/ 5411 w 8235011"/>
              <a:gd name="connsiteY1" fmla="*/ 4030934 h 6868821"/>
              <a:gd name="connsiteX2" fmla="*/ 0 w 8235011"/>
              <a:gd name="connsiteY2" fmla="*/ 0 h 6868821"/>
              <a:gd name="connsiteX3" fmla="*/ 3722528 w 8235011"/>
              <a:gd name="connsiteY3" fmla="*/ 5410 h 6868821"/>
              <a:gd name="connsiteX4" fmla="*/ 8235011 w 8235011"/>
              <a:gd name="connsiteY4" fmla="*/ 6868821 h 6868821"/>
              <a:gd name="connsiteX5" fmla="*/ 1785515 w 8235011"/>
              <a:gd name="connsiteY5" fmla="*/ 6868821 h 6868821"/>
              <a:gd name="connsiteX0" fmla="*/ 1785515 w 8235011"/>
              <a:gd name="connsiteY0" fmla="*/ 6863411 h 6863411"/>
              <a:gd name="connsiteX1" fmla="*/ 5411 w 8235011"/>
              <a:gd name="connsiteY1" fmla="*/ 4025524 h 6863411"/>
              <a:gd name="connsiteX2" fmla="*/ 0 w 8235011"/>
              <a:gd name="connsiteY2" fmla="*/ 25456 h 6863411"/>
              <a:gd name="connsiteX3" fmla="*/ 3722528 w 8235011"/>
              <a:gd name="connsiteY3" fmla="*/ 0 h 6863411"/>
              <a:gd name="connsiteX4" fmla="*/ 8235011 w 8235011"/>
              <a:gd name="connsiteY4" fmla="*/ 6863411 h 6863411"/>
              <a:gd name="connsiteX5" fmla="*/ 1785515 w 8235011"/>
              <a:gd name="connsiteY5" fmla="*/ 6863411 h 6863411"/>
              <a:gd name="connsiteX0" fmla="*/ 1781657 w 8231153"/>
              <a:gd name="connsiteY0" fmla="*/ 6863411 h 6863411"/>
              <a:gd name="connsiteX1" fmla="*/ 1553 w 8231153"/>
              <a:gd name="connsiteY1" fmla="*/ 4025524 h 6863411"/>
              <a:gd name="connsiteX2" fmla="*/ 0 w 8231153"/>
              <a:gd name="connsiteY2" fmla="*/ 6165 h 6863411"/>
              <a:gd name="connsiteX3" fmla="*/ 3718670 w 8231153"/>
              <a:gd name="connsiteY3" fmla="*/ 0 h 6863411"/>
              <a:gd name="connsiteX4" fmla="*/ 8231153 w 8231153"/>
              <a:gd name="connsiteY4" fmla="*/ 6863411 h 6863411"/>
              <a:gd name="connsiteX5" fmla="*/ 1781657 w 8231153"/>
              <a:gd name="connsiteY5" fmla="*/ 6863411 h 6863411"/>
              <a:gd name="connsiteX0" fmla="*/ 1780489 w 8229985"/>
              <a:gd name="connsiteY0" fmla="*/ 6863411 h 6863411"/>
              <a:gd name="connsiteX1" fmla="*/ 385 w 8229985"/>
              <a:gd name="connsiteY1" fmla="*/ 4025524 h 6863411"/>
              <a:gd name="connsiteX2" fmla="*/ 2007 w 8229985"/>
              <a:gd name="connsiteY2" fmla="*/ 2990 h 6863411"/>
              <a:gd name="connsiteX3" fmla="*/ 3717502 w 8229985"/>
              <a:gd name="connsiteY3" fmla="*/ 0 h 6863411"/>
              <a:gd name="connsiteX4" fmla="*/ 8229985 w 8229985"/>
              <a:gd name="connsiteY4" fmla="*/ 6863411 h 6863411"/>
              <a:gd name="connsiteX5" fmla="*/ 1780489 w 8229985"/>
              <a:gd name="connsiteY5" fmla="*/ 6863411 h 6863411"/>
              <a:gd name="connsiteX0" fmla="*/ 1780489 w 8229985"/>
              <a:gd name="connsiteY0" fmla="*/ 6863596 h 6863596"/>
              <a:gd name="connsiteX1" fmla="*/ 385 w 8229985"/>
              <a:gd name="connsiteY1" fmla="*/ 4025709 h 6863596"/>
              <a:gd name="connsiteX2" fmla="*/ 2007 w 8229985"/>
              <a:gd name="connsiteY2" fmla="*/ 0 h 6863596"/>
              <a:gd name="connsiteX3" fmla="*/ 3717502 w 8229985"/>
              <a:gd name="connsiteY3" fmla="*/ 185 h 6863596"/>
              <a:gd name="connsiteX4" fmla="*/ 8229985 w 8229985"/>
              <a:gd name="connsiteY4" fmla="*/ 6863596 h 6863596"/>
              <a:gd name="connsiteX5" fmla="*/ 1780489 w 8229985"/>
              <a:gd name="connsiteY5" fmla="*/ 6863596 h 6863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9985" h="6863596">
                <a:moveTo>
                  <a:pt x="1780489" y="6863596"/>
                </a:moveTo>
                <a:lnTo>
                  <a:pt x="385" y="4025709"/>
                </a:lnTo>
                <a:cubicBezTo>
                  <a:pt x="-1419" y="2682064"/>
                  <a:pt x="3811" y="1343645"/>
                  <a:pt x="2007" y="0"/>
                </a:cubicBezTo>
                <a:lnTo>
                  <a:pt x="3717502" y="185"/>
                </a:lnTo>
                <a:lnTo>
                  <a:pt x="8229985" y="6863596"/>
                </a:lnTo>
                <a:lnTo>
                  <a:pt x="1780489" y="6863596"/>
                </a:lnTo>
                <a:close/>
              </a:path>
            </a:pathLst>
          </a:custGeom>
        </p:spPr>
        <p:txBody>
          <a:bodyPr anchor="ctr"/>
          <a:lstStyle>
            <a:lvl1pPr marL="182880" indent="0">
              <a:buNone/>
              <a:defRPr/>
            </a:lvl1pPr>
          </a:lstStyle>
          <a:p>
            <a:r>
              <a:rPr lang="en-US"/>
              <a:t>Add a picture from our library by clicking the icon</a:t>
            </a:r>
          </a:p>
        </p:txBody>
      </p:sp>
      <p:pic>
        <p:nvPicPr>
          <p:cNvPr id="4" name="Picture 3" descr="A blue and black logo&#10;&#10;Description automatically generated">
            <a:extLst>
              <a:ext uri="{FF2B5EF4-FFF2-40B4-BE49-F238E27FC236}">
                <a16:creationId xmlns:a16="http://schemas.microsoft.com/office/drawing/2014/main" id="{E444F72A-4FA5-8ED9-2457-A4D39EAC0D2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5760" y="6217602"/>
            <a:ext cx="773561" cy="457200"/>
          </a:xfrm>
          <a:prstGeom prst="rect">
            <a:avLst/>
          </a:prstGeom>
        </p:spPr>
      </p:pic>
    </p:spTree>
    <p:extLst>
      <p:ext uri="{BB962C8B-B14F-4D97-AF65-F5344CB8AC3E}">
        <p14:creationId xmlns:p14="http://schemas.microsoft.com/office/powerpoint/2010/main" val="2388756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Column Content White 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431ED-35BC-4212-AFD8-A159293F27A5}"/>
              </a:ext>
            </a:extLst>
          </p:cNvPr>
          <p:cNvSpPr>
            <a:spLocks noGrp="1"/>
          </p:cNvSpPr>
          <p:nvPr>
            <p:ph type="title" hasCustomPrompt="1"/>
          </p:nvPr>
        </p:nvSpPr>
        <p:spPr>
          <a:xfrm>
            <a:off x="365760" y="822960"/>
            <a:ext cx="10972800" cy="365760"/>
          </a:xfrm>
          <a:prstGeom prst="rect">
            <a:avLst/>
          </a:prstGeom>
        </p:spPr>
        <p:txBody>
          <a:bodyPr anchor="t">
            <a:noAutofit/>
          </a:bodyPr>
          <a:lstStyle>
            <a:lvl1pPr>
              <a:defRPr sz="1600">
                <a:latin typeface="+mn-lt"/>
              </a:defRPr>
            </a:lvl1pPr>
          </a:lstStyle>
          <a:p>
            <a:r>
              <a:rPr lang="en-US"/>
              <a:t>Key takeaway statement, may underline 1-2 words for emphasis and extend 1-2 lines. Delete this box if not needed.</a:t>
            </a:r>
          </a:p>
        </p:txBody>
      </p:sp>
      <p:sp>
        <p:nvSpPr>
          <p:cNvPr id="3" name="Content Placeholder 2">
            <a:extLst>
              <a:ext uri="{FF2B5EF4-FFF2-40B4-BE49-F238E27FC236}">
                <a16:creationId xmlns:a16="http://schemas.microsoft.com/office/drawing/2014/main" id="{BF700E6D-E954-49F2-B4CE-B4B944F54AB0}"/>
              </a:ext>
            </a:extLst>
          </p:cNvPr>
          <p:cNvSpPr>
            <a:spLocks noGrp="1"/>
          </p:cNvSpPr>
          <p:nvPr>
            <p:ph idx="1" hasCustomPrompt="1"/>
          </p:nvPr>
        </p:nvSpPr>
        <p:spPr>
          <a:xfrm>
            <a:off x="365760" y="1496291"/>
            <a:ext cx="10972800" cy="4680672"/>
          </a:xfrm>
          <a:prstGeom prst="rect">
            <a:avLst/>
          </a:prstGeom>
        </p:spPr>
        <p:txBody>
          <a:bodyPr lIns="0">
            <a:normAutofit/>
          </a:bodyPr>
          <a:lstStyle>
            <a:lvl1pPr marL="0" indent="0">
              <a:spcBef>
                <a:spcPts val="600"/>
              </a:spcBef>
              <a:buNone/>
              <a:defRPr sz="1400"/>
            </a:lvl1pPr>
            <a:lvl2pPr marL="182880" indent="-182880">
              <a:spcBef>
                <a:spcPts val="600"/>
              </a:spcBef>
              <a:defRPr/>
            </a:lvl2pPr>
            <a:lvl3pPr marL="365760" indent="-182880">
              <a:spcBef>
                <a:spcPts val="600"/>
              </a:spcBef>
              <a:defRPr/>
            </a:lvl3pPr>
            <a:lvl5pPr marL="1828800" indent="0">
              <a:buNone/>
              <a:defRPr/>
            </a:lvl5pPr>
          </a:lstStyle>
          <a:p>
            <a:pPr lvl="0"/>
            <a:r>
              <a:rPr lang="en-US"/>
              <a:t>Body text should be 14pt. Click icon to add graphic. </a:t>
            </a:r>
          </a:p>
        </p:txBody>
      </p:sp>
      <p:sp>
        <p:nvSpPr>
          <p:cNvPr id="8" name="Text Placeholder 7">
            <a:extLst>
              <a:ext uri="{FF2B5EF4-FFF2-40B4-BE49-F238E27FC236}">
                <a16:creationId xmlns:a16="http://schemas.microsoft.com/office/drawing/2014/main" id="{AF67F3A2-24A6-45E6-90E1-9C7B460D948E}"/>
              </a:ext>
            </a:extLst>
          </p:cNvPr>
          <p:cNvSpPr>
            <a:spLocks noGrp="1"/>
          </p:cNvSpPr>
          <p:nvPr>
            <p:ph type="body" sz="quarter" idx="13" hasCustomPrompt="1"/>
          </p:nvPr>
        </p:nvSpPr>
        <p:spPr>
          <a:xfrm>
            <a:off x="365760" y="365760"/>
            <a:ext cx="5943600" cy="365760"/>
          </a:xfrm>
          <a:prstGeom prst="rect">
            <a:avLst/>
          </a:prstGeom>
        </p:spPr>
        <p:txBody>
          <a:bodyPr>
            <a:noAutofit/>
          </a:bodyPr>
          <a:lstStyle>
            <a:lvl1pPr marL="0" indent="0">
              <a:buNone/>
              <a:defRPr sz="1800" b="0" i="0">
                <a:solidFill>
                  <a:srgbClr val="320FFF"/>
                </a:solidFill>
                <a:latin typeface="+mj-lt"/>
              </a:defRPr>
            </a:lvl1pPr>
          </a:lstStyle>
          <a:p>
            <a:pPr lvl="0"/>
            <a:r>
              <a:rPr lang="en-US"/>
              <a:t>Slide title (2-5 words) – 18pt</a:t>
            </a:r>
          </a:p>
        </p:txBody>
      </p:sp>
      <p:pic>
        <p:nvPicPr>
          <p:cNvPr id="4" name="Picture 3" descr="A blue and black logo&#10;&#10;Description automatically generated">
            <a:extLst>
              <a:ext uri="{FF2B5EF4-FFF2-40B4-BE49-F238E27FC236}">
                <a16:creationId xmlns:a16="http://schemas.microsoft.com/office/drawing/2014/main" id="{3C59E64F-FD38-24B5-651D-1B26203AC80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5760" y="6217602"/>
            <a:ext cx="773561" cy="457200"/>
          </a:xfrm>
          <a:prstGeom prst="rect">
            <a:avLst/>
          </a:prstGeom>
        </p:spPr>
      </p:pic>
    </p:spTree>
    <p:extLst>
      <p:ext uri="{BB962C8B-B14F-4D97-AF65-F5344CB8AC3E}">
        <p14:creationId xmlns:p14="http://schemas.microsoft.com/office/powerpoint/2010/main" val="3496400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One Column Content White 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47F6F0E-F387-D4AF-3EA5-B0D4F62B0898}"/>
              </a:ext>
            </a:extLst>
          </p:cNvPr>
          <p:cNvSpPr/>
          <p:nvPr userDrawn="1"/>
        </p:nvSpPr>
        <p:spPr>
          <a:xfrm>
            <a:off x="7996758" y="1280160"/>
            <a:ext cx="3815498" cy="4867098"/>
          </a:xfrm>
          <a:prstGeom prst="rect">
            <a:avLst/>
          </a:prstGeom>
          <a:solidFill>
            <a:srgbClr val="5F5FC2"/>
          </a:solidFill>
          <a:ln>
            <a:noFill/>
          </a:ln>
          <a:effectLst>
            <a:outerShdw blurRad="508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E21EA0C-4179-3866-51D5-535C893B3F70}"/>
              </a:ext>
            </a:extLst>
          </p:cNvPr>
          <p:cNvSpPr/>
          <p:nvPr userDrawn="1"/>
        </p:nvSpPr>
        <p:spPr>
          <a:xfrm>
            <a:off x="4181260" y="1280160"/>
            <a:ext cx="3815498" cy="4867098"/>
          </a:xfrm>
          <a:prstGeom prst="rect">
            <a:avLst/>
          </a:prstGeom>
          <a:solidFill>
            <a:srgbClr val="41329A"/>
          </a:solidFill>
          <a:ln>
            <a:noFill/>
          </a:ln>
          <a:effectLst>
            <a:outerShdw blurRad="63500" dist="50800" sx="99000" sy="99000" algn="ctr" rotWithShape="0">
              <a:prstClr val="black">
                <a:alpha val="1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6431ED-35BC-4212-AFD8-A159293F27A5}"/>
              </a:ext>
            </a:extLst>
          </p:cNvPr>
          <p:cNvSpPr>
            <a:spLocks noGrp="1"/>
          </p:cNvSpPr>
          <p:nvPr>
            <p:ph type="title" hasCustomPrompt="1"/>
          </p:nvPr>
        </p:nvSpPr>
        <p:spPr>
          <a:xfrm>
            <a:off x="365760" y="822960"/>
            <a:ext cx="10972800" cy="365760"/>
          </a:xfrm>
          <a:prstGeom prst="rect">
            <a:avLst/>
          </a:prstGeom>
        </p:spPr>
        <p:txBody>
          <a:bodyPr anchor="t">
            <a:noAutofit/>
          </a:bodyPr>
          <a:lstStyle>
            <a:lvl1pPr>
              <a:defRPr sz="1600">
                <a:latin typeface="+mn-lt"/>
              </a:defRPr>
            </a:lvl1pPr>
          </a:lstStyle>
          <a:p>
            <a:r>
              <a:rPr lang="en-US"/>
              <a:t>Key takeaway statement, may underline 1-2 words for emphasis and extend 1-2 lines. Delete this box if not needed.</a:t>
            </a:r>
          </a:p>
        </p:txBody>
      </p:sp>
      <p:sp>
        <p:nvSpPr>
          <p:cNvPr id="8" name="Text Placeholder 7">
            <a:extLst>
              <a:ext uri="{FF2B5EF4-FFF2-40B4-BE49-F238E27FC236}">
                <a16:creationId xmlns:a16="http://schemas.microsoft.com/office/drawing/2014/main" id="{AF67F3A2-24A6-45E6-90E1-9C7B460D948E}"/>
              </a:ext>
            </a:extLst>
          </p:cNvPr>
          <p:cNvSpPr>
            <a:spLocks noGrp="1"/>
          </p:cNvSpPr>
          <p:nvPr>
            <p:ph type="body" sz="quarter" idx="13" hasCustomPrompt="1"/>
          </p:nvPr>
        </p:nvSpPr>
        <p:spPr>
          <a:xfrm>
            <a:off x="365760" y="365760"/>
            <a:ext cx="5943600" cy="365760"/>
          </a:xfrm>
          <a:prstGeom prst="rect">
            <a:avLst/>
          </a:prstGeom>
        </p:spPr>
        <p:txBody>
          <a:bodyPr>
            <a:noAutofit/>
          </a:bodyPr>
          <a:lstStyle>
            <a:lvl1pPr marL="0" indent="0">
              <a:buNone/>
              <a:defRPr sz="1800" b="0" i="0">
                <a:solidFill>
                  <a:srgbClr val="320FFF"/>
                </a:solidFill>
                <a:latin typeface="+mj-lt"/>
              </a:defRPr>
            </a:lvl1pPr>
          </a:lstStyle>
          <a:p>
            <a:pPr lvl="0"/>
            <a:r>
              <a:rPr lang="en-US"/>
              <a:t>Slide title (2-5 words) – 18pt</a:t>
            </a:r>
          </a:p>
        </p:txBody>
      </p:sp>
      <p:pic>
        <p:nvPicPr>
          <p:cNvPr id="4" name="Picture 3" descr="A blue and black logo&#10;&#10;Description automatically generated">
            <a:extLst>
              <a:ext uri="{FF2B5EF4-FFF2-40B4-BE49-F238E27FC236}">
                <a16:creationId xmlns:a16="http://schemas.microsoft.com/office/drawing/2014/main" id="{3C59E64F-FD38-24B5-651D-1B26203AC80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5760" y="6217602"/>
            <a:ext cx="773561" cy="457200"/>
          </a:xfrm>
          <a:prstGeom prst="rect">
            <a:avLst/>
          </a:prstGeom>
        </p:spPr>
      </p:pic>
      <p:sp>
        <p:nvSpPr>
          <p:cNvPr id="5" name="Rectangle 4">
            <a:extLst>
              <a:ext uri="{FF2B5EF4-FFF2-40B4-BE49-F238E27FC236}">
                <a16:creationId xmlns:a16="http://schemas.microsoft.com/office/drawing/2014/main" id="{23257327-B706-AF36-2287-613D01E66DE8}"/>
              </a:ext>
            </a:extLst>
          </p:cNvPr>
          <p:cNvSpPr/>
          <p:nvPr userDrawn="1"/>
        </p:nvSpPr>
        <p:spPr>
          <a:xfrm>
            <a:off x="365760" y="1280160"/>
            <a:ext cx="3815498" cy="4867098"/>
          </a:xfrm>
          <a:prstGeom prst="rect">
            <a:avLst/>
          </a:prstGeom>
          <a:solidFill>
            <a:srgbClr val="321478"/>
          </a:solidFill>
          <a:ln>
            <a:noFill/>
          </a:ln>
          <a:effectLst>
            <a:outerShdw blurRad="63500" dist="50800" sx="99000" sy="99000" algn="ctr" rotWithShape="0">
              <a:prstClr val="black">
                <a:alpha val="1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 Placeholder 2">
            <a:extLst>
              <a:ext uri="{FF2B5EF4-FFF2-40B4-BE49-F238E27FC236}">
                <a16:creationId xmlns:a16="http://schemas.microsoft.com/office/drawing/2014/main" id="{296807B3-6531-70E3-D4EA-BEE8348D47BE}"/>
              </a:ext>
            </a:extLst>
          </p:cNvPr>
          <p:cNvSpPr>
            <a:spLocks noGrp="1"/>
          </p:cNvSpPr>
          <p:nvPr>
            <p:ph type="body" idx="1" hasCustomPrompt="1"/>
          </p:nvPr>
        </p:nvSpPr>
        <p:spPr>
          <a:xfrm>
            <a:off x="562548" y="2311597"/>
            <a:ext cx="3022568" cy="482138"/>
          </a:xfrm>
          <a:prstGeom prst="rect">
            <a:avLst/>
          </a:prstGeom>
        </p:spPr>
        <p:txBody>
          <a:bodyPr anchor="ctr">
            <a:normAutofit/>
          </a:bodyPr>
          <a:lstStyle>
            <a:lvl1pPr marL="0" indent="0">
              <a:buNone/>
              <a:defRPr sz="1400" b="1">
                <a:solidFill>
                  <a:srgbClr val="FFBD00"/>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1-line sub-header, extend to 1-2 lines. Text should be 14Pt. </a:t>
            </a:r>
          </a:p>
        </p:txBody>
      </p:sp>
      <p:sp>
        <p:nvSpPr>
          <p:cNvPr id="22" name="Content Placeholder 5">
            <a:extLst>
              <a:ext uri="{FF2B5EF4-FFF2-40B4-BE49-F238E27FC236}">
                <a16:creationId xmlns:a16="http://schemas.microsoft.com/office/drawing/2014/main" id="{A19E447B-1949-D900-484B-430BC5981DD8}"/>
              </a:ext>
            </a:extLst>
          </p:cNvPr>
          <p:cNvSpPr>
            <a:spLocks noGrp="1"/>
          </p:cNvSpPr>
          <p:nvPr>
            <p:ph sz="quarter" idx="15" hasCustomPrompt="1"/>
          </p:nvPr>
        </p:nvSpPr>
        <p:spPr>
          <a:xfrm>
            <a:off x="549307" y="3080521"/>
            <a:ext cx="3022568" cy="2934510"/>
          </a:xfrm>
          <a:prstGeom prst="rect">
            <a:avLst/>
          </a:prstGeom>
        </p:spPr>
        <p:txBody>
          <a:bodyPr>
            <a:normAutofit/>
          </a:bodyPr>
          <a:lstStyle>
            <a:lvl1pPr marL="0" indent="0">
              <a:buNone/>
              <a:defRPr sz="1400">
                <a:solidFill>
                  <a:schemeClr val="bg1"/>
                </a:solidFill>
              </a:defRPr>
            </a:lvl1pPr>
            <a:lvl2pPr marL="182880" indent="-182880">
              <a:defRPr sz="1600"/>
            </a:lvl2pPr>
            <a:lvl3pPr marL="365760" indent="-182880">
              <a:defRPr sz="1400"/>
            </a:lvl3pPr>
          </a:lstStyle>
          <a:p>
            <a:pPr lvl="0"/>
            <a:r>
              <a:rPr lang="en-US"/>
              <a:t>Body text should be 14pt. Click icon to add graphic. </a:t>
            </a:r>
          </a:p>
        </p:txBody>
      </p:sp>
      <p:sp>
        <p:nvSpPr>
          <p:cNvPr id="23" name="Text Placeholder 2">
            <a:extLst>
              <a:ext uri="{FF2B5EF4-FFF2-40B4-BE49-F238E27FC236}">
                <a16:creationId xmlns:a16="http://schemas.microsoft.com/office/drawing/2014/main" id="{70FFDB27-97CC-D047-04C0-C38EA3295811}"/>
              </a:ext>
            </a:extLst>
          </p:cNvPr>
          <p:cNvSpPr>
            <a:spLocks noGrp="1"/>
          </p:cNvSpPr>
          <p:nvPr>
            <p:ph type="body" idx="16" hasCustomPrompt="1"/>
          </p:nvPr>
        </p:nvSpPr>
        <p:spPr>
          <a:xfrm>
            <a:off x="4584343" y="2311597"/>
            <a:ext cx="3022568" cy="482138"/>
          </a:xfrm>
          <a:prstGeom prst="rect">
            <a:avLst/>
          </a:prstGeom>
        </p:spPr>
        <p:txBody>
          <a:bodyPr anchor="ctr">
            <a:normAutofit/>
          </a:bodyPr>
          <a:lstStyle>
            <a:lvl1pPr marL="0" indent="0">
              <a:buNone/>
              <a:defRPr sz="1400" b="1">
                <a:solidFill>
                  <a:srgbClr val="FFBD00"/>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1-line sub-header, extend to 1-2 lines. Text should be 14Pt. </a:t>
            </a:r>
          </a:p>
        </p:txBody>
      </p:sp>
      <p:sp>
        <p:nvSpPr>
          <p:cNvPr id="24" name="Content Placeholder 5">
            <a:extLst>
              <a:ext uri="{FF2B5EF4-FFF2-40B4-BE49-F238E27FC236}">
                <a16:creationId xmlns:a16="http://schemas.microsoft.com/office/drawing/2014/main" id="{178FA432-0B69-8F33-07D4-F855B959943B}"/>
              </a:ext>
            </a:extLst>
          </p:cNvPr>
          <p:cNvSpPr>
            <a:spLocks noGrp="1"/>
          </p:cNvSpPr>
          <p:nvPr>
            <p:ph sz="quarter" idx="17" hasCustomPrompt="1"/>
          </p:nvPr>
        </p:nvSpPr>
        <p:spPr>
          <a:xfrm>
            <a:off x="4571102" y="3080521"/>
            <a:ext cx="3022568" cy="2934510"/>
          </a:xfrm>
          <a:prstGeom prst="rect">
            <a:avLst/>
          </a:prstGeom>
        </p:spPr>
        <p:txBody>
          <a:bodyPr>
            <a:normAutofit/>
          </a:bodyPr>
          <a:lstStyle>
            <a:lvl1pPr marL="0" indent="0">
              <a:buNone/>
              <a:defRPr sz="1400">
                <a:solidFill>
                  <a:schemeClr val="bg1"/>
                </a:solidFill>
              </a:defRPr>
            </a:lvl1pPr>
            <a:lvl2pPr marL="182880" indent="-182880">
              <a:defRPr sz="1600"/>
            </a:lvl2pPr>
            <a:lvl3pPr marL="365760" indent="-182880">
              <a:defRPr sz="1400"/>
            </a:lvl3pPr>
          </a:lstStyle>
          <a:p>
            <a:pPr lvl="0"/>
            <a:r>
              <a:rPr lang="en-US"/>
              <a:t>Body text should be 14pt. Click icon to add graphic. </a:t>
            </a:r>
          </a:p>
        </p:txBody>
      </p:sp>
      <p:sp>
        <p:nvSpPr>
          <p:cNvPr id="25" name="Text Placeholder 2">
            <a:extLst>
              <a:ext uri="{FF2B5EF4-FFF2-40B4-BE49-F238E27FC236}">
                <a16:creationId xmlns:a16="http://schemas.microsoft.com/office/drawing/2014/main" id="{8EE07E96-9638-35D0-A5FC-42DB5C1DF212}"/>
              </a:ext>
            </a:extLst>
          </p:cNvPr>
          <p:cNvSpPr>
            <a:spLocks noGrp="1"/>
          </p:cNvSpPr>
          <p:nvPr>
            <p:ph type="body" idx="18" hasCustomPrompt="1"/>
          </p:nvPr>
        </p:nvSpPr>
        <p:spPr>
          <a:xfrm>
            <a:off x="8413082" y="2311597"/>
            <a:ext cx="3022568" cy="482138"/>
          </a:xfrm>
          <a:prstGeom prst="rect">
            <a:avLst/>
          </a:prstGeom>
        </p:spPr>
        <p:txBody>
          <a:bodyPr anchor="ctr">
            <a:normAutofit/>
          </a:bodyPr>
          <a:lstStyle>
            <a:lvl1pPr marL="0" indent="0">
              <a:buNone/>
              <a:defRPr sz="1400" b="1">
                <a:solidFill>
                  <a:srgbClr val="FFBD00"/>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1-line sub-header, extend to 1-2 lines. Text should be 14Pt. </a:t>
            </a:r>
          </a:p>
        </p:txBody>
      </p:sp>
      <p:sp>
        <p:nvSpPr>
          <p:cNvPr id="26" name="Content Placeholder 5">
            <a:extLst>
              <a:ext uri="{FF2B5EF4-FFF2-40B4-BE49-F238E27FC236}">
                <a16:creationId xmlns:a16="http://schemas.microsoft.com/office/drawing/2014/main" id="{ED90E40C-4FB3-3D9E-BF5D-D6A0D50A87AC}"/>
              </a:ext>
            </a:extLst>
          </p:cNvPr>
          <p:cNvSpPr>
            <a:spLocks noGrp="1"/>
          </p:cNvSpPr>
          <p:nvPr>
            <p:ph sz="quarter" idx="19" hasCustomPrompt="1"/>
          </p:nvPr>
        </p:nvSpPr>
        <p:spPr>
          <a:xfrm>
            <a:off x="8399841" y="3080521"/>
            <a:ext cx="3022568" cy="2934510"/>
          </a:xfrm>
          <a:prstGeom prst="rect">
            <a:avLst/>
          </a:prstGeom>
        </p:spPr>
        <p:txBody>
          <a:bodyPr>
            <a:normAutofit/>
          </a:bodyPr>
          <a:lstStyle>
            <a:lvl1pPr marL="0" indent="0">
              <a:buNone/>
              <a:defRPr sz="1400">
                <a:solidFill>
                  <a:schemeClr val="bg1"/>
                </a:solidFill>
              </a:defRPr>
            </a:lvl1pPr>
            <a:lvl2pPr marL="182880" indent="-182880">
              <a:defRPr sz="1600"/>
            </a:lvl2pPr>
            <a:lvl3pPr marL="365760" indent="-182880">
              <a:defRPr sz="1400"/>
            </a:lvl3pPr>
          </a:lstStyle>
          <a:p>
            <a:pPr lvl="0"/>
            <a:r>
              <a:rPr lang="en-US"/>
              <a:t>Body text should be 14pt. Click icon to add graphic. </a:t>
            </a:r>
          </a:p>
        </p:txBody>
      </p:sp>
      <p:pic>
        <p:nvPicPr>
          <p:cNvPr id="52" name="Graphic 51">
            <a:extLst>
              <a:ext uri="{FF2B5EF4-FFF2-40B4-BE49-F238E27FC236}">
                <a16:creationId xmlns:a16="http://schemas.microsoft.com/office/drawing/2014/main" id="{6E181AC4-386E-FE5B-4AFA-95224E28F6AF}"/>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70134" r="27881"/>
          <a:stretch/>
        </p:blipFill>
        <p:spPr>
          <a:xfrm>
            <a:off x="9904507" y="0"/>
            <a:ext cx="2287493" cy="384040"/>
          </a:xfrm>
          <a:prstGeom prst="rect">
            <a:avLst/>
          </a:prstGeom>
        </p:spPr>
      </p:pic>
    </p:spTree>
    <p:extLst>
      <p:ext uri="{BB962C8B-B14F-4D97-AF65-F5344CB8AC3E}">
        <p14:creationId xmlns:p14="http://schemas.microsoft.com/office/powerpoint/2010/main" val="2210848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One Column Content White 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E21EA0C-4179-3866-51D5-535C893B3F70}"/>
              </a:ext>
            </a:extLst>
          </p:cNvPr>
          <p:cNvSpPr/>
          <p:nvPr userDrawn="1"/>
        </p:nvSpPr>
        <p:spPr>
          <a:xfrm>
            <a:off x="5905690" y="1627640"/>
            <a:ext cx="5539931" cy="4519618"/>
          </a:xfrm>
          <a:prstGeom prst="rect">
            <a:avLst/>
          </a:prstGeom>
          <a:solidFill>
            <a:srgbClr val="41329A"/>
          </a:solidFill>
          <a:ln>
            <a:noFill/>
          </a:ln>
          <a:effectLst>
            <a:outerShdw blurRad="63500" dist="50800" sx="99000" sy="99000" algn="ctr" rotWithShape="0">
              <a:prstClr val="black">
                <a:alpha val="1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6431ED-35BC-4212-AFD8-A159293F27A5}"/>
              </a:ext>
            </a:extLst>
          </p:cNvPr>
          <p:cNvSpPr>
            <a:spLocks noGrp="1"/>
          </p:cNvSpPr>
          <p:nvPr>
            <p:ph type="title" hasCustomPrompt="1"/>
          </p:nvPr>
        </p:nvSpPr>
        <p:spPr>
          <a:xfrm>
            <a:off x="365760" y="822960"/>
            <a:ext cx="10972800" cy="365760"/>
          </a:xfrm>
          <a:prstGeom prst="rect">
            <a:avLst/>
          </a:prstGeom>
        </p:spPr>
        <p:txBody>
          <a:bodyPr anchor="t">
            <a:noAutofit/>
          </a:bodyPr>
          <a:lstStyle>
            <a:lvl1pPr>
              <a:defRPr sz="1600">
                <a:latin typeface="+mn-lt"/>
              </a:defRPr>
            </a:lvl1pPr>
          </a:lstStyle>
          <a:p>
            <a:r>
              <a:rPr lang="en-US"/>
              <a:t>Key takeaway statement, may underline 1-2 words for emphasis and extend 1-2 lines. Delete this box if not needed.</a:t>
            </a:r>
          </a:p>
        </p:txBody>
      </p:sp>
      <p:sp>
        <p:nvSpPr>
          <p:cNvPr id="8" name="Text Placeholder 7">
            <a:extLst>
              <a:ext uri="{FF2B5EF4-FFF2-40B4-BE49-F238E27FC236}">
                <a16:creationId xmlns:a16="http://schemas.microsoft.com/office/drawing/2014/main" id="{AF67F3A2-24A6-45E6-90E1-9C7B460D948E}"/>
              </a:ext>
            </a:extLst>
          </p:cNvPr>
          <p:cNvSpPr>
            <a:spLocks noGrp="1"/>
          </p:cNvSpPr>
          <p:nvPr>
            <p:ph type="body" sz="quarter" idx="13" hasCustomPrompt="1"/>
          </p:nvPr>
        </p:nvSpPr>
        <p:spPr>
          <a:xfrm>
            <a:off x="365760" y="365760"/>
            <a:ext cx="5943600" cy="365760"/>
          </a:xfrm>
          <a:prstGeom prst="rect">
            <a:avLst/>
          </a:prstGeom>
        </p:spPr>
        <p:txBody>
          <a:bodyPr>
            <a:noAutofit/>
          </a:bodyPr>
          <a:lstStyle>
            <a:lvl1pPr marL="0" indent="0">
              <a:buNone/>
              <a:defRPr sz="1800" b="0" i="0">
                <a:solidFill>
                  <a:srgbClr val="320FFF"/>
                </a:solidFill>
                <a:latin typeface="+mj-lt"/>
              </a:defRPr>
            </a:lvl1pPr>
          </a:lstStyle>
          <a:p>
            <a:pPr lvl="0"/>
            <a:r>
              <a:rPr lang="en-US"/>
              <a:t>Slide title (2-5 words) – 18pt</a:t>
            </a:r>
          </a:p>
        </p:txBody>
      </p:sp>
      <p:pic>
        <p:nvPicPr>
          <p:cNvPr id="4" name="Picture 3" descr="A blue and black logo&#10;&#10;Description automatically generated">
            <a:extLst>
              <a:ext uri="{FF2B5EF4-FFF2-40B4-BE49-F238E27FC236}">
                <a16:creationId xmlns:a16="http://schemas.microsoft.com/office/drawing/2014/main" id="{3C59E64F-FD38-24B5-651D-1B26203AC80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5760" y="6217602"/>
            <a:ext cx="773561" cy="457200"/>
          </a:xfrm>
          <a:prstGeom prst="rect">
            <a:avLst/>
          </a:prstGeom>
        </p:spPr>
      </p:pic>
      <p:sp>
        <p:nvSpPr>
          <p:cNvPr id="5" name="Rectangle 4">
            <a:extLst>
              <a:ext uri="{FF2B5EF4-FFF2-40B4-BE49-F238E27FC236}">
                <a16:creationId xmlns:a16="http://schemas.microsoft.com/office/drawing/2014/main" id="{23257327-B706-AF36-2287-613D01E66DE8}"/>
              </a:ext>
            </a:extLst>
          </p:cNvPr>
          <p:cNvSpPr/>
          <p:nvPr userDrawn="1"/>
        </p:nvSpPr>
        <p:spPr>
          <a:xfrm>
            <a:off x="365759" y="1627640"/>
            <a:ext cx="5539931" cy="4519618"/>
          </a:xfrm>
          <a:prstGeom prst="rect">
            <a:avLst/>
          </a:prstGeom>
          <a:solidFill>
            <a:srgbClr val="321478"/>
          </a:solidFill>
          <a:ln>
            <a:noFill/>
          </a:ln>
          <a:effectLst>
            <a:outerShdw blurRad="63500" dist="50800" sx="99000" sy="99000" algn="ctr" rotWithShape="0">
              <a:prstClr val="black">
                <a:alpha val="1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 Placeholder 2">
            <a:extLst>
              <a:ext uri="{FF2B5EF4-FFF2-40B4-BE49-F238E27FC236}">
                <a16:creationId xmlns:a16="http://schemas.microsoft.com/office/drawing/2014/main" id="{296807B3-6531-70E3-D4EA-BEE8348D47BE}"/>
              </a:ext>
            </a:extLst>
          </p:cNvPr>
          <p:cNvSpPr>
            <a:spLocks noGrp="1"/>
          </p:cNvSpPr>
          <p:nvPr>
            <p:ph type="body" idx="1" hasCustomPrompt="1"/>
          </p:nvPr>
        </p:nvSpPr>
        <p:spPr>
          <a:xfrm>
            <a:off x="868798" y="1838920"/>
            <a:ext cx="4533852" cy="482138"/>
          </a:xfrm>
          <a:prstGeom prst="rect">
            <a:avLst/>
          </a:prstGeom>
        </p:spPr>
        <p:txBody>
          <a:bodyPr anchor="ctr">
            <a:normAutofit/>
          </a:bodyPr>
          <a:lstStyle>
            <a:lvl1pPr marL="0" indent="0">
              <a:buNone/>
              <a:defRPr sz="1400" b="1">
                <a:solidFill>
                  <a:srgbClr val="FFBD00"/>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1-line sub-header, extend to 1-2 lines. Text should be 14Pt. </a:t>
            </a:r>
          </a:p>
        </p:txBody>
      </p:sp>
      <p:sp>
        <p:nvSpPr>
          <p:cNvPr id="22" name="Content Placeholder 5">
            <a:extLst>
              <a:ext uri="{FF2B5EF4-FFF2-40B4-BE49-F238E27FC236}">
                <a16:creationId xmlns:a16="http://schemas.microsoft.com/office/drawing/2014/main" id="{A19E447B-1949-D900-484B-430BC5981DD8}"/>
              </a:ext>
            </a:extLst>
          </p:cNvPr>
          <p:cNvSpPr>
            <a:spLocks noGrp="1"/>
          </p:cNvSpPr>
          <p:nvPr>
            <p:ph sz="quarter" idx="15" hasCustomPrompt="1"/>
          </p:nvPr>
        </p:nvSpPr>
        <p:spPr>
          <a:xfrm>
            <a:off x="868798" y="2607844"/>
            <a:ext cx="4533852" cy="2934510"/>
          </a:xfrm>
          <a:prstGeom prst="rect">
            <a:avLst/>
          </a:prstGeom>
        </p:spPr>
        <p:txBody>
          <a:bodyPr>
            <a:normAutofit/>
          </a:bodyPr>
          <a:lstStyle>
            <a:lvl1pPr marL="0" indent="0">
              <a:buNone/>
              <a:defRPr sz="1400">
                <a:solidFill>
                  <a:schemeClr val="bg1"/>
                </a:solidFill>
                <a:latin typeface="+mj-lt"/>
              </a:defRPr>
            </a:lvl1pPr>
            <a:lvl2pPr marL="182880" indent="-182880">
              <a:defRPr sz="1600"/>
            </a:lvl2pPr>
            <a:lvl3pPr marL="365760" indent="-182880">
              <a:defRPr sz="1400"/>
            </a:lvl3pPr>
          </a:lstStyle>
          <a:p>
            <a:pPr lvl="0"/>
            <a:r>
              <a:rPr lang="en-US"/>
              <a:t>Body text should be 14pt. Click icon to add graphic. </a:t>
            </a:r>
          </a:p>
        </p:txBody>
      </p:sp>
      <p:sp>
        <p:nvSpPr>
          <p:cNvPr id="23" name="Text Placeholder 2">
            <a:extLst>
              <a:ext uri="{FF2B5EF4-FFF2-40B4-BE49-F238E27FC236}">
                <a16:creationId xmlns:a16="http://schemas.microsoft.com/office/drawing/2014/main" id="{70FFDB27-97CC-D047-04C0-C38EA3295811}"/>
              </a:ext>
            </a:extLst>
          </p:cNvPr>
          <p:cNvSpPr>
            <a:spLocks noGrp="1"/>
          </p:cNvSpPr>
          <p:nvPr>
            <p:ph type="body" idx="16" hasCustomPrompt="1"/>
          </p:nvPr>
        </p:nvSpPr>
        <p:spPr>
          <a:xfrm>
            <a:off x="6408729" y="1829459"/>
            <a:ext cx="4533852" cy="482138"/>
          </a:xfrm>
          <a:prstGeom prst="rect">
            <a:avLst/>
          </a:prstGeom>
        </p:spPr>
        <p:txBody>
          <a:bodyPr anchor="ctr">
            <a:normAutofit/>
          </a:bodyPr>
          <a:lstStyle>
            <a:lvl1pPr marL="0" indent="0">
              <a:buNone/>
              <a:defRPr sz="1400" b="1">
                <a:solidFill>
                  <a:srgbClr val="FFBD00"/>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1-line sub-header, extend to 1-2 lines. Text should be 14Pt. </a:t>
            </a:r>
          </a:p>
        </p:txBody>
      </p:sp>
      <p:sp>
        <p:nvSpPr>
          <p:cNvPr id="24" name="Content Placeholder 5">
            <a:extLst>
              <a:ext uri="{FF2B5EF4-FFF2-40B4-BE49-F238E27FC236}">
                <a16:creationId xmlns:a16="http://schemas.microsoft.com/office/drawing/2014/main" id="{178FA432-0B69-8F33-07D4-F855B959943B}"/>
              </a:ext>
            </a:extLst>
          </p:cNvPr>
          <p:cNvSpPr>
            <a:spLocks noGrp="1"/>
          </p:cNvSpPr>
          <p:nvPr>
            <p:ph sz="quarter" idx="17" hasCustomPrompt="1"/>
          </p:nvPr>
        </p:nvSpPr>
        <p:spPr>
          <a:xfrm>
            <a:off x="6408729" y="2598383"/>
            <a:ext cx="4533852" cy="2934510"/>
          </a:xfrm>
          <a:prstGeom prst="rect">
            <a:avLst/>
          </a:prstGeom>
        </p:spPr>
        <p:txBody>
          <a:bodyPr>
            <a:normAutofit/>
          </a:bodyPr>
          <a:lstStyle>
            <a:lvl1pPr marL="0" indent="0">
              <a:buNone/>
              <a:defRPr sz="1400">
                <a:solidFill>
                  <a:schemeClr val="bg1"/>
                </a:solidFill>
                <a:latin typeface="+mj-lt"/>
              </a:defRPr>
            </a:lvl1pPr>
            <a:lvl2pPr marL="182880" indent="-182880">
              <a:defRPr sz="1600"/>
            </a:lvl2pPr>
            <a:lvl3pPr marL="365760" indent="-182880">
              <a:defRPr sz="1400"/>
            </a:lvl3pPr>
          </a:lstStyle>
          <a:p>
            <a:pPr lvl="0"/>
            <a:r>
              <a:rPr lang="en-US"/>
              <a:t>Body text should be 14pt. Click icon to add graphic. </a:t>
            </a:r>
          </a:p>
        </p:txBody>
      </p:sp>
      <p:pic>
        <p:nvPicPr>
          <p:cNvPr id="52" name="Graphic 51">
            <a:extLst>
              <a:ext uri="{FF2B5EF4-FFF2-40B4-BE49-F238E27FC236}">
                <a16:creationId xmlns:a16="http://schemas.microsoft.com/office/drawing/2014/main" id="{6E181AC4-386E-FE5B-4AFA-95224E28F6AF}"/>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70134" r="27881"/>
          <a:stretch/>
        </p:blipFill>
        <p:spPr>
          <a:xfrm>
            <a:off x="9904507" y="0"/>
            <a:ext cx="2287493" cy="384040"/>
          </a:xfrm>
          <a:prstGeom prst="rect">
            <a:avLst/>
          </a:prstGeom>
        </p:spPr>
      </p:pic>
    </p:spTree>
    <p:extLst>
      <p:ext uri="{BB962C8B-B14F-4D97-AF65-F5344CB8AC3E}">
        <p14:creationId xmlns:p14="http://schemas.microsoft.com/office/powerpoint/2010/main" val="2141005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One Column Content White 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8335505-CEAD-3C94-74FD-46561776B6F5}"/>
              </a:ext>
            </a:extLst>
          </p:cNvPr>
          <p:cNvSpPr/>
          <p:nvPr userDrawn="1"/>
        </p:nvSpPr>
        <p:spPr>
          <a:xfrm>
            <a:off x="365760" y="1280160"/>
            <a:ext cx="11219598" cy="4754880"/>
          </a:xfrm>
          <a:prstGeom prst="rect">
            <a:avLst/>
          </a:prstGeom>
          <a:solidFill>
            <a:srgbClr val="D9D9D9">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6431ED-35BC-4212-AFD8-A159293F27A5}"/>
              </a:ext>
            </a:extLst>
          </p:cNvPr>
          <p:cNvSpPr>
            <a:spLocks noGrp="1"/>
          </p:cNvSpPr>
          <p:nvPr>
            <p:ph type="title" hasCustomPrompt="1"/>
          </p:nvPr>
        </p:nvSpPr>
        <p:spPr>
          <a:xfrm>
            <a:off x="365760" y="822960"/>
            <a:ext cx="10972800" cy="365760"/>
          </a:xfrm>
          <a:prstGeom prst="rect">
            <a:avLst/>
          </a:prstGeom>
        </p:spPr>
        <p:txBody>
          <a:bodyPr anchor="t">
            <a:noAutofit/>
          </a:bodyPr>
          <a:lstStyle>
            <a:lvl1pPr>
              <a:defRPr sz="1600">
                <a:latin typeface="+mn-lt"/>
              </a:defRPr>
            </a:lvl1pPr>
          </a:lstStyle>
          <a:p>
            <a:r>
              <a:rPr lang="en-US"/>
              <a:t>Key takeaway statement, may underline 1-2 words for emphasis and extend 1-2 lines. Delete this box if not needed.</a:t>
            </a:r>
          </a:p>
        </p:txBody>
      </p:sp>
      <p:sp>
        <p:nvSpPr>
          <p:cNvPr id="8" name="Text Placeholder 7">
            <a:extLst>
              <a:ext uri="{FF2B5EF4-FFF2-40B4-BE49-F238E27FC236}">
                <a16:creationId xmlns:a16="http://schemas.microsoft.com/office/drawing/2014/main" id="{AF67F3A2-24A6-45E6-90E1-9C7B460D948E}"/>
              </a:ext>
            </a:extLst>
          </p:cNvPr>
          <p:cNvSpPr>
            <a:spLocks noGrp="1"/>
          </p:cNvSpPr>
          <p:nvPr>
            <p:ph type="body" sz="quarter" idx="13" hasCustomPrompt="1"/>
          </p:nvPr>
        </p:nvSpPr>
        <p:spPr>
          <a:xfrm>
            <a:off x="365760" y="365760"/>
            <a:ext cx="5943600" cy="365760"/>
          </a:xfrm>
          <a:prstGeom prst="rect">
            <a:avLst/>
          </a:prstGeom>
        </p:spPr>
        <p:txBody>
          <a:bodyPr>
            <a:noAutofit/>
          </a:bodyPr>
          <a:lstStyle>
            <a:lvl1pPr marL="0" indent="0">
              <a:buNone/>
              <a:defRPr sz="1800" b="0" i="0">
                <a:solidFill>
                  <a:srgbClr val="320FFF"/>
                </a:solidFill>
                <a:latin typeface="+mj-lt"/>
              </a:defRPr>
            </a:lvl1pPr>
          </a:lstStyle>
          <a:p>
            <a:pPr lvl="0"/>
            <a:r>
              <a:rPr lang="en-US"/>
              <a:t>Slide title (2-5 words) – 18pt</a:t>
            </a:r>
          </a:p>
        </p:txBody>
      </p:sp>
      <p:pic>
        <p:nvPicPr>
          <p:cNvPr id="4" name="Picture 3" descr="A blue and black logo&#10;&#10;Description automatically generated">
            <a:extLst>
              <a:ext uri="{FF2B5EF4-FFF2-40B4-BE49-F238E27FC236}">
                <a16:creationId xmlns:a16="http://schemas.microsoft.com/office/drawing/2014/main" id="{3C59E64F-FD38-24B5-651D-1B26203AC80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5760" y="6217602"/>
            <a:ext cx="773561" cy="457200"/>
          </a:xfrm>
          <a:prstGeom prst="rect">
            <a:avLst/>
          </a:prstGeom>
        </p:spPr>
      </p:pic>
      <p:sp>
        <p:nvSpPr>
          <p:cNvPr id="5" name="Rectangle 4">
            <a:extLst>
              <a:ext uri="{FF2B5EF4-FFF2-40B4-BE49-F238E27FC236}">
                <a16:creationId xmlns:a16="http://schemas.microsoft.com/office/drawing/2014/main" id="{23257327-B706-AF36-2287-613D01E66DE8}"/>
              </a:ext>
            </a:extLst>
          </p:cNvPr>
          <p:cNvSpPr/>
          <p:nvPr userDrawn="1"/>
        </p:nvSpPr>
        <p:spPr>
          <a:xfrm>
            <a:off x="365759" y="1280160"/>
            <a:ext cx="11219599" cy="1031437"/>
          </a:xfrm>
          <a:prstGeom prst="rect">
            <a:avLst/>
          </a:prstGeom>
          <a:solidFill>
            <a:srgbClr val="321478"/>
          </a:solidFill>
          <a:ln>
            <a:noFill/>
          </a:ln>
          <a:effectLst>
            <a:outerShdw blurRad="63500" dist="50800" sx="99000" sy="99000" algn="ctr" rotWithShape="0">
              <a:prstClr val="black">
                <a:alpha val="1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 Placeholder 2">
            <a:extLst>
              <a:ext uri="{FF2B5EF4-FFF2-40B4-BE49-F238E27FC236}">
                <a16:creationId xmlns:a16="http://schemas.microsoft.com/office/drawing/2014/main" id="{296807B3-6531-70E3-D4EA-BEE8348D47BE}"/>
              </a:ext>
            </a:extLst>
          </p:cNvPr>
          <p:cNvSpPr>
            <a:spLocks noGrp="1"/>
          </p:cNvSpPr>
          <p:nvPr>
            <p:ph type="body" idx="1" hasCustomPrompt="1"/>
          </p:nvPr>
        </p:nvSpPr>
        <p:spPr>
          <a:xfrm>
            <a:off x="1349405" y="1553712"/>
            <a:ext cx="9729927" cy="482138"/>
          </a:xfrm>
          <a:prstGeom prst="rect">
            <a:avLst/>
          </a:prstGeom>
        </p:spPr>
        <p:txBody>
          <a:bodyPr anchor="ctr">
            <a:normAutofit/>
          </a:bodyPr>
          <a:lstStyle>
            <a:lvl1pPr marL="0" indent="0">
              <a:buNone/>
              <a:defRPr sz="1400" b="1">
                <a:solidFill>
                  <a:srgbClr val="FFBD00"/>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1-line sub-header, 1-2 lines. Text should be 14Pt. </a:t>
            </a:r>
          </a:p>
        </p:txBody>
      </p:sp>
      <p:pic>
        <p:nvPicPr>
          <p:cNvPr id="52" name="Graphic 51">
            <a:extLst>
              <a:ext uri="{FF2B5EF4-FFF2-40B4-BE49-F238E27FC236}">
                <a16:creationId xmlns:a16="http://schemas.microsoft.com/office/drawing/2014/main" id="{6E181AC4-386E-FE5B-4AFA-95224E28F6AF}"/>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70134" r="27881"/>
          <a:stretch/>
        </p:blipFill>
        <p:spPr>
          <a:xfrm>
            <a:off x="9904507" y="0"/>
            <a:ext cx="2287493" cy="384040"/>
          </a:xfrm>
          <a:prstGeom prst="rect">
            <a:avLst/>
          </a:prstGeom>
        </p:spPr>
      </p:pic>
      <p:sp>
        <p:nvSpPr>
          <p:cNvPr id="7" name="Content Placeholder 5">
            <a:extLst>
              <a:ext uri="{FF2B5EF4-FFF2-40B4-BE49-F238E27FC236}">
                <a16:creationId xmlns:a16="http://schemas.microsoft.com/office/drawing/2014/main" id="{930676F7-9F21-58B1-3251-4E62C7D1AA7D}"/>
              </a:ext>
            </a:extLst>
          </p:cNvPr>
          <p:cNvSpPr>
            <a:spLocks noGrp="1"/>
          </p:cNvSpPr>
          <p:nvPr>
            <p:ph sz="quarter" idx="15" hasCustomPrompt="1"/>
          </p:nvPr>
        </p:nvSpPr>
        <p:spPr>
          <a:xfrm>
            <a:off x="769592" y="2714910"/>
            <a:ext cx="3022568" cy="2934510"/>
          </a:xfrm>
          <a:prstGeom prst="rect">
            <a:avLst/>
          </a:prstGeom>
        </p:spPr>
        <p:txBody>
          <a:bodyPr>
            <a:normAutofit/>
          </a:bodyPr>
          <a:lstStyle>
            <a:lvl1pPr marL="0" indent="0">
              <a:buNone/>
              <a:defRPr sz="1400">
                <a:solidFill>
                  <a:schemeClr val="tx1"/>
                </a:solidFill>
              </a:defRPr>
            </a:lvl1pPr>
            <a:lvl2pPr marL="182880" indent="-182880">
              <a:defRPr sz="1600"/>
            </a:lvl2pPr>
            <a:lvl3pPr marL="365760" indent="-182880">
              <a:defRPr sz="1400"/>
            </a:lvl3pPr>
          </a:lstStyle>
          <a:p>
            <a:pPr lvl="0"/>
            <a:r>
              <a:rPr lang="en-US"/>
              <a:t>Body text should be 14pt. Click icon to add graphic. </a:t>
            </a:r>
          </a:p>
        </p:txBody>
      </p:sp>
      <p:sp>
        <p:nvSpPr>
          <p:cNvPr id="9" name="Content Placeholder 5">
            <a:extLst>
              <a:ext uri="{FF2B5EF4-FFF2-40B4-BE49-F238E27FC236}">
                <a16:creationId xmlns:a16="http://schemas.microsoft.com/office/drawing/2014/main" id="{C16D1548-9685-4802-1DC4-24C5C6576482}"/>
              </a:ext>
            </a:extLst>
          </p:cNvPr>
          <p:cNvSpPr>
            <a:spLocks noGrp="1"/>
          </p:cNvSpPr>
          <p:nvPr>
            <p:ph sz="quarter" idx="17" hasCustomPrompt="1"/>
          </p:nvPr>
        </p:nvSpPr>
        <p:spPr>
          <a:xfrm>
            <a:off x="4571102" y="2706063"/>
            <a:ext cx="3022568" cy="2934510"/>
          </a:xfrm>
          <a:prstGeom prst="rect">
            <a:avLst/>
          </a:prstGeom>
        </p:spPr>
        <p:txBody>
          <a:bodyPr>
            <a:normAutofit/>
          </a:bodyPr>
          <a:lstStyle>
            <a:lvl1pPr marL="0" indent="0">
              <a:buNone/>
              <a:defRPr sz="1400">
                <a:solidFill>
                  <a:schemeClr val="tx1"/>
                </a:solidFill>
              </a:defRPr>
            </a:lvl1pPr>
            <a:lvl2pPr marL="182880" indent="-182880">
              <a:defRPr sz="1600"/>
            </a:lvl2pPr>
            <a:lvl3pPr marL="365760" indent="-182880">
              <a:defRPr sz="1400"/>
            </a:lvl3pPr>
          </a:lstStyle>
          <a:p>
            <a:pPr lvl="0"/>
            <a:r>
              <a:rPr lang="en-US"/>
              <a:t>Body text should be 14pt. Click icon to add graphic. </a:t>
            </a:r>
          </a:p>
        </p:txBody>
      </p:sp>
      <p:sp>
        <p:nvSpPr>
          <p:cNvPr id="10" name="Content Placeholder 5">
            <a:extLst>
              <a:ext uri="{FF2B5EF4-FFF2-40B4-BE49-F238E27FC236}">
                <a16:creationId xmlns:a16="http://schemas.microsoft.com/office/drawing/2014/main" id="{9F804BF0-3795-F683-9725-34CDC01FFE8D}"/>
              </a:ext>
            </a:extLst>
          </p:cNvPr>
          <p:cNvSpPr>
            <a:spLocks noGrp="1"/>
          </p:cNvSpPr>
          <p:nvPr>
            <p:ph sz="quarter" idx="19" hasCustomPrompt="1"/>
          </p:nvPr>
        </p:nvSpPr>
        <p:spPr>
          <a:xfrm>
            <a:off x="8399841" y="2706063"/>
            <a:ext cx="3022568" cy="2934510"/>
          </a:xfrm>
          <a:prstGeom prst="rect">
            <a:avLst/>
          </a:prstGeom>
        </p:spPr>
        <p:txBody>
          <a:bodyPr>
            <a:normAutofit/>
          </a:bodyPr>
          <a:lstStyle>
            <a:lvl1pPr marL="0" indent="0">
              <a:buNone/>
              <a:defRPr sz="1400">
                <a:solidFill>
                  <a:schemeClr val="tx1"/>
                </a:solidFill>
              </a:defRPr>
            </a:lvl1pPr>
            <a:lvl2pPr marL="182880" indent="-182880">
              <a:defRPr sz="1600"/>
            </a:lvl2pPr>
            <a:lvl3pPr marL="365760" indent="-182880">
              <a:defRPr sz="1400"/>
            </a:lvl3pPr>
          </a:lstStyle>
          <a:p>
            <a:pPr lvl="0"/>
            <a:r>
              <a:rPr lang="en-US"/>
              <a:t>Body text should be 14pt. Click icon to add graphic. </a:t>
            </a:r>
          </a:p>
        </p:txBody>
      </p:sp>
    </p:spTree>
    <p:extLst>
      <p:ext uri="{BB962C8B-B14F-4D97-AF65-F5344CB8AC3E}">
        <p14:creationId xmlns:p14="http://schemas.microsoft.com/office/powerpoint/2010/main" val="1933871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theme" Target="../theme/theme2.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247799-9114-4159-BF97-EFA5E1531998}"/>
              </a:ext>
            </a:extLst>
          </p:cNvPr>
          <p:cNvSpPr>
            <a:spLocks noGrp="1"/>
          </p:cNvSpPr>
          <p:nvPr>
            <p:ph type="title"/>
          </p:nvPr>
        </p:nvSpPr>
        <p:spPr>
          <a:xfrm>
            <a:off x="365760" y="365125"/>
            <a:ext cx="10972800" cy="1325563"/>
          </a:xfrm>
          <a:prstGeom prst="rect">
            <a:avLst/>
          </a:prstGeom>
        </p:spPr>
        <p:txBody>
          <a:bodyPr vert="horz" lIns="0" tIns="45720" rIns="0" bIns="45720" rtlCol="0" anchor="ctr">
            <a:normAutofit/>
          </a:bodyPr>
          <a:lstStyle/>
          <a:p>
            <a:r>
              <a:rPr lang="en-US"/>
              <a:t>This is the Master Slide. Please choose one of the child layouts.</a:t>
            </a:r>
          </a:p>
        </p:txBody>
      </p:sp>
      <p:sp>
        <p:nvSpPr>
          <p:cNvPr id="3" name="Text Placeholder 2">
            <a:extLst>
              <a:ext uri="{FF2B5EF4-FFF2-40B4-BE49-F238E27FC236}">
                <a16:creationId xmlns:a16="http://schemas.microsoft.com/office/drawing/2014/main" id="{FA8A61F6-AFAD-4100-A949-754199DECF13}"/>
              </a:ext>
            </a:extLst>
          </p:cNvPr>
          <p:cNvSpPr>
            <a:spLocks noGrp="1"/>
          </p:cNvSpPr>
          <p:nvPr>
            <p:ph type="body" idx="1"/>
          </p:nvPr>
        </p:nvSpPr>
        <p:spPr>
          <a:xfrm>
            <a:off x="381000" y="1825625"/>
            <a:ext cx="10972800" cy="4297680"/>
          </a:xfrm>
          <a:prstGeom prst="rect">
            <a:avLst/>
          </a:prstGeom>
        </p:spPr>
        <p:txBody>
          <a:bodyPr vert="horz" lIns="0" tIns="45720" rIns="0" bIns="45720" rtlCol="0">
            <a:normAutofit/>
          </a:bodyPr>
          <a:lstStyle/>
          <a:p>
            <a:pPr marL="0" marR="0" lvl="0" indent="0" algn="l" defTabSz="914400" rtl="0" eaLnBrk="1" fontAlgn="auto" latinLnBrk="0" hangingPunct="1">
              <a:lnSpc>
                <a:spcPct val="100000"/>
              </a:lnSpc>
              <a:spcBef>
                <a:spcPts val="600"/>
              </a:spcBef>
              <a:spcAft>
                <a:spcPts val="600"/>
              </a:spcAft>
              <a:buClrTx/>
              <a:buSzTx/>
              <a:buFont typeface="Arial" panose="020B0604020202020204" pitchFamily="34" charset="0"/>
              <a:buNone/>
              <a:tabLst/>
              <a:defRPr/>
            </a:pPr>
            <a:r>
              <a:rPr lang="en-US"/>
              <a:t>Slides should have no more than 3 levels of text including 2 levels of bulleted text. If you find your content is creating more lines, please consider making another slide.</a:t>
            </a:r>
          </a:p>
          <a:p>
            <a:pPr lvl="0"/>
            <a:r>
              <a:rPr lang="en-US"/>
              <a:t> This is the first level bullet. First level should be 18pt or larger.</a:t>
            </a:r>
          </a:p>
          <a:p>
            <a:pPr lvl="2"/>
            <a:r>
              <a:rPr lang="en-US"/>
              <a:t>This is the second level bullet. Second level should be 12pt or larger.</a:t>
            </a:r>
          </a:p>
        </p:txBody>
      </p:sp>
      <p:sp>
        <p:nvSpPr>
          <p:cNvPr id="4" name="Slide Number Placeholder 5">
            <a:extLst>
              <a:ext uri="{FF2B5EF4-FFF2-40B4-BE49-F238E27FC236}">
                <a16:creationId xmlns:a16="http://schemas.microsoft.com/office/drawing/2014/main" id="{9D91770B-B1CF-DC92-ECA2-997302AC036E}"/>
              </a:ext>
            </a:extLst>
          </p:cNvPr>
          <p:cNvSpPr txBox="1">
            <a:spLocks/>
          </p:cNvSpPr>
          <p:nvPr userDrawn="1"/>
        </p:nvSpPr>
        <p:spPr>
          <a:xfrm>
            <a:off x="11341967" y="6328727"/>
            <a:ext cx="457200" cy="365125"/>
          </a:xfrm>
          <a:prstGeom prst="rect">
            <a:avLst/>
          </a:prstGeom>
        </p:spPr>
        <p:txBody>
          <a:bodyPr vert="horz" lIns="0" tIns="45720" rIns="0" bIns="45720" rtlCol="0" anchor="ctr"/>
          <a:lstStyle>
            <a:defPPr>
              <a:defRPr lang="en-US"/>
            </a:defPPr>
            <a:lvl1pPr marL="0" algn="r" defTabSz="914400" rtl="0" eaLnBrk="1" latinLnBrk="0" hangingPunct="1">
              <a:defRPr sz="1100" b="1" kern="1200">
                <a:solidFill>
                  <a:schemeClr val="tx1"/>
                </a:solidFill>
                <a:latin typeface="AvenirNext LT Pro Medium" panose="020B05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8C158F0-531B-4D8F-B6F9-8CC09C40F2A5}" type="slidenum">
              <a:rPr lang="en-US" sz="800" b="0" smtClean="0">
                <a:latin typeface="+mn-lt"/>
              </a:rPr>
              <a:pPr/>
              <a:t>‹#›</a:t>
            </a:fld>
            <a:endParaRPr lang="en-US" sz="800" b="0">
              <a:latin typeface="+mn-lt"/>
            </a:endParaRPr>
          </a:p>
        </p:txBody>
      </p:sp>
      <p:sp>
        <p:nvSpPr>
          <p:cNvPr id="7" name="Parallelogram 6">
            <a:extLst>
              <a:ext uri="{FF2B5EF4-FFF2-40B4-BE49-F238E27FC236}">
                <a16:creationId xmlns:a16="http://schemas.microsoft.com/office/drawing/2014/main" id="{63D7238F-00E8-6BAF-AB01-0D5C61B99F6C}"/>
              </a:ext>
            </a:extLst>
          </p:cNvPr>
          <p:cNvSpPr>
            <a:spLocks/>
          </p:cNvSpPr>
          <p:nvPr userDrawn="1"/>
        </p:nvSpPr>
        <p:spPr>
          <a:xfrm>
            <a:off x="11341967" y="6400800"/>
            <a:ext cx="228600" cy="182880"/>
          </a:xfrm>
          <a:prstGeom prst="parallelogram">
            <a:avLst>
              <a:gd name="adj" fmla="val 65506"/>
            </a:avLst>
          </a:prstGeom>
          <a:solidFill>
            <a:srgbClr val="FFC20E"/>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20">
            <a:extLst>
              <a:ext uri="{FF2B5EF4-FFF2-40B4-BE49-F238E27FC236}">
                <a16:creationId xmlns:a16="http://schemas.microsoft.com/office/drawing/2014/main" id="{C68C67FB-E3CF-C8FC-7080-EF22C298A6F7}"/>
              </a:ext>
            </a:extLst>
          </p:cNvPr>
          <p:cNvSpPr txBox="1">
            <a:spLocks noChangeArrowheads="1"/>
          </p:cNvSpPr>
          <p:nvPr userDrawn="1"/>
        </p:nvSpPr>
        <p:spPr bwMode="gray">
          <a:xfrm>
            <a:off x="8316474" y="6446202"/>
            <a:ext cx="2979773" cy="123111"/>
          </a:xfrm>
          <a:prstGeom prst="rect">
            <a:avLst/>
          </a:prstGeom>
          <a:noFill/>
          <a:ln w="9525">
            <a:noFill/>
            <a:miter lim="800000"/>
            <a:headEnd/>
            <a:tailEnd/>
          </a:ln>
        </p:spPr>
        <p:txBody>
          <a:bodyPr wrap="squar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800" dirty="0">
                <a:solidFill>
                  <a:srgbClr val="B4B4B9"/>
                </a:solidFill>
                <a:latin typeface="+mn-lt"/>
                <a:ea typeface="Open Sans" panose="020B0606030504020204" pitchFamily="34" charset="0"/>
                <a:cs typeface="Open Sans" panose="020B0606030504020204" pitchFamily="34" charset="0"/>
              </a:rPr>
              <a:t>Confidential | Zelis® All Rights Reserved</a:t>
            </a:r>
          </a:p>
        </p:txBody>
      </p:sp>
    </p:spTree>
    <p:extLst>
      <p:ext uri="{BB962C8B-B14F-4D97-AF65-F5344CB8AC3E}">
        <p14:creationId xmlns:p14="http://schemas.microsoft.com/office/powerpoint/2010/main" val="110753486"/>
      </p:ext>
    </p:extLst>
  </p:cSld>
  <p:clrMap bg1="lt1" tx1="dk1" bg2="lt2" tx2="dk2" accent1="accent1" accent2="accent2" accent3="accent3" accent4="accent4" accent5="accent5" accent6="accent6" hlink="hlink" folHlink="folHlink"/>
  <p:sldLayoutIdLst>
    <p:sldLayoutId id="2147483888" r:id="rId1"/>
    <p:sldLayoutId id="2147484163" r:id="rId2"/>
    <p:sldLayoutId id="2147484164" r:id="rId3"/>
    <p:sldLayoutId id="2147483890" r:id="rId4"/>
    <p:sldLayoutId id="2147483891" r:id="rId5"/>
    <p:sldLayoutId id="2147483892" r:id="rId6"/>
    <p:sldLayoutId id="2147483923" r:id="rId7"/>
    <p:sldLayoutId id="2147484050" r:id="rId8"/>
    <p:sldLayoutId id="2147484049" r:id="rId9"/>
    <p:sldLayoutId id="2147483922" r:id="rId10"/>
    <p:sldLayoutId id="2147483893" r:id="rId11"/>
    <p:sldLayoutId id="2147483894" r:id="rId12"/>
    <p:sldLayoutId id="2147483895" r:id="rId13"/>
    <p:sldLayoutId id="2147483896" r:id="rId14"/>
    <p:sldLayoutId id="2147483897" r:id="rId15"/>
    <p:sldLayoutId id="2147483898" r:id="rId16"/>
    <p:sldLayoutId id="2147483899" r:id="rId17"/>
    <p:sldLayoutId id="2147483900" r:id="rId18"/>
    <p:sldLayoutId id="2147484162" r:id="rId19"/>
    <p:sldLayoutId id="2147483901" r:id="rId20"/>
    <p:sldLayoutId id="2147483902" r:id="rId21"/>
    <p:sldLayoutId id="2147483903" r:id="rId22"/>
  </p:sldLayoutIdLst>
  <p:hf hdr="0" ftr="0" dt="0"/>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182880" marR="0" indent="-182880" algn="l" defTabSz="914400" rtl="0" eaLnBrk="1" fontAlgn="auto" latinLnBrk="0" hangingPunct="1">
        <a:lnSpc>
          <a:spcPct val="100000"/>
        </a:lnSpc>
        <a:spcBef>
          <a:spcPts val="600"/>
        </a:spcBef>
        <a:spcAft>
          <a:spcPts val="600"/>
        </a:spcAft>
        <a:buClrTx/>
        <a:buSzTx/>
        <a:buFont typeface="Arial" panose="020B0604020202020204" pitchFamily="34" charset="0"/>
        <a:buChar char="•"/>
        <a:tabLst/>
        <a:defRPr sz="2000" kern="1200">
          <a:solidFill>
            <a:schemeClr val="tx1"/>
          </a:solidFill>
          <a:latin typeface="+mn-lt"/>
          <a:ea typeface="+mn-ea"/>
          <a:cs typeface="+mn-cs"/>
        </a:defRPr>
      </a:lvl1pPr>
      <a:lvl2pPr marL="457200" indent="-228600" algn="l" defTabSz="914400" rtl="0" eaLnBrk="1" latinLnBrk="0" hangingPunct="1">
        <a:lnSpc>
          <a:spcPct val="100000"/>
        </a:lnSpc>
        <a:spcBef>
          <a:spcPts val="600"/>
        </a:spcBef>
        <a:spcAft>
          <a:spcPts val="600"/>
        </a:spcAft>
        <a:buFont typeface="Arial" panose="020B0604020202020204" pitchFamily="34" charset="0"/>
        <a:buChar char="•"/>
        <a:defRPr sz="2000" kern="1200">
          <a:solidFill>
            <a:schemeClr val="tx1"/>
          </a:solidFill>
          <a:latin typeface="AvenirNext LT Pro Regular" panose="020B0504020202020204" pitchFamily="34" charset="0"/>
          <a:ea typeface="+mn-ea"/>
          <a:cs typeface="+mn-cs"/>
        </a:defRPr>
      </a:lvl2pPr>
      <a:lvl3pPr marL="457200" indent="-182880" algn="l" defTabSz="914400" rtl="0" eaLnBrk="1" latinLnBrk="0" hangingPunct="1">
        <a:lnSpc>
          <a:spcPct val="100000"/>
        </a:lnSpc>
        <a:spcBef>
          <a:spcPts val="600"/>
        </a:spcBef>
        <a:spcAft>
          <a:spcPts val="600"/>
        </a:spcAft>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Next LT Pro Regular" panose="020B05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Next LT Pro Regular" panose="020B05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A2CBA2E-D940-4B77-9754-8B0A13FDCAD2}"/>
              </a:ext>
            </a:extLst>
          </p:cNvPr>
          <p:cNvSpPr/>
          <p:nvPr userDrawn="1"/>
        </p:nvSpPr>
        <p:spPr>
          <a:xfrm>
            <a:off x="0" y="0"/>
            <a:ext cx="12192000" cy="6858000"/>
          </a:xfrm>
          <a:prstGeom prst="rect">
            <a:avLst/>
          </a:prstGeom>
          <a:solidFill>
            <a:srgbClr val="230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1061296-2AD2-4C47-8FF9-2FBFB09631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This is the Master Slide. Please choose one of the child layouts.</a:t>
            </a:r>
          </a:p>
        </p:txBody>
      </p:sp>
      <p:sp>
        <p:nvSpPr>
          <p:cNvPr id="3" name="Text Placeholder 2">
            <a:extLst>
              <a:ext uri="{FF2B5EF4-FFF2-40B4-BE49-F238E27FC236}">
                <a16:creationId xmlns:a16="http://schemas.microsoft.com/office/drawing/2014/main" id="{D428A757-77FA-4A35-AAA0-9050D23129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ts val="600"/>
              </a:spcBef>
              <a:spcAft>
                <a:spcPts val="600"/>
              </a:spcAft>
              <a:buClrTx/>
              <a:buSzTx/>
              <a:buFont typeface="Arial" panose="020B0604020202020204" pitchFamily="34" charset="0"/>
              <a:buNone/>
              <a:tabLst/>
              <a:defRPr/>
            </a:pPr>
            <a:r>
              <a:rPr lang="en-US"/>
              <a:t>Slides should have no more than 3 levels of text including 2 levels of bulleted text. If you find your content is creating more lines, please consider making another slide.</a:t>
            </a:r>
          </a:p>
          <a:p>
            <a:pPr lvl="0"/>
            <a:r>
              <a:rPr lang="en-US"/>
              <a:t> This is the first level bullet. First level should be 18pt or larger.</a:t>
            </a:r>
          </a:p>
          <a:p>
            <a:pPr lvl="2"/>
            <a:r>
              <a:rPr lang="en-US"/>
              <a:t>This is the second level bullet. Second level should be 12pt or larger.</a:t>
            </a:r>
          </a:p>
        </p:txBody>
      </p:sp>
      <p:sp>
        <p:nvSpPr>
          <p:cNvPr id="8" name="Slide Number Placeholder 5">
            <a:extLst>
              <a:ext uri="{FF2B5EF4-FFF2-40B4-BE49-F238E27FC236}">
                <a16:creationId xmlns:a16="http://schemas.microsoft.com/office/drawing/2014/main" id="{11789454-01F4-5CE9-BF2B-CBF1076581BC}"/>
              </a:ext>
            </a:extLst>
          </p:cNvPr>
          <p:cNvSpPr txBox="1">
            <a:spLocks/>
          </p:cNvSpPr>
          <p:nvPr userDrawn="1"/>
        </p:nvSpPr>
        <p:spPr>
          <a:xfrm>
            <a:off x="11341967" y="6328727"/>
            <a:ext cx="457200" cy="365125"/>
          </a:xfrm>
          <a:prstGeom prst="rect">
            <a:avLst/>
          </a:prstGeom>
        </p:spPr>
        <p:txBody>
          <a:bodyPr vert="horz" lIns="0" tIns="45720" rIns="0" bIns="45720" rtlCol="0" anchor="ctr"/>
          <a:lstStyle>
            <a:defPPr>
              <a:defRPr lang="en-US"/>
            </a:defPPr>
            <a:lvl1pPr marL="0" algn="r" defTabSz="914400" rtl="0" eaLnBrk="1" latinLnBrk="0" hangingPunct="1">
              <a:defRPr sz="1100" b="1" kern="1200">
                <a:solidFill>
                  <a:schemeClr val="tx1"/>
                </a:solidFill>
                <a:latin typeface="AvenirNext LT Pro Medium" panose="020B05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8C158F0-531B-4D8F-B6F9-8CC09C40F2A5}" type="slidenum">
              <a:rPr lang="en-US" sz="800" b="0" smtClean="0">
                <a:latin typeface="+mn-lt"/>
              </a:rPr>
              <a:pPr/>
              <a:t>‹#›</a:t>
            </a:fld>
            <a:endParaRPr lang="en-US" sz="800" b="0">
              <a:latin typeface="+mn-lt"/>
            </a:endParaRPr>
          </a:p>
        </p:txBody>
      </p:sp>
      <p:sp>
        <p:nvSpPr>
          <p:cNvPr id="13" name="Slide Number Placeholder 5">
            <a:extLst>
              <a:ext uri="{FF2B5EF4-FFF2-40B4-BE49-F238E27FC236}">
                <a16:creationId xmlns:a16="http://schemas.microsoft.com/office/drawing/2014/main" id="{8DCBD3EE-9687-077A-AE41-CBF30BC86ECF}"/>
              </a:ext>
            </a:extLst>
          </p:cNvPr>
          <p:cNvSpPr txBox="1">
            <a:spLocks/>
          </p:cNvSpPr>
          <p:nvPr userDrawn="1"/>
        </p:nvSpPr>
        <p:spPr>
          <a:xfrm>
            <a:off x="11341967" y="6328727"/>
            <a:ext cx="457200" cy="365125"/>
          </a:xfrm>
          <a:prstGeom prst="rect">
            <a:avLst/>
          </a:prstGeom>
        </p:spPr>
        <p:txBody>
          <a:bodyPr vert="horz" lIns="0" tIns="45720" rIns="0" bIns="45720" rtlCol="0" anchor="ctr"/>
          <a:lstStyle>
            <a:defPPr>
              <a:defRPr lang="en-US"/>
            </a:defPPr>
            <a:lvl1pPr marL="0" algn="r" defTabSz="914400" rtl="0" eaLnBrk="1" latinLnBrk="0" hangingPunct="1">
              <a:defRPr sz="1100" b="1" kern="1200">
                <a:solidFill>
                  <a:schemeClr val="tx1"/>
                </a:solidFill>
                <a:latin typeface="AvenirNext LT Pro Medium" panose="020B05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8C158F0-531B-4D8F-B6F9-8CC09C40F2A5}" type="slidenum">
              <a:rPr lang="en-US" sz="800" b="0" smtClean="0">
                <a:solidFill>
                  <a:schemeClr val="bg1"/>
                </a:solidFill>
                <a:latin typeface="+mn-lt"/>
              </a:rPr>
              <a:pPr/>
              <a:t>‹#›</a:t>
            </a:fld>
            <a:endParaRPr lang="en-US" sz="800" b="0">
              <a:solidFill>
                <a:schemeClr val="bg1"/>
              </a:solidFill>
              <a:latin typeface="+mn-lt"/>
            </a:endParaRPr>
          </a:p>
        </p:txBody>
      </p:sp>
      <p:sp>
        <p:nvSpPr>
          <p:cNvPr id="15" name="Parallelogram 14">
            <a:extLst>
              <a:ext uri="{FF2B5EF4-FFF2-40B4-BE49-F238E27FC236}">
                <a16:creationId xmlns:a16="http://schemas.microsoft.com/office/drawing/2014/main" id="{300D607E-D2EF-0270-722D-B5A50B400CDE}"/>
              </a:ext>
            </a:extLst>
          </p:cNvPr>
          <p:cNvSpPr>
            <a:spLocks/>
          </p:cNvSpPr>
          <p:nvPr userDrawn="1"/>
        </p:nvSpPr>
        <p:spPr>
          <a:xfrm>
            <a:off x="11341967" y="6400800"/>
            <a:ext cx="228600" cy="182880"/>
          </a:xfrm>
          <a:prstGeom prst="parallelogram">
            <a:avLst>
              <a:gd name="adj" fmla="val 65506"/>
            </a:avLst>
          </a:prstGeom>
          <a:solidFill>
            <a:srgbClr val="FFC20E"/>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20">
            <a:extLst>
              <a:ext uri="{FF2B5EF4-FFF2-40B4-BE49-F238E27FC236}">
                <a16:creationId xmlns:a16="http://schemas.microsoft.com/office/drawing/2014/main" id="{EFBE09F0-564F-529C-E179-E1A4E9814D5A}"/>
              </a:ext>
            </a:extLst>
          </p:cNvPr>
          <p:cNvSpPr txBox="1">
            <a:spLocks noChangeArrowheads="1"/>
          </p:cNvSpPr>
          <p:nvPr userDrawn="1"/>
        </p:nvSpPr>
        <p:spPr bwMode="gray">
          <a:xfrm>
            <a:off x="8390374" y="6446202"/>
            <a:ext cx="2905873" cy="123111"/>
          </a:xfrm>
          <a:prstGeom prst="rect">
            <a:avLst/>
          </a:prstGeom>
          <a:noFill/>
          <a:ln w="9525">
            <a:noFill/>
            <a:miter lim="800000"/>
            <a:headEnd/>
            <a:tailEnd/>
          </a:ln>
        </p:spPr>
        <p:txBody>
          <a:bodyPr wrap="squar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800" dirty="0">
                <a:solidFill>
                  <a:schemeClr val="bg1"/>
                </a:solidFill>
                <a:latin typeface="+mn-lt"/>
                <a:ea typeface="Open Sans" panose="020B0606030504020204" pitchFamily="34" charset="0"/>
                <a:cs typeface="Open Sans" panose="020B0606030504020204" pitchFamily="34" charset="0"/>
              </a:rPr>
              <a:t>Confidential | Zelis® All Rights Reserved</a:t>
            </a:r>
          </a:p>
        </p:txBody>
      </p:sp>
    </p:spTree>
    <p:extLst>
      <p:ext uri="{BB962C8B-B14F-4D97-AF65-F5344CB8AC3E}">
        <p14:creationId xmlns:p14="http://schemas.microsoft.com/office/powerpoint/2010/main" val="3212420457"/>
      </p:ext>
    </p:extLst>
  </p:cSld>
  <p:clrMap bg1="lt1" tx1="dk1" bg2="lt2" tx2="dk2" accent1="accent1" accent2="accent2" accent3="accent3" accent4="accent4" accent5="accent5" accent6="accent6" hlink="hlink" folHlink="folHlink"/>
  <p:sldLayoutIdLst>
    <p:sldLayoutId id="2147483907" r:id="rId1"/>
    <p:sldLayoutId id="2147483909" r:id="rId2"/>
    <p:sldLayoutId id="2147484165" r:id="rId3"/>
    <p:sldLayoutId id="2147484166" r:id="rId4"/>
    <p:sldLayoutId id="2147483910" r:id="rId5"/>
    <p:sldLayoutId id="2147483911" r:id="rId6"/>
    <p:sldLayoutId id="2147483912" r:id="rId7"/>
    <p:sldLayoutId id="2147483913" r:id="rId8"/>
    <p:sldLayoutId id="2147483914" r:id="rId9"/>
    <p:sldLayoutId id="2147483915" r:id="rId10"/>
    <p:sldLayoutId id="2147483916" r:id="rId11"/>
    <p:sldLayoutId id="2147483917" r:id="rId12"/>
    <p:sldLayoutId id="2147483918" r:id="rId13"/>
    <p:sldLayoutId id="2147483919" r:id="rId14"/>
    <p:sldLayoutId id="2147483920" r:id="rId15"/>
    <p:sldLayoutId id="2147483921" r:id="rId16"/>
  </p:sldLayoutIdLst>
  <p:txStyles>
    <p:titleStyle>
      <a:lvl1pPr algn="l" defTabSz="914400" rtl="0" eaLnBrk="1" latinLnBrk="0" hangingPunct="1">
        <a:lnSpc>
          <a:spcPct val="90000"/>
        </a:lnSpc>
        <a:spcBef>
          <a:spcPct val="0"/>
        </a:spcBef>
        <a:buNone/>
        <a:defRPr sz="28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A8B7B8B1-3789-EFB8-5D70-449AD712EB5B}"/>
              </a:ext>
            </a:extLst>
          </p:cNvPr>
          <p:cNvSpPr>
            <a:spLocks noGrp="1"/>
          </p:cNvSpPr>
          <p:nvPr>
            <p:ph type="body" sz="quarter" idx="12"/>
          </p:nvPr>
        </p:nvSpPr>
        <p:spPr>
          <a:xfrm>
            <a:off x="315685" y="2514600"/>
            <a:ext cx="6400800" cy="1828800"/>
          </a:xfrm>
        </p:spPr>
        <p:txBody>
          <a:bodyPr>
            <a:normAutofit/>
          </a:bodyPr>
          <a:lstStyle/>
          <a:p>
            <a:r>
              <a:rPr lang="en-US" sz="3200" dirty="0"/>
              <a:t>Performance Comparison: Python vs Rust in Data Preprocessing</a:t>
            </a:r>
          </a:p>
        </p:txBody>
      </p:sp>
      <p:sp>
        <p:nvSpPr>
          <p:cNvPr id="4" name="Title 3">
            <a:extLst>
              <a:ext uri="{FF2B5EF4-FFF2-40B4-BE49-F238E27FC236}">
                <a16:creationId xmlns:a16="http://schemas.microsoft.com/office/drawing/2014/main" id="{380EA74D-3019-74E0-E969-8B16961CB20D}"/>
              </a:ext>
            </a:extLst>
          </p:cNvPr>
          <p:cNvSpPr>
            <a:spLocks noGrp="1"/>
          </p:cNvSpPr>
          <p:nvPr>
            <p:ph type="title" idx="4294967295"/>
          </p:nvPr>
        </p:nvSpPr>
        <p:spPr>
          <a:xfrm>
            <a:off x="7946571" y="3080657"/>
            <a:ext cx="4001606" cy="2057400"/>
          </a:xfrm>
        </p:spPr>
        <p:txBody>
          <a:bodyPr>
            <a:normAutofit/>
          </a:bodyPr>
          <a:lstStyle/>
          <a:p>
            <a:r>
              <a:rPr lang="en-US" dirty="0"/>
              <a:t>Abhishek Jain</a:t>
            </a:r>
          </a:p>
        </p:txBody>
      </p:sp>
    </p:spTree>
    <p:extLst>
      <p:ext uri="{BB962C8B-B14F-4D97-AF65-F5344CB8AC3E}">
        <p14:creationId xmlns:p14="http://schemas.microsoft.com/office/powerpoint/2010/main" val="2973235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09D58-383F-F299-F65F-242EBD7C2270}"/>
              </a:ext>
            </a:extLst>
          </p:cNvPr>
          <p:cNvSpPr>
            <a:spLocks noGrp="1"/>
          </p:cNvSpPr>
          <p:nvPr>
            <p:ph type="title"/>
          </p:nvPr>
        </p:nvSpPr>
        <p:spPr>
          <a:xfrm>
            <a:off x="365761" y="985519"/>
            <a:ext cx="5139690" cy="853440"/>
          </a:xfrm>
        </p:spPr>
        <p:txBody>
          <a:bodyPr/>
          <a:lstStyle/>
          <a:p>
            <a:r>
              <a:rPr lang="en-US" dirty="0"/>
              <a:t>To evaluate and compare the performance of Python and Rust implementations across key data preprocessing stages, focusing on:</a:t>
            </a:r>
          </a:p>
        </p:txBody>
      </p:sp>
      <p:sp>
        <p:nvSpPr>
          <p:cNvPr id="3" name="Content Placeholder 2">
            <a:extLst>
              <a:ext uri="{FF2B5EF4-FFF2-40B4-BE49-F238E27FC236}">
                <a16:creationId xmlns:a16="http://schemas.microsoft.com/office/drawing/2014/main" id="{DBD3F0CB-FD7F-7D3F-9FC7-E6C90E092403}"/>
              </a:ext>
            </a:extLst>
          </p:cNvPr>
          <p:cNvSpPr>
            <a:spLocks noGrp="1"/>
          </p:cNvSpPr>
          <p:nvPr>
            <p:ph idx="1"/>
          </p:nvPr>
        </p:nvSpPr>
        <p:spPr>
          <a:xfrm>
            <a:off x="365761" y="2285999"/>
            <a:ext cx="5139690" cy="3890963"/>
          </a:xfrm>
        </p:spPr>
        <p:txBody>
          <a:bodyPr/>
          <a:lstStyle/>
          <a:p>
            <a:r>
              <a:rPr lang="en-US" dirty="0"/>
              <a:t>1.Execution Time</a:t>
            </a:r>
          </a:p>
          <a:p>
            <a:r>
              <a:rPr lang="en-US" dirty="0"/>
              <a:t>2.Memory Usage</a:t>
            </a:r>
          </a:p>
          <a:p>
            <a:r>
              <a:rPr lang="en-US" dirty="0"/>
              <a:t>3.Scalability</a:t>
            </a:r>
          </a:p>
          <a:p>
            <a:pPr marL="182880" indent="-182880">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DA6C4E7C-FF7D-A994-0631-0F303F970146}"/>
              </a:ext>
            </a:extLst>
          </p:cNvPr>
          <p:cNvSpPr>
            <a:spLocks noGrp="1"/>
          </p:cNvSpPr>
          <p:nvPr>
            <p:ph type="body" sz="quarter" idx="13"/>
          </p:nvPr>
        </p:nvSpPr>
        <p:spPr>
          <a:xfrm>
            <a:off x="365760" y="365760"/>
            <a:ext cx="5001671" cy="365760"/>
          </a:xfrm>
        </p:spPr>
        <p:txBody>
          <a:bodyPr/>
          <a:lstStyle/>
          <a:p>
            <a:r>
              <a:rPr lang="en-US" dirty="0"/>
              <a:t>Objective</a:t>
            </a:r>
          </a:p>
        </p:txBody>
      </p:sp>
      <p:grpSp>
        <p:nvGrpSpPr>
          <p:cNvPr id="42" name="Group 41">
            <a:extLst>
              <a:ext uri="{FF2B5EF4-FFF2-40B4-BE49-F238E27FC236}">
                <a16:creationId xmlns:a16="http://schemas.microsoft.com/office/drawing/2014/main" id="{F18A0486-25A2-990C-D8FF-C41B104C6E25}"/>
              </a:ext>
            </a:extLst>
          </p:cNvPr>
          <p:cNvGrpSpPr/>
          <p:nvPr/>
        </p:nvGrpSpPr>
        <p:grpSpPr>
          <a:xfrm>
            <a:off x="9234491" y="426349"/>
            <a:ext cx="2537549" cy="564978"/>
            <a:chOff x="9234491" y="426349"/>
            <a:chExt cx="2537549" cy="564978"/>
          </a:xfrm>
        </p:grpSpPr>
        <p:grpSp>
          <p:nvGrpSpPr>
            <p:cNvPr id="17" name="Group 16">
              <a:extLst>
                <a:ext uri="{FF2B5EF4-FFF2-40B4-BE49-F238E27FC236}">
                  <a16:creationId xmlns:a16="http://schemas.microsoft.com/office/drawing/2014/main" id="{D31E7772-DBF0-6070-070B-4E571EE5B7DF}"/>
                </a:ext>
              </a:extLst>
            </p:cNvPr>
            <p:cNvGrpSpPr/>
            <p:nvPr/>
          </p:nvGrpSpPr>
          <p:grpSpPr>
            <a:xfrm>
              <a:off x="10476396" y="426349"/>
              <a:ext cx="1295644" cy="564978"/>
              <a:chOff x="10476396" y="426349"/>
              <a:chExt cx="1295644" cy="564978"/>
            </a:xfrm>
          </p:grpSpPr>
          <p:cxnSp>
            <p:nvCxnSpPr>
              <p:cNvPr id="39" name="Straight Connector 38">
                <a:extLst>
                  <a:ext uri="{FF2B5EF4-FFF2-40B4-BE49-F238E27FC236}">
                    <a16:creationId xmlns:a16="http://schemas.microsoft.com/office/drawing/2014/main" id="{0487E382-DA59-0A43-5E18-25BB86058017}"/>
                  </a:ext>
                </a:extLst>
              </p:cNvPr>
              <p:cNvCxnSpPr>
                <a:cxnSpLocks/>
              </p:cNvCxnSpPr>
              <p:nvPr/>
            </p:nvCxnSpPr>
            <p:spPr>
              <a:xfrm>
                <a:off x="10476396" y="453508"/>
                <a:ext cx="0" cy="537819"/>
              </a:xfrm>
              <a:prstGeom prst="line">
                <a:avLst/>
              </a:prstGeom>
              <a:ln w="6350">
                <a:solidFill>
                  <a:srgbClr val="320FFF"/>
                </a:solidFill>
              </a:ln>
            </p:spPr>
            <p:style>
              <a:lnRef idx="1">
                <a:schemeClr val="accent1"/>
              </a:lnRef>
              <a:fillRef idx="0">
                <a:schemeClr val="accent1"/>
              </a:fillRef>
              <a:effectRef idx="0">
                <a:schemeClr val="accent1"/>
              </a:effectRef>
              <a:fontRef idx="minor">
                <a:schemeClr val="tx1"/>
              </a:fontRef>
            </p:style>
          </p:cxnSp>
          <p:pic>
            <p:nvPicPr>
              <p:cNvPr id="40" name="Content Placeholder 9">
                <a:extLst>
                  <a:ext uri="{FF2B5EF4-FFF2-40B4-BE49-F238E27FC236}">
                    <a16:creationId xmlns:a16="http://schemas.microsoft.com/office/drawing/2014/main" id="{5B7A029E-B60D-401F-6361-DA01CCA6235B}"/>
                  </a:ext>
                </a:extLst>
              </p:cNvPr>
              <p:cNvPicPr>
                <a:picLocks noChangeAspect="1"/>
              </p:cNvPicPr>
              <p:nvPr/>
            </p:nvPicPr>
            <p:blipFill>
              <a:blip r:embed="rId2" cstate="hqprint">
                <a:extLst>
                  <a:ext uri="{28A0092B-C50C-407E-A947-70E740481C1C}">
                    <a14:useLocalDpi xmlns:a14="http://schemas.microsoft.com/office/drawing/2010/main"/>
                  </a:ext>
                </a:extLst>
              </a:blip>
              <a:srcRect/>
              <a:stretch/>
            </p:blipFill>
            <p:spPr>
              <a:xfrm>
                <a:off x="10743283" y="426349"/>
                <a:ext cx="1028757" cy="490902"/>
              </a:xfrm>
              <a:prstGeom prst="rect">
                <a:avLst/>
              </a:prstGeom>
            </p:spPr>
          </p:pic>
        </p:grpSp>
        <p:sp>
          <p:nvSpPr>
            <p:cNvPr id="41" name="TextBox 40">
              <a:extLst>
                <a:ext uri="{FF2B5EF4-FFF2-40B4-BE49-F238E27FC236}">
                  <a16:creationId xmlns:a16="http://schemas.microsoft.com/office/drawing/2014/main" id="{13216A22-D478-10CD-585B-7451599755C4}"/>
                </a:ext>
              </a:extLst>
            </p:cNvPr>
            <p:cNvSpPr txBox="1"/>
            <p:nvPr/>
          </p:nvSpPr>
          <p:spPr>
            <a:xfrm>
              <a:off x="9234491" y="453508"/>
              <a:ext cx="1186767" cy="307777"/>
            </a:xfrm>
            <a:prstGeom prst="rect">
              <a:avLst/>
            </a:prstGeom>
            <a:noFill/>
          </p:spPr>
          <p:txBody>
            <a:bodyPr wrap="square" rtlCol="0">
              <a:spAutoFit/>
            </a:bodyPr>
            <a:lstStyle/>
            <a:p>
              <a:endParaRPr lang="en-US" sz="1400" dirty="0"/>
            </a:p>
          </p:txBody>
        </p:sp>
      </p:grpSp>
    </p:spTree>
    <p:extLst>
      <p:ext uri="{BB962C8B-B14F-4D97-AF65-F5344CB8AC3E}">
        <p14:creationId xmlns:p14="http://schemas.microsoft.com/office/powerpoint/2010/main" val="4071682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FA71D85-9887-261E-7C41-080B7A29A65C}"/>
              </a:ext>
            </a:extLst>
          </p:cNvPr>
          <p:cNvSpPr>
            <a:spLocks noGrp="1"/>
          </p:cNvSpPr>
          <p:nvPr>
            <p:ph type="body" sz="quarter" idx="12"/>
          </p:nvPr>
        </p:nvSpPr>
        <p:spPr>
          <a:xfrm>
            <a:off x="354329" y="372646"/>
            <a:ext cx="5943600" cy="365760"/>
          </a:xfrm>
        </p:spPr>
        <p:txBody>
          <a:bodyPr>
            <a:normAutofit/>
          </a:bodyPr>
          <a:lstStyle/>
          <a:p>
            <a:r>
              <a:rPr lang="en-US" dirty="0"/>
              <a:t>Pipeline Overview: Data Preprocessing Stages</a:t>
            </a:r>
          </a:p>
        </p:txBody>
      </p:sp>
      <p:grpSp>
        <p:nvGrpSpPr>
          <p:cNvPr id="6" name="Group 5">
            <a:extLst>
              <a:ext uri="{FF2B5EF4-FFF2-40B4-BE49-F238E27FC236}">
                <a16:creationId xmlns:a16="http://schemas.microsoft.com/office/drawing/2014/main" id="{C6073269-FD45-EC0C-9A94-2562B0D00176}"/>
              </a:ext>
            </a:extLst>
          </p:cNvPr>
          <p:cNvGrpSpPr/>
          <p:nvPr/>
        </p:nvGrpSpPr>
        <p:grpSpPr>
          <a:xfrm>
            <a:off x="8393559" y="759422"/>
            <a:ext cx="1252764" cy="545280"/>
            <a:chOff x="10956590" y="246968"/>
            <a:chExt cx="732897" cy="319002"/>
          </a:xfrm>
          <a:solidFill>
            <a:schemeClr val="bg1"/>
          </a:solidFill>
        </p:grpSpPr>
        <p:sp>
          <p:nvSpPr>
            <p:cNvPr id="15" name="Freeform: Shape 6">
              <a:extLst>
                <a:ext uri="{FF2B5EF4-FFF2-40B4-BE49-F238E27FC236}">
                  <a16:creationId xmlns:a16="http://schemas.microsoft.com/office/drawing/2014/main" id="{5E2FBA8A-C6AC-89F7-806D-5BFFC97A149C}"/>
                </a:ext>
              </a:extLst>
            </p:cNvPr>
            <p:cNvSpPr/>
            <p:nvPr/>
          </p:nvSpPr>
          <p:spPr>
            <a:xfrm>
              <a:off x="11502373" y="368572"/>
              <a:ext cx="152189" cy="197064"/>
            </a:xfrm>
            <a:custGeom>
              <a:avLst/>
              <a:gdLst>
                <a:gd name="connsiteX0" fmla="*/ 573754 w 970738"/>
                <a:gd name="connsiteY0" fmla="*/ 503046 h 1256976"/>
                <a:gd name="connsiteX1" fmla="*/ 309665 w 970738"/>
                <a:gd name="connsiteY1" fmla="*/ 342037 h 1256976"/>
                <a:gd name="connsiteX2" fmla="*/ 479193 w 970738"/>
                <a:gd name="connsiteY2" fmla="*/ 230013 h 1256976"/>
                <a:gd name="connsiteX3" fmla="*/ 728799 w 970738"/>
                <a:gd name="connsiteY3" fmla="*/ 347575 h 1256976"/>
                <a:gd name="connsiteX4" fmla="*/ 898327 w 970738"/>
                <a:gd name="connsiteY4" fmla="*/ 181028 h 1256976"/>
                <a:gd name="connsiteX5" fmla="*/ 479193 w 970738"/>
                <a:gd name="connsiteY5" fmla="*/ 0 h 1256976"/>
                <a:gd name="connsiteX6" fmla="*/ 48558 w 970738"/>
                <a:gd name="connsiteY6" fmla="*/ 356094 h 1256976"/>
                <a:gd name="connsiteX7" fmla="*/ 404652 w 970738"/>
                <a:gd name="connsiteY7" fmla="*/ 726244 h 1256976"/>
                <a:gd name="connsiteX8" fmla="*/ 697705 w 970738"/>
                <a:gd name="connsiteY8" fmla="*/ 895772 h 1256976"/>
                <a:gd name="connsiteX9" fmla="*/ 485156 w 970738"/>
                <a:gd name="connsiteY9" fmla="*/ 1024834 h 1256976"/>
                <a:gd name="connsiteX10" fmla="*/ 174639 w 970738"/>
                <a:gd name="connsiteY10" fmla="*/ 888105 h 1256976"/>
                <a:gd name="connsiteX11" fmla="*/ 0 w 970738"/>
                <a:gd name="connsiteY11" fmla="*/ 1057632 h 1256976"/>
                <a:gd name="connsiteX12" fmla="*/ 502620 w 970738"/>
                <a:gd name="connsiteY12" fmla="*/ 1256977 h 1256976"/>
                <a:gd name="connsiteX13" fmla="*/ 970738 w 970738"/>
                <a:gd name="connsiteY13" fmla="*/ 880863 h 1256976"/>
                <a:gd name="connsiteX14" fmla="*/ 574606 w 970738"/>
                <a:gd name="connsiteY14" fmla="*/ 501768 h 1256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70738" h="1256976">
                  <a:moveTo>
                    <a:pt x="573754" y="503046"/>
                  </a:moveTo>
                  <a:cubicBezTo>
                    <a:pt x="384206" y="454062"/>
                    <a:pt x="309665" y="434042"/>
                    <a:pt x="309665" y="342037"/>
                  </a:cubicBezTo>
                  <a:cubicBezTo>
                    <a:pt x="309665" y="270478"/>
                    <a:pt x="370150" y="230013"/>
                    <a:pt x="479193" y="230013"/>
                  </a:cubicBezTo>
                  <a:cubicBezTo>
                    <a:pt x="588236" y="230013"/>
                    <a:pt x="671722" y="281553"/>
                    <a:pt x="728799" y="347575"/>
                  </a:cubicBezTo>
                  <a:lnTo>
                    <a:pt x="898327" y="181028"/>
                  </a:lnTo>
                  <a:cubicBezTo>
                    <a:pt x="806322" y="80504"/>
                    <a:pt x="671722" y="0"/>
                    <a:pt x="479193" y="0"/>
                  </a:cubicBezTo>
                  <a:cubicBezTo>
                    <a:pt x="241087" y="0"/>
                    <a:pt x="48558" y="115006"/>
                    <a:pt x="48558" y="356094"/>
                  </a:cubicBezTo>
                  <a:cubicBezTo>
                    <a:pt x="48558" y="597181"/>
                    <a:pt x="226605" y="677685"/>
                    <a:pt x="404652" y="726244"/>
                  </a:cubicBezTo>
                  <a:cubicBezTo>
                    <a:pt x="608681" y="783747"/>
                    <a:pt x="697705" y="798229"/>
                    <a:pt x="697705" y="895772"/>
                  </a:cubicBezTo>
                  <a:cubicBezTo>
                    <a:pt x="697705" y="976276"/>
                    <a:pt x="631683" y="1024834"/>
                    <a:pt x="485156" y="1024834"/>
                  </a:cubicBezTo>
                  <a:cubicBezTo>
                    <a:pt x="355668" y="1024834"/>
                    <a:pt x="248754" y="981813"/>
                    <a:pt x="174639" y="888105"/>
                  </a:cubicBezTo>
                  <a:lnTo>
                    <a:pt x="0" y="1057632"/>
                  </a:lnTo>
                  <a:cubicBezTo>
                    <a:pt x="93283" y="1166249"/>
                    <a:pt x="263237" y="1256977"/>
                    <a:pt x="502620" y="1256977"/>
                  </a:cubicBezTo>
                  <a:cubicBezTo>
                    <a:pt x="844232" y="1256977"/>
                    <a:pt x="970738" y="1087449"/>
                    <a:pt x="970738" y="880863"/>
                  </a:cubicBezTo>
                  <a:cubicBezTo>
                    <a:pt x="970738" y="625294"/>
                    <a:pt x="764153" y="550753"/>
                    <a:pt x="574606" y="501768"/>
                  </a:cubicBezTo>
                  <a:close/>
                </a:path>
              </a:pathLst>
            </a:custGeom>
            <a:grpFill/>
            <a:ln w="0" cap="flat">
              <a:noFill/>
              <a:prstDash val="solid"/>
              <a:miter/>
            </a:ln>
          </p:spPr>
          <p:txBody>
            <a:bodyPr rtlCol="0" anchor="ctr"/>
            <a:lstStyle/>
            <a:p>
              <a:endParaRPr lang="en-US">
                <a:solidFill>
                  <a:srgbClr val="23004B"/>
                </a:solidFill>
              </a:endParaRPr>
            </a:p>
          </p:txBody>
        </p:sp>
        <p:sp>
          <p:nvSpPr>
            <p:cNvPr id="17" name="Freeform: Shape 7">
              <a:extLst>
                <a:ext uri="{FF2B5EF4-FFF2-40B4-BE49-F238E27FC236}">
                  <a16:creationId xmlns:a16="http://schemas.microsoft.com/office/drawing/2014/main" id="{843B6CDA-3C35-C6CC-5F5A-4BD10280AEA6}"/>
                </a:ext>
              </a:extLst>
            </p:cNvPr>
            <p:cNvSpPr/>
            <p:nvPr/>
          </p:nvSpPr>
          <p:spPr>
            <a:xfrm>
              <a:off x="11129146" y="368572"/>
              <a:ext cx="198854" cy="197398"/>
            </a:xfrm>
            <a:custGeom>
              <a:avLst/>
              <a:gdLst>
                <a:gd name="connsiteX0" fmla="*/ 678111 w 1268394"/>
                <a:gd name="connsiteY0" fmla="*/ 1015037 h 1259106"/>
                <a:gd name="connsiteX1" fmla="*/ 1020149 w 1268394"/>
                <a:gd name="connsiteY1" fmla="*/ 885549 h 1259106"/>
                <a:gd name="connsiteX2" fmla="*/ 1189677 w 1268394"/>
                <a:gd name="connsiteY2" fmla="*/ 1063596 h 1259106"/>
                <a:gd name="connsiteX3" fmla="*/ 681093 w 1268394"/>
                <a:gd name="connsiteY3" fmla="*/ 1259106 h 1259106"/>
                <a:gd name="connsiteX4" fmla="*/ 0 w 1268394"/>
                <a:gd name="connsiteY4" fmla="*/ 629553 h 1259106"/>
                <a:gd name="connsiteX5" fmla="*/ 643610 w 1268394"/>
                <a:gd name="connsiteY5" fmla="*/ 0 h 1259106"/>
                <a:gd name="connsiteX6" fmla="*/ 1267199 w 1268394"/>
                <a:gd name="connsiteY6" fmla="*/ 727096 h 1259106"/>
                <a:gd name="connsiteX7" fmla="*/ 295609 w 1268394"/>
                <a:gd name="connsiteY7" fmla="*/ 727096 h 1259106"/>
                <a:gd name="connsiteX8" fmla="*/ 677685 w 1268394"/>
                <a:gd name="connsiteY8" fmla="*/ 1014611 h 1259106"/>
                <a:gd name="connsiteX9" fmla="*/ 974146 w 1268394"/>
                <a:gd name="connsiteY9" fmla="*/ 526473 h 1259106"/>
                <a:gd name="connsiteX10" fmla="*/ 646591 w 1268394"/>
                <a:gd name="connsiteY10" fmla="*/ 241939 h 1259106"/>
                <a:gd name="connsiteX11" fmla="*/ 296035 w 1268394"/>
                <a:gd name="connsiteY11" fmla="*/ 526473 h 1259106"/>
                <a:gd name="connsiteX12" fmla="*/ 974146 w 1268394"/>
                <a:gd name="connsiteY12" fmla="*/ 526473 h 1259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68394" h="1259106">
                  <a:moveTo>
                    <a:pt x="678111" y="1015037"/>
                  </a:moveTo>
                  <a:cubicBezTo>
                    <a:pt x="836139" y="1015037"/>
                    <a:pt x="951145" y="951997"/>
                    <a:pt x="1020149" y="885549"/>
                  </a:cubicBezTo>
                  <a:lnTo>
                    <a:pt x="1189677" y="1063596"/>
                  </a:lnTo>
                  <a:cubicBezTo>
                    <a:pt x="1077652" y="1175620"/>
                    <a:pt x="922606" y="1259106"/>
                    <a:pt x="681093" y="1259106"/>
                  </a:cubicBezTo>
                  <a:cubicBezTo>
                    <a:pt x="267070" y="1259106"/>
                    <a:pt x="0" y="991610"/>
                    <a:pt x="0" y="629553"/>
                  </a:cubicBezTo>
                  <a:cubicBezTo>
                    <a:pt x="0" y="267496"/>
                    <a:pt x="281553" y="0"/>
                    <a:pt x="643610" y="0"/>
                  </a:cubicBezTo>
                  <a:cubicBezTo>
                    <a:pt x="1054651" y="0"/>
                    <a:pt x="1287219" y="304554"/>
                    <a:pt x="1267199" y="727096"/>
                  </a:cubicBezTo>
                  <a:lnTo>
                    <a:pt x="295609" y="727096"/>
                  </a:lnTo>
                  <a:cubicBezTo>
                    <a:pt x="330111" y="902587"/>
                    <a:pt x="456618" y="1014611"/>
                    <a:pt x="677685" y="1014611"/>
                  </a:cubicBezTo>
                  <a:close/>
                  <a:moveTo>
                    <a:pt x="974146" y="526473"/>
                  </a:moveTo>
                  <a:cubicBezTo>
                    <a:pt x="948163" y="362483"/>
                    <a:pt x="847639" y="241939"/>
                    <a:pt x="646591" y="241939"/>
                  </a:cubicBezTo>
                  <a:cubicBezTo>
                    <a:pt x="459599" y="241939"/>
                    <a:pt x="330537" y="345445"/>
                    <a:pt x="296035" y="526473"/>
                  </a:cubicBezTo>
                  <a:lnTo>
                    <a:pt x="974146" y="526473"/>
                  </a:lnTo>
                  <a:close/>
                </a:path>
              </a:pathLst>
            </a:custGeom>
            <a:grpFill/>
            <a:ln w="0" cap="flat">
              <a:noFill/>
              <a:prstDash val="solid"/>
              <a:miter/>
            </a:ln>
          </p:spPr>
          <p:txBody>
            <a:bodyPr rtlCol="0" anchor="ctr"/>
            <a:lstStyle/>
            <a:p>
              <a:endParaRPr lang="en-US">
                <a:solidFill>
                  <a:srgbClr val="23004B"/>
                </a:solidFill>
              </a:endParaRPr>
            </a:p>
          </p:txBody>
        </p:sp>
        <p:sp>
          <p:nvSpPr>
            <p:cNvPr id="18" name="Freeform: Shape 8">
              <a:extLst>
                <a:ext uri="{FF2B5EF4-FFF2-40B4-BE49-F238E27FC236}">
                  <a16:creationId xmlns:a16="http://schemas.microsoft.com/office/drawing/2014/main" id="{A621E484-9AD1-D029-A1EB-416D1CB1B49F}"/>
                </a:ext>
              </a:extLst>
            </p:cNvPr>
            <p:cNvSpPr/>
            <p:nvPr/>
          </p:nvSpPr>
          <p:spPr>
            <a:xfrm>
              <a:off x="11359466" y="246968"/>
              <a:ext cx="44074" cy="315262"/>
            </a:xfrm>
            <a:custGeom>
              <a:avLst/>
              <a:gdLst>
                <a:gd name="connsiteX0" fmla="*/ 0 w 281126"/>
                <a:gd name="connsiteY0" fmla="*/ 0 h 2010906"/>
                <a:gd name="connsiteX1" fmla="*/ 281127 w 281126"/>
                <a:gd name="connsiteY1" fmla="*/ 0 h 2010906"/>
                <a:gd name="connsiteX2" fmla="*/ 281127 w 281126"/>
                <a:gd name="connsiteY2" fmla="*/ 2010907 h 2010906"/>
                <a:gd name="connsiteX3" fmla="*/ 0 w 281126"/>
                <a:gd name="connsiteY3" fmla="*/ 2010907 h 2010906"/>
                <a:gd name="connsiteX4" fmla="*/ 0 w 281126"/>
                <a:gd name="connsiteY4" fmla="*/ 0 h 2010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126" h="2010906">
                  <a:moveTo>
                    <a:pt x="0" y="0"/>
                  </a:moveTo>
                  <a:lnTo>
                    <a:pt x="281127" y="0"/>
                  </a:lnTo>
                  <a:lnTo>
                    <a:pt x="281127" y="2010907"/>
                  </a:lnTo>
                  <a:lnTo>
                    <a:pt x="0" y="2010907"/>
                  </a:lnTo>
                  <a:lnTo>
                    <a:pt x="0" y="0"/>
                  </a:lnTo>
                  <a:close/>
                </a:path>
              </a:pathLst>
            </a:custGeom>
            <a:grpFill/>
            <a:ln w="0" cap="flat">
              <a:noFill/>
              <a:prstDash val="solid"/>
              <a:miter/>
            </a:ln>
          </p:spPr>
          <p:txBody>
            <a:bodyPr rtlCol="0" anchor="ctr"/>
            <a:lstStyle/>
            <a:p>
              <a:endParaRPr lang="en-US">
                <a:solidFill>
                  <a:srgbClr val="23004B"/>
                </a:solidFill>
              </a:endParaRPr>
            </a:p>
          </p:txBody>
        </p:sp>
        <p:sp>
          <p:nvSpPr>
            <p:cNvPr id="19" name="Freeform: Shape 9">
              <a:extLst>
                <a:ext uri="{FF2B5EF4-FFF2-40B4-BE49-F238E27FC236}">
                  <a16:creationId xmlns:a16="http://schemas.microsoft.com/office/drawing/2014/main" id="{E84A29B1-CB1C-10AE-11CD-4AF0BCA857E8}"/>
                </a:ext>
              </a:extLst>
            </p:cNvPr>
            <p:cNvSpPr/>
            <p:nvPr/>
          </p:nvSpPr>
          <p:spPr>
            <a:xfrm>
              <a:off x="11434392" y="370442"/>
              <a:ext cx="44541" cy="191588"/>
            </a:xfrm>
            <a:custGeom>
              <a:avLst/>
              <a:gdLst>
                <a:gd name="connsiteX0" fmla="*/ 0 w 284108"/>
                <a:gd name="connsiteY0" fmla="*/ 0 h 1222048"/>
                <a:gd name="connsiteX1" fmla="*/ 284108 w 284108"/>
                <a:gd name="connsiteY1" fmla="*/ 0 h 1222048"/>
                <a:gd name="connsiteX2" fmla="*/ 284108 w 284108"/>
                <a:gd name="connsiteY2" fmla="*/ 1222049 h 1222048"/>
                <a:gd name="connsiteX3" fmla="*/ 0 w 284108"/>
                <a:gd name="connsiteY3" fmla="*/ 1222049 h 1222048"/>
              </a:gdLst>
              <a:ahLst/>
              <a:cxnLst>
                <a:cxn ang="0">
                  <a:pos x="connsiteX0" y="connsiteY0"/>
                </a:cxn>
                <a:cxn ang="0">
                  <a:pos x="connsiteX1" y="connsiteY1"/>
                </a:cxn>
                <a:cxn ang="0">
                  <a:pos x="connsiteX2" y="connsiteY2"/>
                </a:cxn>
                <a:cxn ang="0">
                  <a:pos x="connsiteX3" y="connsiteY3"/>
                </a:cxn>
              </a:cxnLst>
              <a:rect l="l" t="t" r="r" b="b"/>
              <a:pathLst>
                <a:path w="284108" h="1222048">
                  <a:moveTo>
                    <a:pt x="0" y="0"/>
                  </a:moveTo>
                  <a:lnTo>
                    <a:pt x="284108" y="0"/>
                  </a:lnTo>
                  <a:lnTo>
                    <a:pt x="284108" y="1222049"/>
                  </a:lnTo>
                  <a:lnTo>
                    <a:pt x="0" y="1222049"/>
                  </a:lnTo>
                  <a:close/>
                </a:path>
              </a:pathLst>
            </a:custGeom>
            <a:grpFill/>
            <a:ln w="0" cap="flat">
              <a:noFill/>
              <a:prstDash val="solid"/>
              <a:miter/>
            </a:ln>
          </p:spPr>
          <p:txBody>
            <a:bodyPr rtlCol="0" anchor="ctr"/>
            <a:lstStyle/>
            <a:p>
              <a:endParaRPr lang="en-US">
                <a:solidFill>
                  <a:srgbClr val="23004B"/>
                </a:solidFill>
              </a:endParaRPr>
            </a:p>
          </p:txBody>
        </p:sp>
        <p:sp>
          <p:nvSpPr>
            <p:cNvPr id="20" name="Freeform: Shape 10">
              <a:extLst>
                <a:ext uri="{FF2B5EF4-FFF2-40B4-BE49-F238E27FC236}">
                  <a16:creationId xmlns:a16="http://schemas.microsoft.com/office/drawing/2014/main" id="{0832DE01-718A-FA39-1DEF-48EFCED72621}"/>
                </a:ext>
              </a:extLst>
            </p:cNvPr>
            <p:cNvSpPr/>
            <p:nvPr/>
          </p:nvSpPr>
          <p:spPr>
            <a:xfrm>
              <a:off x="11427581" y="278020"/>
              <a:ext cx="58498" cy="58097"/>
            </a:xfrm>
            <a:custGeom>
              <a:avLst/>
              <a:gdLst>
                <a:gd name="connsiteX0" fmla="*/ 0 w 373131"/>
                <a:gd name="connsiteY0" fmla="*/ 184010 h 370575"/>
                <a:gd name="connsiteX1" fmla="*/ 186566 w 373131"/>
                <a:gd name="connsiteY1" fmla="*/ 0 h 370575"/>
                <a:gd name="connsiteX2" fmla="*/ 373132 w 373131"/>
                <a:gd name="connsiteY2" fmla="*/ 184010 h 370575"/>
                <a:gd name="connsiteX3" fmla="*/ 186566 w 373131"/>
                <a:gd name="connsiteY3" fmla="*/ 370576 h 370575"/>
                <a:gd name="connsiteX4" fmla="*/ 0 w 373131"/>
                <a:gd name="connsiteY4" fmla="*/ 184010 h 370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3131" h="370575">
                  <a:moveTo>
                    <a:pt x="0" y="184010"/>
                  </a:moveTo>
                  <a:cubicBezTo>
                    <a:pt x="0" y="78375"/>
                    <a:pt x="86468" y="0"/>
                    <a:pt x="186566" y="0"/>
                  </a:cubicBezTo>
                  <a:cubicBezTo>
                    <a:pt x="286664" y="0"/>
                    <a:pt x="373132" y="77949"/>
                    <a:pt x="373132" y="184010"/>
                  </a:cubicBezTo>
                  <a:cubicBezTo>
                    <a:pt x="373132" y="295609"/>
                    <a:pt x="286664" y="370576"/>
                    <a:pt x="186566" y="370576"/>
                  </a:cubicBezTo>
                  <a:cubicBezTo>
                    <a:pt x="86468" y="370576"/>
                    <a:pt x="0" y="295183"/>
                    <a:pt x="0" y="184010"/>
                  </a:cubicBezTo>
                  <a:close/>
                </a:path>
              </a:pathLst>
            </a:custGeom>
            <a:grpFill/>
            <a:ln w="0" cap="flat">
              <a:noFill/>
              <a:prstDash val="solid"/>
              <a:miter/>
            </a:ln>
          </p:spPr>
          <p:txBody>
            <a:bodyPr rtlCol="0" anchor="ctr"/>
            <a:lstStyle/>
            <a:p>
              <a:endParaRPr lang="en-US">
                <a:solidFill>
                  <a:srgbClr val="23004B"/>
                </a:solidFill>
              </a:endParaRPr>
            </a:p>
          </p:txBody>
        </p:sp>
        <p:sp>
          <p:nvSpPr>
            <p:cNvPr id="21" name="Freeform: Shape 11">
              <a:extLst>
                <a:ext uri="{FF2B5EF4-FFF2-40B4-BE49-F238E27FC236}">
                  <a16:creationId xmlns:a16="http://schemas.microsoft.com/office/drawing/2014/main" id="{6E5145A5-B810-0A58-A0CA-C80AC1E56A21}"/>
                </a:ext>
              </a:extLst>
            </p:cNvPr>
            <p:cNvSpPr/>
            <p:nvPr/>
          </p:nvSpPr>
          <p:spPr>
            <a:xfrm>
              <a:off x="10971482" y="370308"/>
              <a:ext cx="163074" cy="40468"/>
            </a:xfrm>
            <a:custGeom>
              <a:avLst/>
              <a:gdLst>
                <a:gd name="connsiteX0" fmla="*/ 871918 w 1040168"/>
                <a:gd name="connsiteY0" fmla="*/ 257273 h 258125"/>
                <a:gd name="connsiteX1" fmla="*/ 1040168 w 1040168"/>
                <a:gd name="connsiteY1" fmla="*/ 0 h 258125"/>
                <a:gd name="connsiteX2" fmla="*/ 0 w 1040168"/>
                <a:gd name="connsiteY2" fmla="*/ 0 h 258125"/>
                <a:gd name="connsiteX3" fmla="*/ 0 w 1040168"/>
                <a:gd name="connsiteY3" fmla="*/ 258125 h 258125"/>
                <a:gd name="connsiteX4" fmla="*/ 871918 w 1040168"/>
                <a:gd name="connsiteY4" fmla="*/ 257273 h 258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168" h="258125">
                  <a:moveTo>
                    <a:pt x="871918" y="257273"/>
                  </a:moveTo>
                  <a:lnTo>
                    <a:pt x="1040168" y="0"/>
                  </a:lnTo>
                  <a:lnTo>
                    <a:pt x="0" y="0"/>
                  </a:lnTo>
                  <a:lnTo>
                    <a:pt x="0" y="258125"/>
                  </a:lnTo>
                  <a:lnTo>
                    <a:pt x="871918" y="257273"/>
                  </a:lnTo>
                  <a:close/>
                </a:path>
              </a:pathLst>
            </a:custGeom>
            <a:grpFill/>
            <a:ln w="0" cap="flat">
              <a:noFill/>
              <a:prstDash val="solid"/>
              <a:miter/>
            </a:ln>
          </p:spPr>
          <p:txBody>
            <a:bodyPr rtlCol="0" anchor="ctr"/>
            <a:lstStyle/>
            <a:p>
              <a:endParaRPr lang="en-US">
                <a:solidFill>
                  <a:srgbClr val="23004B"/>
                </a:solidFill>
              </a:endParaRPr>
            </a:p>
          </p:txBody>
        </p:sp>
        <p:sp>
          <p:nvSpPr>
            <p:cNvPr id="22" name="Freeform: Shape 12">
              <a:extLst>
                <a:ext uri="{FF2B5EF4-FFF2-40B4-BE49-F238E27FC236}">
                  <a16:creationId xmlns:a16="http://schemas.microsoft.com/office/drawing/2014/main" id="{DCF97C1D-BBE9-CE49-0DCA-DCDE1DF1042E}"/>
                </a:ext>
              </a:extLst>
            </p:cNvPr>
            <p:cNvSpPr/>
            <p:nvPr/>
          </p:nvSpPr>
          <p:spPr>
            <a:xfrm>
              <a:off x="10956590" y="522096"/>
              <a:ext cx="163608" cy="40468"/>
            </a:xfrm>
            <a:custGeom>
              <a:avLst/>
              <a:gdLst>
                <a:gd name="connsiteX0" fmla="*/ 0 w 1043575"/>
                <a:gd name="connsiteY0" fmla="*/ 257699 h 258125"/>
                <a:gd name="connsiteX1" fmla="*/ 1043576 w 1043575"/>
                <a:gd name="connsiteY1" fmla="*/ 258125 h 258125"/>
                <a:gd name="connsiteX2" fmla="*/ 1043576 w 1043575"/>
                <a:gd name="connsiteY2" fmla="*/ 0 h 258125"/>
                <a:gd name="connsiteX3" fmla="*/ 168676 w 1043575"/>
                <a:gd name="connsiteY3" fmla="*/ 0 h 258125"/>
                <a:gd name="connsiteX4" fmla="*/ 0 w 1043575"/>
                <a:gd name="connsiteY4" fmla="*/ 257699 h 258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3575" h="258125">
                  <a:moveTo>
                    <a:pt x="0" y="257699"/>
                  </a:moveTo>
                  <a:lnTo>
                    <a:pt x="1043576" y="258125"/>
                  </a:lnTo>
                  <a:lnTo>
                    <a:pt x="1043576" y="0"/>
                  </a:lnTo>
                  <a:lnTo>
                    <a:pt x="168676" y="0"/>
                  </a:lnTo>
                  <a:lnTo>
                    <a:pt x="0" y="257699"/>
                  </a:lnTo>
                  <a:close/>
                </a:path>
              </a:pathLst>
            </a:custGeom>
            <a:grpFill/>
            <a:ln w="0" cap="flat">
              <a:noFill/>
              <a:prstDash val="solid"/>
              <a:miter/>
            </a:ln>
          </p:spPr>
          <p:txBody>
            <a:bodyPr rtlCol="0" anchor="ctr"/>
            <a:lstStyle/>
            <a:p>
              <a:endParaRPr lang="en-US">
                <a:solidFill>
                  <a:srgbClr val="23004B"/>
                </a:solidFill>
              </a:endParaRPr>
            </a:p>
          </p:txBody>
        </p:sp>
        <p:sp>
          <p:nvSpPr>
            <p:cNvPr id="23" name="Freeform: Shape 13">
              <a:extLst>
                <a:ext uri="{FF2B5EF4-FFF2-40B4-BE49-F238E27FC236}">
                  <a16:creationId xmlns:a16="http://schemas.microsoft.com/office/drawing/2014/main" id="{2C21F546-7C5A-7DDA-81C4-DBBC5BC4DDD2}"/>
                </a:ext>
              </a:extLst>
            </p:cNvPr>
            <p:cNvSpPr/>
            <p:nvPr/>
          </p:nvSpPr>
          <p:spPr>
            <a:xfrm>
              <a:off x="10991716" y="424065"/>
              <a:ext cx="107714" cy="84408"/>
            </a:xfrm>
            <a:custGeom>
              <a:avLst/>
              <a:gdLst>
                <a:gd name="connsiteX0" fmla="*/ 0 w 687056"/>
                <a:gd name="connsiteY0" fmla="*/ 538400 h 538399"/>
                <a:gd name="connsiteX1" fmla="*/ 334370 w 687056"/>
                <a:gd name="connsiteY1" fmla="*/ 538400 h 538399"/>
                <a:gd name="connsiteX2" fmla="*/ 687056 w 687056"/>
                <a:gd name="connsiteY2" fmla="*/ 0 h 538399"/>
                <a:gd name="connsiteX3" fmla="*/ 353112 w 687056"/>
                <a:gd name="connsiteY3" fmla="*/ 426 h 538399"/>
                <a:gd name="connsiteX4" fmla="*/ 0 w 687056"/>
                <a:gd name="connsiteY4" fmla="*/ 538400 h 538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7056" h="538399">
                  <a:moveTo>
                    <a:pt x="0" y="538400"/>
                  </a:moveTo>
                  <a:lnTo>
                    <a:pt x="334370" y="538400"/>
                  </a:lnTo>
                  <a:lnTo>
                    <a:pt x="687056" y="0"/>
                  </a:lnTo>
                  <a:lnTo>
                    <a:pt x="353112" y="426"/>
                  </a:lnTo>
                  <a:lnTo>
                    <a:pt x="0" y="538400"/>
                  </a:lnTo>
                  <a:close/>
                </a:path>
              </a:pathLst>
            </a:custGeom>
            <a:grpFill/>
            <a:ln w="0" cap="flat">
              <a:noFill/>
              <a:prstDash val="solid"/>
              <a:miter/>
            </a:ln>
          </p:spPr>
          <p:txBody>
            <a:bodyPr rtlCol="0" anchor="ctr"/>
            <a:lstStyle/>
            <a:p>
              <a:endParaRPr lang="en-US">
                <a:solidFill>
                  <a:srgbClr val="23004B"/>
                </a:solidFill>
              </a:endParaRPr>
            </a:p>
          </p:txBody>
        </p:sp>
        <p:sp>
          <p:nvSpPr>
            <p:cNvPr id="24" name="Freeform: Shape 14">
              <a:extLst>
                <a:ext uri="{FF2B5EF4-FFF2-40B4-BE49-F238E27FC236}">
                  <a16:creationId xmlns:a16="http://schemas.microsoft.com/office/drawing/2014/main" id="{11069048-6776-7CA1-9A0D-381851F53F47}"/>
                </a:ext>
              </a:extLst>
            </p:cNvPr>
            <p:cNvSpPr/>
            <p:nvPr/>
          </p:nvSpPr>
          <p:spPr>
            <a:xfrm>
              <a:off x="11660372" y="536254"/>
              <a:ext cx="29115" cy="29115"/>
            </a:xfrm>
            <a:custGeom>
              <a:avLst/>
              <a:gdLst>
                <a:gd name="connsiteX0" fmla="*/ 100524 w 185713"/>
                <a:gd name="connsiteY0" fmla="*/ 52392 h 185713"/>
                <a:gd name="connsiteX1" fmla="*/ 119692 w 185713"/>
                <a:gd name="connsiteY1" fmla="*/ 71985 h 185713"/>
                <a:gd name="connsiteX2" fmla="*/ 100524 w 185713"/>
                <a:gd name="connsiteY2" fmla="*/ 90727 h 185713"/>
                <a:gd name="connsiteX3" fmla="*/ 71133 w 185713"/>
                <a:gd name="connsiteY3" fmla="*/ 90727 h 185713"/>
                <a:gd name="connsiteX4" fmla="*/ 71133 w 185713"/>
                <a:gd name="connsiteY4" fmla="*/ 51966 h 185713"/>
                <a:gd name="connsiteX5" fmla="*/ 100524 w 185713"/>
                <a:gd name="connsiteY5" fmla="*/ 51966 h 185713"/>
                <a:gd name="connsiteX6" fmla="*/ 117988 w 185713"/>
                <a:gd name="connsiteY6" fmla="*/ 146101 h 185713"/>
                <a:gd name="connsiteX7" fmla="*/ 135452 w 185713"/>
                <a:gd name="connsiteY7" fmla="*/ 146101 h 185713"/>
                <a:gd name="connsiteX8" fmla="*/ 106913 w 185713"/>
                <a:gd name="connsiteY8" fmla="*/ 103506 h 185713"/>
                <a:gd name="connsiteX9" fmla="*/ 134174 w 185713"/>
                <a:gd name="connsiteY9" fmla="*/ 71985 h 185713"/>
                <a:gd name="connsiteX10" fmla="*/ 100524 w 185713"/>
                <a:gd name="connsiteY10" fmla="*/ 39613 h 185713"/>
                <a:gd name="connsiteX11" fmla="*/ 57077 w 185713"/>
                <a:gd name="connsiteY11" fmla="*/ 39613 h 185713"/>
                <a:gd name="connsiteX12" fmla="*/ 57077 w 185713"/>
                <a:gd name="connsiteY12" fmla="*/ 146101 h 185713"/>
                <a:gd name="connsiteX13" fmla="*/ 71133 w 185713"/>
                <a:gd name="connsiteY13" fmla="*/ 146101 h 185713"/>
                <a:gd name="connsiteX14" fmla="*/ 71133 w 185713"/>
                <a:gd name="connsiteY14" fmla="*/ 103932 h 185713"/>
                <a:gd name="connsiteX15" fmla="*/ 90301 w 185713"/>
                <a:gd name="connsiteY15" fmla="*/ 103932 h 185713"/>
                <a:gd name="connsiteX16" fmla="*/ 117988 w 185713"/>
                <a:gd name="connsiteY16" fmla="*/ 146101 h 185713"/>
                <a:gd name="connsiteX17" fmla="*/ 92857 w 185713"/>
                <a:gd name="connsiteY17" fmla="*/ 12778 h 185713"/>
                <a:gd name="connsiteX18" fmla="*/ 172510 w 185713"/>
                <a:gd name="connsiteY18" fmla="*/ 92431 h 185713"/>
                <a:gd name="connsiteX19" fmla="*/ 92857 w 185713"/>
                <a:gd name="connsiteY19" fmla="*/ 172509 h 185713"/>
                <a:gd name="connsiteX20" fmla="*/ 12779 w 185713"/>
                <a:gd name="connsiteY20" fmla="*/ 92431 h 185713"/>
                <a:gd name="connsiteX21" fmla="*/ 92857 w 185713"/>
                <a:gd name="connsiteY21" fmla="*/ 12778 h 185713"/>
                <a:gd name="connsiteX22" fmla="*/ 92857 w 185713"/>
                <a:gd name="connsiteY22" fmla="*/ 185714 h 185713"/>
                <a:gd name="connsiteX23" fmla="*/ 185714 w 185713"/>
                <a:gd name="connsiteY23" fmla="*/ 92857 h 185713"/>
                <a:gd name="connsiteX24" fmla="*/ 92857 w 185713"/>
                <a:gd name="connsiteY24" fmla="*/ 0 h 185713"/>
                <a:gd name="connsiteX25" fmla="*/ 0 w 185713"/>
                <a:gd name="connsiteY25" fmla="*/ 92857 h 185713"/>
                <a:gd name="connsiteX26" fmla="*/ 92857 w 185713"/>
                <a:gd name="connsiteY26" fmla="*/ 185714 h 185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5713" h="185713">
                  <a:moveTo>
                    <a:pt x="100524" y="52392"/>
                  </a:moveTo>
                  <a:cubicBezTo>
                    <a:pt x="110747" y="52392"/>
                    <a:pt x="119692" y="60485"/>
                    <a:pt x="119692" y="71985"/>
                  </a:cubicBezTo>
                  <a:cubicBezTo>
                    <a:pt x="119692" y="83060"/>
                    <a:pt x="110321" y="90727"/>
                    <a:pt x="100524" y="90727"/>
                  </a:cubicBezTo>
                  <a:lnTo>
                    <a:pt x="71133" y="90727"/>
                  </a:lnTo>
                  <a:lnTo>
                    <a:pt x="71133" y="51966"/>
                  </a:lnTo>
                  <a:lnTo>
                    <a:pt x="100524" y="51966"/>
                  </a:lnTo>
                  <a:close/>
                  <a:moveTo>
                    <a:pt x="117988" y="146101"/>
                  </a:moveTo>
                  <a:lnTo>
                    <a:pt x="135452" y="146101"/>
                  </a:lnTo>
                  <a:lnTo>
                    <a:pt x="106913" y="103506"/>
                  </a:lnTo>
                  <a:cubicBezTo>
                    <a:pt x="112877" y="103506"/>
                    <a:pt x="134174" y="95413"/>
                    <a:pt x="134174" y="71985"/>
                  </a:cubicBezTo>
                  <a:cubicBezTo>
                    <a:pt x="134174" y="52392"/>
                    <a:pt x="118840" y="39613"/>
                    <a:pt x="100524" y="39613"/>
                  </a:cubicBezTo>
                  <a:lnTo>
                    <a:pt x="57077" y="39613"/>
                  </a:lnTo>
                  <a:lnTo>
                    <a:pt x="57077" y="146101"/>
                  </a:lnTo>
                  <a:lnTo>
                    <a:pt x="71133" y="146101"/>
                  </a:lnTo>
                  <a:lnTo>
                    <a:pt x="71133" y="103932"/>
                  </a:lnTo>
                  <a:lnTo>
                    <a:pt x="90301" y="103932"/>
                  </a:lnTo>
                  <a:lnTo>
                    <a:pt x="117988" y="146101"/>
                  </a:lnTo>
                  <a:close/>
                  <a:moveTo>
                    <a:pt x="92857" y="12778"/>
                  </a:moveTo>
                  <a:cubicBezTo>
                    <a:pt x="137156" y="12778"/>
                    <a:pt x="172510" y="47706"/>
                    <a:pt x="172510" y="92431"/>
                  </a:cubicBezTo>
                  <a:cubicBezTo>
                    <a:pt x="172510" y="137156"/>
                    <a:pt x="137156" y="172509"/>
                    <a:pt x="92857" y="172509"/>
                  </a:cubicBezTo>
                  <a:cubicBezTo>
                    <a:pt x="48558" y="172509"/>
                    <a:pt x="12779" y="136304"/>
                    <a:pt x="12779" y="92431"/>
                  </a:cubicBezTo>
                  <a:cubicBezTo>
                    <a:pt x="12779" y="48558"/>
                    <a:pt x="48558" y="12778"/>
                    <a:pt x="92857" y="12778"/>
                  </a:cubicBezTo>
                  <a:moveTo>
                    <a:pt x="92857" y="185714"/>
                  </a:moveTo>
                  <a:cubicBezTo>
                    <a:pt x="144397" y="185714"/>
                    <a:pt x="185714" y="143971"/>
                    <a:pt x="185714" y="92857"/>
                  </a:cubicBezTo>
                  <a:cubicBezTo>
                    <a:pt x="185714" y="41743"/>
                    <a:pt x="144397" y="0"/>
                    <a:pt x="92857" y="0"/>
                  </a:cubicBezTo>
                  <a:cubicBezTo>
                    <a:pt x="41317" y="0"/>
                    <a:pt x="0" y="41317"/>
                    <a:pt x="0" y="92857"/>
                  </a:cubicBezTo>
                  <a:cubicBezTo>
                    <a:pt x="0" y="144397"/>
                    <a:pt x="41743" y="185714"/>
                    <a:pt x="92857" y="185714"/>
                  </a:cubicBezTo>
                </a:path>
              </a:pathLst>
            </a:custGeom>
            <a:grpFill/>
            <a:ln w="0" cap="flat">
              <a:noFill/>
              <a:prstDash val="solid"/>
              <a:miter/>
            </a:ln>
          </p:spPr>
          <p:txBody>
            <a:bodyPr rtlCol="0" anchor="ctr"/>
            <a:lstStyle/>
            <a:p>
              <a:endParaRPr lang="en-US">
                <a:solidFill>
                  <a:srgbClr val="23004B"/>
                </a:solidFill>
              </a:endParaRPr>
            </a:p>
          </p:txBody>
        </p:sp>
      </p:grpSp>
      <p:pic>
        <p:nvPicPr>
          <p:cNvPr id="14" name="Picture 13" descr="A diagram of a diagram&#10;&#10;AI-generated content may be incorrect.">
            <a:extLst>
              <a:ext uri="{FF2B5EF4-FFF2-40B4-BE49-F238E27FC236}">
                <a16:creationId xmlns:a16="http://schemas.microsoft.com/office/drawing/2014/main" id="{E6AE5669-3EC7-9283-B67D-445B52F20D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370" y="1396703"/>
            <a:ext cx="10881360" cy="4207389"/>
          </a:xfrm>
          <a:prstGeom prst="rect">
            <a:avLst/>
          </a:prstGeom>
        </p:spPr>
      </p:pic>
    </p:spTree>
    <p:extLst>
      <p:ext uri="{BB962C8B-B14F-4D97-AF65-F5344CB8AC3E}">
        <p14:creationId xmlns:p14="http://schemas.microsoft.com/office/powerpoint/2010/main" val="746307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6">
            <a:extLst>
              <a:ext uri="{FF2B5EF4-FFF2-40B4-BE49-F238E27FC236}">
                <a16:creationId xmlns:a16="http://schemas.microsoft.com/office/drawing/2014/main" id="{C2D95516-D2AE-FA44-5AEF-C9271EAEB4F5}"/>
              </a:ext>
            </a:extLst>
          </p:cNvPr>
          <p:cNvSpPr txBox="1">
            <a:spLocks/>
          </p:cNvSpPr>
          <p:nvPr/>
        </p:nvSpPr>
        <p:spPr>
          <a:xfrm>
            <a:off x="365760" y="365760"/>
            <a:ext cx="5943600" cy="365760"/>
          </a:xfrm>
          <a:prstGeom prst="rect">
            <a:avLst/>
          </a:prstGeom>
        </p:spPr>
        <p:txBody>
          <a:bodyPr vert="horz" lIns="0" tIns="45720" rIns="0" bIns="45720" rtlCol="0">
            <a:normAutofit/>
          </a:bodyPr>
          <a:lstStyle>
            <a:lvl1pPr marL="0" marR="0" indent="0" algn="l" defTabSz="914400" rtl="0" eaLnBrk="1" fontAlgn="auto" latinLnBrk="0" hangingPunct="1">
              <a:lnSpc>
                <a:spcPct val="100000"/>
              </a:lnSpc>
              <a:spcBef>
                <a:spcPts val="600"/>
              </a:spcBef>
              <a:spcAft>
                <a:spcPts val="600"/>
              </a:spcAft>
              <a:buClrTx/>
              <a:buSzTx/>
              <a:buFont typeface="Arial" panose="020B0604020202020204" pitchFamily="34" charset="0"/>
              <a:buNone/>
              <a:tabLst/>
              <a:defRPr sz="1800" b="0" i="0" kern="1200">
                <a:solidFill>
                  <a:srgbClr val="320FFF"/>
                </a:solidFill>
                <a:latin typeface="+mj-lt"/>
                <a:ea typeface="+mn-ea"/>
                <a:cs typeface="+mn-cs"/>
              </a:defRPr>
            </a:lvl1pPr>
            <a:lvl2pPr marL="457200" indent="-228600" algn="l" defTabSz="914400" rtl="0" eaLnBrk="1" latinLnBrk="0" hangingPunct="1">
              <a:lnSpc>
                <a:spcPct val="100000"/>
              </a:lnSpc>
              <a:spcBef>
                <a:spcPts val="600"/>
              </a:spcBef>
              <a:spcAft>
                <a:spcPts val="600"/>
              </a:spcAft>
              <a:buFont typeface="Arial" panose="020B0604020202020204" pitchFamily="34" charset="0"/>
              <a:buChar char="•"/>
              <a:defRPr sz="2000" kern="1200">
                <a:solidFill>
                  <a:schemeClr val="tx1"/>
                </a:solidFill>
                <a:latin typeface="AvenirNext LT Pro Regular" panose="020B0504020202020204" pitchFamily="34" charset="0"/>
                <a:ea typeface="+mn-ea"/>
                <a:cs typeface="+mn-cs"/>
              </a:defRPr>
            </a:lvl2pPr>
            <a:lvl3pPr marL="457200" indent="-182880" algn="l" defTabSz="914400" rtl="0" eaLnBrk="1" latinLnBrk="0" hangingPunct="1">
              <a:lnSpc>
                <a:spcPct val="100000"/>
              </a:lnSpc>
              <a:spcBef>
                <a:spcPts val="600"/>
              </a:spcBef>
              <a:spcAft>
                <a:spcPts val="600"/>
              </a:spcAft>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Next LT Pro Regular" panose="020B05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Next LT Pro Regular" panose="020B05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0" i="0" kern="1200">
                <a:latin typeface="+mj-lt"/>
                <a:ea typeface="+mn-ea"/>
                <a:cs typeface="+mn-cs"/>
              </a:rPr>
              <a:t>Execution Time Comaparison</a:t>
            </a:r>
          </a:p>
        </p:txBody>
      </p:sp>
      <p:graphicFrame>
        <p:nvGraphicFramePr>
          <p:cNvPr id="5" name="Table 4">
            <a:extLst>
              <a:ext uri="{FF2B5EF4-FFF2-40B4-BE49-F238E27FC236}">
                <a16:creationId xmlns:a16="http://schemas.microsoft.com/office/drawing/2014/main" id="{AD692A2C-3B4F-19D9-D77E-F3F08F2F1F14}"/>
              </a:ext>
            </a:extLst>
          </p:cNvPr>
          <p:cNvGraphicFramePr>
            <a:graphicFrameLocks noGrp="1"/>
          </p:cNvGraphicFramePr>
          <p:nvPr>
            <p:extLst>
              <p:ext uri="{D42A27DB-BD31-4B8C-83A1-F6EECF244321}">
                <p14:modId xmlns:p14="http://schemas.microsoft.com/office/powerpoint/2010/main" val="462156835"/>
              </p:ext>
            </p:extLst>
          </p:nvPr>
        </p:nvGraphicFramePr>
        <p:xfrm>
          <a:off x="1085850" y="1328057"/>
          <a:ext cx="10159093" cy="4640499"/>
        </p:xfrm>
        <a:graphic>
          <a:graphicData uri="http://schemas.openxmlformats.org/drawingml/2006/table">
            <a:tbl>
              <a:tblPr firstRow="1" bandRow="1">
                <a:solidFill>
                  <a:schemeClr val="tx1">
                    <a:lumMod val="75000"/>
                    <a:lumOff val="25000"/>
                  </a:schemeClr>
                </a:solidFill>
              </a:tblPr>
              <a:tblGrid>
                <a:gridCol w="3560992">
                  <a:extLst>
                    <a:ext uri="{9D8B030D-6E8A-4147-A177-3AD203B41FA5}">
                      <a16:colId xmlns:a16="http://schemas.microsoft.com/office/drawing/2014/main" val="3316185317"/>
                    </a:ext>
                  </a:extLst>
                </a:gridCol>
                <a:gridCol w="3556624">
                  <a:extLst>
                    <a:ext uri="{9D8B030D-6E8A-4147-A177-3AD203B41FA5}">
                      <a16:colId xmlns:a16="http://schemas.microsoft.com/office/drawing/2014/main" val="1189408390"/>
                    </a:ext>
                  </a:extLst>
                </a:gridCol>
                <a:gridCol w="3041477">
                  <a:extLst>
                    <a:ext uri="{9D8B030D-6E8A-4147-A177-3AD203B41FA5}">
                      <a16:colId xmlns:a16="http://schemas.microsoft.com/office/drawing/2014/main" val="14801334"/>
                    </a:ext>
                  </a:extLst>
                </a:gridCol>
              </a:tblGrid>
              <a:tr h="749214">
                <a:tc>
                  <a:txBody>
                    <a:bodyPr/>
                    <a:lstStyle/>
                    <a:p>
                      <a:pPr>
                        <a:buNone/>
                      </a:pPr>
                      <a:r>
                        <a:rPr lang="en-US" sz="1400" b="0" cap="none" spc="0">
                          <a:solidFill>
                            <a:schemeClr val="bg1"/>
                          </a:solidFill>
                        </a:rPr>
                        <a:t>Stage</a:t>
                      </a:r>
                    </a:p>
                  </a:txBody>
                  <a:tcPr marL="116640" marR="89723" marT="89723" marB="89723"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tc>
                  <a:txBody>
                    <a:bodyPr/>
                    <a:lstStyle/>
                    <a:p>
                      <a:pPr>
                        <a:buNone/>
                      </a:pPr>
                      <a:r>
                        <a:rPr lang="en-US" sz="1400" b="0" cap="none" spc="0" dirty="0">
                          <a:solidFill>
                            <a:schemeClr val="bg1"/>
                          </a:solidFill>
                        </a:rPr>
                        <a:t>Python </a:t>
                      </a:r>
                    </a:p>
                  </a:txBody>
                  <a:tcPr marL="116640" marR="89723" marT="89723" marB="89723"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a:buNone/>
                      </a:pPr>
                      <a:r>
                        <a:rPr lang="en-US" sz="1400" b="0" cap="none" spc="0" dirty="0">
                          <a:solidFill>
                            <a:schemeClr val="bg1"/>
                          </a:solidFill>
                        </a:rPr>
                        <a:t>Rust </a:t>
                      </a:r>
                    </a:p>
                  </a:txBody>
                  <a:tcPr marL="116640" marR="89723" marT="89723" marB="89723" anchor="ctr">
                    <a:lnL w="12700" cmpd="sng">
                      <a:noFill/>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520089963"/>
                  </a:ext>
                </a:extLst>
              </a:tr>
              <a:tr h="524911">
                <a:tc>
                  <a:txBody>
                    <a:bodyPr/>
                    <a:lstStyle/>
                    <a:p>
                      <a:pPr>
                        <a:buNone/>
                      </a:pPr>
                      <a:r>
                        <a:rPr lang="en-US" sz="1400" cap="none" spc="0" dirty="0">
                          <a:solidFill>
                            <a:schemeClr val="bg1"/>
                          </a:solidFill>
                        </a:rPr>
                        <a:t>Load</a:t>
                      </a:r>
                    </a:p>
                  </a:txBody>
                  <a:tcPr marL="116640" marR="89723" marT="89723" marB="89723" anchor="ctr">
                    <a:lnL w="38100" cap="flat" cmpd="sng" algn="ctr">
                      <a:no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buNone/>
                      </a:pPr>
                      <a:r>
                        <a:rPr lang="en-US" sz="1400" cap="none" spc="0">
                          <a:solidFill>
                            <a:schemeClr val="bg1"/>
                          </a:solidFill>
                        </a:rPr>
                        <a:t>4.04</a:t>
                      </a:r>
                    </a:p>
                  </a:txBody>
                  <a:tcPr marL="116640" marR="89723" marT="89723" marB="89723"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buNone/>
                      </a:pPr>
                      <a:r>
                        <a:rPr lang="en-US" sz="1400" cap="none" spc="0" dirty="0">
                          <a:solidFill>
                            <a:schemeClr val="bg1"/>
                          </a:solidFill>
                        </a:rPr>
                        <a:t>0.31</a:t>
                      </a:r>
                    </a:p>
                  </a:txBody>
                  <a:tcPr marL="116640" marR="89723" marT="89723" marB="89723"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209779800"/>
                  </a:ext>
                </a:extLst>
              </a:tr>
              <a:tr h="524911">
                <a:tc>
                  <a:txBody>
                    <a:bodyPr/>
                    <a:lstStyle/>
                    <a:p>
                      <a:pPr>
                        <a:buNone/>
                      </a:pPr>
                      <a:r>
                        <a:rPr lang="en-US" sz="1400" cap="none" spc="0">
                          <a:solidFill>
                            <a:schemeClr val="bg1"/>
                          </a:solidFill>
                        </a:rPr>
                        <a:t>Fill Missing</a:t>
                      </a:r>
                    </a:p>
                  </a:txBody>
                  <a:tcPr marL="116640" marR="89723" marT="89723" marB="89723"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a:buNone/>
                      </a:pPr>
                      <a:r>
                        <a:rPr lang="en-US" sz="1400" cap="none" spc="0">
                          <a:solidFill>
                            <a:schemeClr val="bg1"/>
                          </a:solidFill>
                        </a:rPr>
                        <a:t>0.35</a:t>
                      </a:r>
                    </a:p>
                  </a:txBody>
                  <a:tcPr marL="116640" marR="89723" marT="89723" marB="89723"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a:buNone/>
                      </a:pPr>
                      <a:r>
                        <a:rPr lang="en-US" sz="1400" cap="none" spc="0">
                          <a:solidFill>
                            <a:schemeClr val="bg1"/>
                          </a:solidFill>
                        </a:rPr>
                        <a:t>0.36</a:t>
                      </a:r>
                    </a:p>
                  </a:txBody>
                  <a:tcPr marL="116640" marR="89723" marT="89723" marB="89723"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val="2906302038"/>
                  </a:ext>
                </a:extLst>
              </a:tr>
              <a:tr h="524911">
                <a:tc>
                  <a:txBody>
                    <a:bodyPr/>
                    <a:lstStyle/>
                    <a:p>
                      <a:pPr>
                        <a:buNone/>
                      </a:pPr>
                      <a:r>
                        <a:rPr lang="en-US" sz="1400" cap="none" spc="0" dirty="0">
                          <a:solidFill>
                            <a:schemeClr val="bg1"/>
                          </a:solidFill>
                        </a:rPr>
                        <a:t>Normalize</a:t>
                      </a:r>
                    </a:p>
                  </a:txBody>
                  <a:tcPr marL="116640" marR="89723" marT="89723" marB="89723" anchor="ctr">
                    <a:lnL w="38100" cap="flat" cmpd="sng" algn="ctr">
                      <a:no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buNone/>
                      </a:pPr>
                      <a:r>
                        <a:rPr lang="en-US" sz="1400" cap="none" spc="0">
                          <a:solidFill>
                            <a:schemeClr val="bg1"/>
                          </a:solidFill>
                        </a:rPr>
                        <a:t>0.06</a:t>
                      </a:r>
                    </a:p>
                  </a:txBody>
                  <a:tcPr marL="116640" marR="89723" marT="89723" marB="89723"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buNone/>
                      </a:pPr>
                      <a:r>
                        <a:rPr lang="en-US" sz="1400" cap="none" spc="0" dirty="0">
                          <a:solidFill>
                            <a:schemeClr val="bg1"/>
                          </a:solidFill>
                        </a:rPr>
                        <a:t>0.34</a:t>
                      </a:r>
                    </a:p>
                  </a:txBody>
                  <a:tcPr marL="116640" marR="89723" marT="89723" marB="89723"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3232908549"/>
                  </a:ext>
                </a:extLst>
              </a:tr>
              <a:tr h="749214">
                <a:tc>
                  <a:txBody>
                    <a:bodyPr/>
                    <a:lstStyle/>
                    <a:p>
                      <a:pPr>
                        <a:buNone/>
                      </a:pPr>
                      <a:r>
                        <a:rPr lang="en-US" sz="1400" cap="none" spc="0">
                          <a:solidFill>
                            <a:schemeClr val="bg1"/>
                          </a:solidFill>
                        </a:rPr>
                        <a:t>Clip Outliers</a:t>
                      </a:r>
                    </a:p>
                  </a:txBody>
                  <a:tcPr marL="116640" marR="89723" marT="89723" marB="89723"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a:buNone/>
                      </a:pPr>
                      <a:r>
                        <a:rPr lang="en-US" sz="1400" cap="none" spc="0">
                          <a:solidFill>
                            <a:schemeClr val="bg1"/>
                          </a:solidFill>
                        </a:rPr>
                        <a:t>0.10</a:t>
                      </a:r>
                    </a:p>
                  </a:txBody>
                  <a:tcPr marL="116640" marR="89723" marT="89723" marB="89723"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a:buNone/>
                      </a:pPr>
                      <a:r>
                        <a:rPr lang="en-US" sz="1400" cap="none" spc="0">
                          <a:solidFill>
                            <a:schemeClr val="bg1"/>
                          </a:solidFill>
                        </a:rPr>
                        <a:t>0.34</a:t>
                      </a:r>
                    </a:p>
                  </a:txBody>
                  <a:tcPr marL="116640" marR="89723" marT="89723" marB="89723"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val="2066879923"/>
                  </a:ext>
                </a:extLst>
              </a:tr>
              <a:tr h="783669">
                <a:tc>
                  <a:txBody>
                    <a:bodyPr/>
                    <a:lstStyle/>
                    <a:p>
                      <a:pPr>
                        <a:buNone/>
                      </a:pPr>
                      <a:r>
                        <a:rPr lang="en-US" sz="1400" cap="none" spc="0">
                          <a:solidFill>
                            <a:schemeClr val="bg1"/>
                          </a:solidFill>
                        </a:rPr>
                        <a:t>One-Hot Encode</a:t>
                      </a:r>
                    </a:p>
                  </a:txBody>
                  <a:tcPr marL="116640" marR="89723" marT="89723" marB="89723" anchor="ctr">
                    <a:lnL w="38100" cap="flat" cmpd="sng" algn="ctr">
                      <a:no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buNone/>
                      </a:pPr>
                      <a:r>
                        <a:rPr lang="en-US" sz="1400" cap="none" spc="0" dirty="0">
                          <a:solidFill>
                            <a:schemeClr val="bg1"/>
                          </a:solidFill>
                        </a:rPr>
                        <a:t>0.19</a:t>
                      </a:r>
                    </a:p>
                  </a:txBody>
                  <a:tcPr marL="116640" marR="89723" marT="89723" marB="89723"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buNone/>
                      </a:pPr>
                      <a:r>
                        <a:rPr lang="en-US" sz="1400" cap="none" spc="0">
                          <a:solidFill>
                            <a:schemeClr val="bg1"/>
                          </a:solidFill>
                        </a:rPr>
                        <a:t>0.35</a:t>
                      </a:r>
                    </a:p>
                  </a:txBody>
                  <a:tcPr marL="116640" marR="89723" marT="89723" marB="89723"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1273668299"/>
                  </a:ext>
                </a:extLst>
              </a:tr>
              <a:tr h="783669">
                <a:tc>
                  <a:txBody>
                    <a:bodyPr/>
                    <a:lstStyle/>
                    <a:p>
                      <a:pPr>
                        <a:buNone/>
                      </a:pPr>
                      <a:r>
                        <a:rPr lang="en-US" sz="1400" cap="none" spc="0">
                          <a:solidFill>
                            <a:schemeClr val="bg1"/>
                          </a:solidFill>
                        </a:rPr>
                        <a:t>New-Col Income</a:t>
                      </a:r>
                    </a:p>
                  </a:txBody>
                  <a:tcPr marL="116640" marR="89723" marT="89723" marB="89723"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a:buNone/>
                      </a:pPr>
                      <a:r>
                        <a:rPr lang="en-US" sz="1400" cap="none" spc="0">
                          <a:solidFill>
                            <a:schemeClr val="bg1"/>
                          </a:solidFill>
                        </a:rPr>
                        <a:t>0.27</a:t>
                      </a:r>
                    </a:p>
                  </a:txBody>
                  <a:tcPr marL="116640" marR="89723" marT="89723" marB="89723"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a:buNone/>
                      </a:pPr>
                      <a:r>
                        <a:rPr lang="en-US" sz="1400" cap="none" spc="0" dirty="0">
                          <a:solidFill>
                            <a:schemeClr val="bg1"/>
                          </a:solidFill>
                        </a:rPr>
                        <a:t>0.36</a:t>
                      </a:r>
                    </a:p>
                  </a:txBody>
                  <a:tcPr marL="116640" marR="89723" marT="89723" marB="89723"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val="1493456449"/>
                  </a:ext>
                </a:extLst>
              </a:tr>
            </a:tbl>
          </a:graphicData>
        </a:graphic>
      </p:graphicFrame>
    </p:spTree>
    <p:extLst>
      <p:ext uri="{BB962C8B-B14F-4D97-AF65-F5344CB8AC3E}">
        <p14:creationId xmlns:p14="http://schemas.microsoft.com/office/powerpoint/2010/main" val="2978024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8EC895F-9BC9-BFAF-1123-4FD49E6BB023}"/>
              </a:ext>
            </a:extLst>
          </p:cNvPr>
          <p:cNvSpPr>
            <a:spLocks noGrp="1"/>
          </p:cNvSpPr>
          <p:nvPr>
            <p:ph type="body" sz="quarter" idx="12"/>
          </p:nvPr>
        </p:nvSpPr>
        <p:spPr/>
        <p:txBody>
          <a:bodyPr>
            <a:normAutofit/>
          </a:bodyPr>
          <a:lstStyle/>
          <a:p>
            <a:r>
              <a:rPr lang="en-US" dirty="0"/>
              <a:t>Memory Usage Comparison (1 Million datasets) (in Mb)</a:t>
            </a:r>
          </a:p>
        </p:txBody>
      </p:sp>
      <p:sp>
        <p:nvSpPr>
          <p:cNvPr id="23" name="Title 1">
            <a:extLst>
              <a:ext uri="{FF2B5EF4-FFF2-40B4-BE49-F238E27FC236}">
                <a16:creationId xmlns:a16="http://schemas.microsoft.com/office/drawing/2014/main" id="{BD93F955-2C02-3B87-4C93-4A966E149384}"/>
              </a:ext>
            </a:extLst>
          </p:cNvPr>
          <p:cNvSpPr txBox="1">
            <a:spLocks/>
          </p:cNvSpPr>
          <p:nvPr/>
        </p:nvSpPr>
        <p:spPr>
          <a:xfrm>
            <a:off x="365760" y="2440776"/>
            <a:ext cx="2092214" cy="1371600"/>
          </a:xfrm>
          <a:prstGeom prst="rect">
            <a:avLst/>
          </a:prstGeom>
        </p:spPr>
        <p:txBody>
          <a:bodyPr vert="horz" lIns="0" tIns="45720" rIns="0" bIns="45720" rtlCol="0" anchor="ctr">
            <a:noAutofit/>
          </a:bodyPr>
          <a:lstStyle>
            <a:lvl1pPr algn="l" defTabSz="914400" rtl="0" eaLnBrk="1" latinLnBrk="0" hangingPunct="1">
              <a:lnSpc>
                <a:spcPct val="90000"/>
              </a:lnSpc>
              <a:spcBef>
                <a:spcPct val="0"/>
              </a:spcBef>
              <a:buNone/>
              <a:defRPr sz="1600" kern="1200">
                <a:solidFill>
                  <a:schemeClr val="tx1"/>
                </a:solidFill>
                <a:latin typeface="+mj-lt"/>
                <a:ea typeface="+mj-ea"/>
                <a:cs typeface="+mj-cs"/>
              </a:defRPr>
            </a:lvl1pPr>
          </a:lstStyle>
          <a:p>
            <a:endParaRPr lang="en-US" dirty="0"/>
          </a:p>
        </p:txBody>
      </p:sp>
      <p:sp>
        <p:nvSpPr>
          <p:cNvPr id="6" name="AutoShape 2" descr="Memory Usage Comparison">
            <a:extLst>
              <a:ext uri="{FF2B5EF4-FFF2-40B4-BE49-F238E27FC236}">
                <a16:creationId xmlns:a16="http://schemas.microsoft.com/office/drawing/2014/main" id="{6F220B48-57F7-91A6-FAE7-682269065BDA}"/>
              </a:ext>
            </a:extLst>
          </p:cNvPr>
          <p:cNvSpPr>
            <a:spLocks noChangeAspect="1" noChangeArrowheads="1"/>
          </p:cNvSpPr>
          <p:nvPr/>
        </p:nvSpPr>
        <p:spPr bwMode="auto">
          <a:xfrm>
            <a:off x="508000" y="30908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9" name="Table 8">
            <a:extLst>
              <a:ext uri="{FF2B5EF4-FFF2-40B4-BE49-F238E27FC236}">
                <a16:creationId xmlns:a16="http://schemas.microsoft.com/office/drawing/2014/main" id="{49EB5C7F-8C92-D6E5-5437-7AD392DD31FD}"/>
              </a:ext>
            </a:extLst>
          </p:cNvPr>
          <p:cNvGraphicFramePr>
            <a:graphicFrameLocks noGrp="1"/>
          </p:cNvGraphicFramePr>
          <p:nvPr>
            <p:extLst>
              <p:ext uri="{D42A27DB-BD31-4B8C-83A1-F6EECF244321}">
                <p14:modId xmlns:p14="http://schemas.microsoft.com/office/powerpoint/2010/main" val="515741384"/>
              </p:ext>
            </p:extLst>
          </p:nvPr>
        </p:nvGraphicFramePr>
        <p:xfrm>
          <a:off x="1965960" y="1223010"/>
          <a:ext cx="9278983" cy="4791680"/>
        </p:xfrm>
        <a:graphic>
          <a:graphicData uri="http://schemas.openxmlformats.org/drawingml/2006/table">
            <a:tbl>
              <a:tblPr firstRow="1" bandRow="1">
                <a:solidFill>
                  <a:schemeClr val="tx1">
                    <a:lumMod val="75000"/>
                    <a:lumOff val="25000"/>
                  </a:schemeClr>
                </a:solidFill>
              </a:tblPr>
              <a:tblGrid>
                <a:gridCol w="3252494">
                  <a:extLst>
                    <a:ext uri="{9D8B030D-6E8A-4147-A177-3AD203B41FA5}">
                      <a16:colId xmlns:a16="http://schemas.microsoft.com/office/drawing/2014/main" val="3316185317"/>
                    </a:ext>
                  </a:extLst>
                </a:gridCol>
                <a:gridCol w="3248503">
                  <a:extLst>
                    <a:ext uri="{9D8B030D-6E8A-4147-A177-3AD203B41FA5}">
                      <a16:colId xmlns:a16="http://schemas.microsoft.com/office/drawing/2014/main" val="1189408390"/>
                    </a:ext>
                  </a:extLst>
                </a:gridCol>
                <a:gridCol w="2777986">
                  <a:extLst>
                    <a:ext uri="{9D8B030D-6E8A-4147-A177-3AD203B41FA5}">
                      <a16:colId xmlns:a16="http://schemas.microsoft.com/office/drawing/2014/main" val="14801334"/>
                    </a:ext>
                  </a:extLst>
                </a:gridCol>
              </a:tblGrid>
              <a:tr h="677421">
                <a:tc>
                  <a:txBody>
                    <a:bodyPr/>
                    <a:lstStyle/>
                    <a:p>
                      <a:pPr>
                        <a:buNone/>
                      </a:pPr>
                      <a:r>
                        <a:rPr lang="en-US" sz="1400" b="0" cap="none" spc="0">
                          <a:solidFill>
                            <a:schemeClr val="bg1"/>
                          </a:solidFill>
                        </a:rPr>
                        <a:t>Stage</a:t>
                      </a:r>
                    </a:p>
                  </a:txBody>
                  <a:tcPr marL="116640" marR="89723" marT="89723" marB="89723"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tc>
                  <a:txBody>
                    <a:bodyPr/>
                    <a:lstStyle/>
                    <a:p>
                      <a:pPr>
                        <a:buNone/>
                      </a:pPr>
                      <a:r>
                        <a:rPr lang="en-US" sz="1400" b="0" cap="none" spc="0" dirty="0">
                          <a:solidFill>
                            <a:schemeClr val="bg1"/>
                          </a:solidFill>
                        </a:rPr>
                        <a:t>Python </a:t>
                      </a:r>
                    </a:p>
                  </a:txBody>
                  <a:tcPr marL="116640" marR="89723" marT="89723" marB="89723"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a:buNone/>
                      </a:pPr>
                      <a:r>
                        <a:rPr lang="en-US" sz="1400" b="0" cap="none" spc="0" dirty="0">
                          <a:solidFill>
                            <a:schemeClr val="bg1"/>
                          </a:solidFill>
                        </a:rPr>
                        <a:t>Rust </a:t>
                      </a:r>
                    </a:p>
                  </a:txBody>
                  <a:tcPr marL="116640" marR="89723" marT="89723" marB="89723" anchor="ctr">
                    <a:lnL w="12700" cmpd="sng">
                      <a:noFill/>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520089963"/>
                  </a:ext>
                </a:extLst>
              </a:tr>
              <a:tr h="673230">
                <a:tc>
                  <a:txBody>
                    <a:bodyPr/>
                    <a:lstStyle/>
                    <a:p>
                      <a:pPr>
                        <a:buNone/>
                      </a:pPr>
                      <a:r>
                        <a:rPr lang="en-US" sz="1400" cap="none" spc="0" dirty="0">
                          <a:solidFill>
                            <a:schemeClr val="bg1"/>
                          </a:solidFill>
                        </a:rPr>
                        <a:t>Load</a:t>
                      </a:r>
                    </a:p>
                  </a:txBody>
                  <a:tcPr marL="116640" marR="89723" marT="89723" marB="89723" anchor="ctr">
                    <a:lnL w="38100" cap="flat" cmpd="sng" algn="ctr">
                      <a:no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buNone/>
                      </a:pPr>
                      <a:r>
                        <a:rPr lang="en-US" sz="1400" cap="none" spc="0" dirty="0">
                          <a:solidFill>
                            <a:schemeClr val="bg1"/>
                          </a:solidFill>
                        </a:rPr>
                        <a:t>166</a:t>
                      </a:r>
                    </a:p>
                  </a:txBody>
                  <a:tcPr marL="116640" marR="89723" marT="89723" marB="89723"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buNone/>
                      </a:pPr>
                      <a:r>
                        <a:rPr lang="en-US" sz="1400" cap="none" spc="0" dirty="0">
                          <a:solidFill>
                            <a:schemeClr val="bg1"/>
                          </a:solidFill>
                        </a:rPr>
                        <a:t>11</a:t>
                      </a:r>
                    </a:p>
                  </a:txBody>
                  <a:tcPr marL="116640" marR="89723" marT="89723" marB="89723"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209779800"/>
                  </a:ext>
                </a:extLst>
              </a:tr>
              <a:tr h="673230">
                <a:tc>
                  <a:txBody>
                    <a:bodyPr/>
                    <a:lstStyle/>
                    <a:p>
                      <a:pPr>
                        <a:buNone/>
                      </a:pPr>
                      <a:r>
                        <a:rPr lang="en-US" sz="1400" cap="none" spc="0">
                          <a:solidFill>
                            <a:schemeClr val="bg1"/>
                          </a:solidFill>
                        </a:rPr>
                        <a:t>Fill Missing</a:t>
                      </a:r>
                    </a:p>
                  </a:txBody>
                  <a:tcPr marL="116640" marR="89723" marT="89723" marB="89723"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a:buNone/>
                      </a:pPr>
                      <a:r>
                        <a:rPr lang="en-US" sz="1400" cap="none" spc="0" dirty="0">
                          <a:solidFill>
                            <a:schemeClr val="bg1"/>
                          </a:solidFill>
                        </a:rPr>
                        <a:t>226</a:t>
                      </a:r>
                    </a:p>
                  </a:txBody>
                  <a:tcPr marL="116640" marR="89723" marT="89723" marB="89723"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a:buNone/>
                      </a:pPr>
                      <a:r>
                        <a:rPr lang="en-US" sz="1400" cap="none" spc="0" dirty="0">
                          <a:solidFill>
                            <a:schemeClr val="bg1"/>
                          </a:solidFill>
                        </a:rPr>
                        <a:t>15</a:t>
                      </a:r>
                    </a:p>
                  </a:txBody>
                  <a:tcPr marL="116640" marR="89723" marT="89723" marB="89723"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val="2906302038"/>
                  </a:ext>
                </a:extLst>
              </a:tr>
              <a:tr h="673230">
                <a:tc>
                  <a:txBody>
                    <a:bodyPr/>
                    <a:lstStyle/>
                    <a:p>
                      <a:pPr>
                        <a:buNone/>
                      </a:pPr>
                      <a:r>
                        <a:rPr lang="en-US" sz="1400" cap="none" spc="0" dirty="0">
                          <a:solidFill>
                            <a:schemeClr val="bg1"/>
                          </a:solidFill>
                        </a:rPr>
                        <a:t>Normalize</a:t>
                      </a:r>
                    </a:p>
                  </a:txBody>
                  <a:tcPr marL="116640" marR="89723" marT="89723" marB="89723" anchor="ctr">
                    <a:lnL w="38100" cap="flat" cmpd="sng" algn="ctr">
                      <a:no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buNone/>
                      </a:pPr>
                      <a:r>
                        <a:rPr lang="en-US" sz="1400" cap="none" spc="0" dirty="0">
                          <a:solidFill>
                            <a:schemeClr val="bg1"/>
                          </a:solidFill>
                        </a:rPr>
                        <a:t>166</a:t>
                      </a:r>
                    </a:p>
                  </a:txBody>
                  <a:tcPr marL="116640" marR="89723" marT="89723" marB="89723"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buNone/>
                      </a:pPr>
                      <a:r>
                        <a:rPr lang="en-US" sz="1400" cap="none" spc="0" dirty="0">
                          <a:solidFill>
                            <a:schemeClr val="bg1"/>
                          </a:solidFill>
                        </a:rPr>
                        <a:t>18</a:t>
                      </a:r>
                    </a:p>
                  </a:txBody>
                  <a:tcPr marL="116640" marR="89723" marT="89723" marB="89723"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3232908549"/>
                  </a:ext>
                </a:extLst>
              </a:tr>
              <a:tr h="677421">
                <a:tc>
                  <a:txBody>
                    <a:bodyPr/>
                    <a:lstStyle/>
                    <a:p>
                      <a:pPr>
                        <a:buNone/>
                      </a:pPr>
                      <a:r>
                        <a:rPr lang="en-US" sz="1400" cap="none" spc="0">
                          <a:solidFill>
                            <a:schemeClr val="bg1"/>
                          </a:solidFill>
                        </a:rPr>
                        <a:t>Clip Outliers</a:t>
                      </a:r>
                    </a:p>
                  </a:txBody>
                  <a:tcPr marL="116640" marR="89723" marT="89723" marB="89723"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a:buNone/>
                      </a:pPr>
                      <a:r>
                        <a:rPr lang="en-US" sz="1400" cap="none" spc="0" dirty="0">
                          <a:solidFill>
                            <a:schemeClr val="bg1"/>
                          </a:solidFill>
                        </a:rPr>
                        <a:t>165</a:t>
                      </a:r>
                    </a:p>
                  </a:txBody>
                  <a:tcPr marL="116640" marR="89723" marT="89723" marB="89723"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a:buNone/>
                      </a:pPr>
                      <a:r>
                        <a:rPr lang="en-US" sz="1400" cap="none" spc="0" dirty="0">
                          <a:solidFill>
                            <a:schemeClr val="bg1"/>
                          </a:solidFill>
                        </a:rPr>
                        <a:t>16</a:t>
                      </a:r>
                    </a:p>
                  </a:txBody>
                  <a:tcPr marL="116640" marR="89723" marT="89723" marB="89723"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val="2066879923"/>
                  </a:ext>
                </a:extLst>
              </a:tr>
              <a:tr h="708574">
                <a:tc>
                  <a:txBody>
                    <a:bodyPr/>
                    <a:lstStyle/>
                    <a:p>
                      <a:pPr>
                        <a:buNone/>
                      </a:pPr>
                      <a:r>
                        <a:rPr lang="en-US" sz="1400" cap="none" spc="0">
                          <a:solidFill>
                            <a:schemeClr val="bg1"/>
                          </a:solidFill>
                        </a:rPr>
                        <a:t>One-Hot Encode</a:t>
                      </a:r>
                    </a:p>
                  </a:txBody>
                  <a:tcPr marL="116640" marR="89723" marT="89723" marB="89723" anchor="ctr">
                    <a:lnL w="38100" cap="flat" cmpd="sng" algn="ctr">
                      <a:no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buNone/>
                      </a:pPr>
                      <a:r>
                        <a:rPr lang="en-US" sz="1400" cap="none" spc="0" dirty="0">
                          <a:solidFill>
                            <a:schemeClr val="bg1"/>
                          </a:solidFill>
                        </a:rPr>
                        <a:t>252</a:t>
                      </a:r>
                    </a:p>
                  </a:txBody>
                  <a:tcPr marL="116640" marR="89723" marT="89723" marB="89723"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buNone/>
                      </a:pPr>
                      <a:r>
                        <a:rPr lang="en-US" sz="1400" cap="none" spc="0" dirty="0">
                          <a:solidFill>
                            <a:schemeClr val="bg1"/>
                          </a:solidFill>
                        </a:rPr>
                        <a:t>9</a:t>
                      </a:r>
                    </a:p>
                  </a:txBody>
                  <a:tcPr marL="116640" marR="89723" marT="89723" marB="89723"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1273668299"/>
                  </a:ext>
                </a:extLst>
              </a:tr>
              <a:tr h="708574">
                <a:tc>
                  <a:txBody>
                    <a:bodyPr/>
                    <a:lstStyle/>
                    <a:p>
                      <a:pPr>
                        <a:buNone/>
                      </a:pPr>
                      <a:r>
                        <a:rPr lang="en-US" sz="1400" cap="none" spc="0">
                          <a:solidFill>
                            <a:schemeClr val="bg1"/>
                          </a:solidFill>
                        </a:rPr>
                        <a:t>New-Col Income</a:t>
                      </a:r>
                    </a:p>
                  </a:txBody>
                  <a:tcPr marL="116640" marR="89723" marT="89723" marB="89723"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a:buNone/>
                      </a:pPr>
                      <a:r>
                        <a:rPr lang="en-US" sz="1400" cap="none" spc="0" dirty="0">
                          <a:solidFill>
                            <a:schemeClr val="bg1"/>
                          </a:solidFill>
                        </a:rPr>
                        <a:t>169</a:t>
                      </a:r>
                    </a:p>
                  </a:txBody>
                  <a:tcPr marL="116640" marR="89723" marT="89723" marB="89723"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a:buNone/>
                      </a:pPr>
                      <a:r>
                        <a:rPr lang="en-US" sz="1400" cap="none" spc="0" dirty="0">
                          <a:solidFill>
                            <a:schemeClr val="bg1"/>
                          </a:solidFill>
                        </a:rPr>
                        <a:t>14</a:t>
                      </a:r>
                    </a:p>
                  </a:txBody>
                  <a:tcPr marL="116640" marR="89723" marT="89723" marB="89723"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val="1493456449"/>
                  </a:ext>
                </a:extLst>
              </a:tr>
            </a:tbl>
          </a:graphicData>
        </a:graphic>
      </p:graphicFrame>
    </p:spTree>
    <p:extLst>
      <p:ext uri="{BB962C8B-B14F-4D97-AF65-F5344CB8AC3E}">
        <p14:creationId xmlns:p14="http://schemas.microsoft.com/office/powerpoint/2010/main" val="1003275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graph of data being measured&#10;&#10;AI-generated content may be incorrect.">
            <a:extLst>
              <a:ext uri="{FF2B5EF4-FFF2-40B4-BE49-F238E27FC236}">
                <a16:creationId xmlns:a16="http://schemas.microsoft.com/office/drawing/2014/main" id="{1003BA82-ED51-04ED-BDC6-5FD227138A92}"/>
              </a:ext>
            </a:extLst>
          </p:cNvPr>
          <p:cNvPicPr>
            <a:picLocks noChangeAspect="1"/>
          </p:cNvPicPr>
          <p:nvPr/>
        </p:nvPicPr>
        <p:blipFill>
          <a:blip r:embed="rId3"/>
          <a:stretch>
            <a:fillRect/>
          </a:stretch>
        </p:blipFill>
        <p:spPr>
          <a:xfrm>
            <a:off x="4479925" y="1360170"/>
            <a:ext cx="7590155" cy="4400550"/>
          </a:xfrm>
          <a:prstGeom prst="rect">
            <a:avLst/>
          </a:prstGeom>
          <a:noFill/>
        </p:spPr>
      </p:pic>
      <p:sp>
        <p:nvSpPr>
          <p:cNvPr id="18" name="Title 1">
            <a:extLst>
              <a:ext uri="{FF2B5EF4-FFF2-40B4-BE49-F238E27FC236}">
                <a16:creationId xmlns:a16="http://schemas.microsoft.com/office/drawing/2014/main" id="{8033B208-60D3-8335-12A2-B4537EE308AC}"/>
              </a:ext>
            </a:extLst>
          </p:cNvPr>
          <p:cNvSpPr>
            <a:spLocks noGrp="1"/>
          </p:cNvSpPr>
          <p:nvPr>
            <p:ph type="body" sz="quarter" idx="13"/>
          </p:nvPr>
        </p:nvSpPr>
        <p:spPr>
          <a:xfrm>
            <a:off x="365760" y="365760"/>
            <a:ext cx="5943600" cy="365760"/>
          </a:xfrm>
        </p:spPr>
        <p:txBody>
          <a:bodyPr>
            <a:normAutofit/>
          </a:bodyPr>
          <a:lstStyle/>
          <a:p>
            <a:r>
              <a:rPr lang="en-US" b="0" i="0" kern="1200" dirty="0"/>
              <a:t>Scaling from 1M to 10M dataset</a:t>
            </a:r>
          </a:p>
        </p:txBody>
      </p:sp>
      <p:sp>
        <p:nvSpPr>
          <p:cNvPr id="14" name="Rectangle 5">
            <a:extLst>
              <a:ext uri="{FF2B5EF4-FFF2-40B4-BE49-F238E27FC236}">
                <a16:creationId xmlns:a16="http://schemas.microsoft.com/office/drawing/2014/main" id="{6918E1C8-B41B-060E-7AAB-0D72EBBDBD03}"/>
              </a:ext>
            </a:extLst>
          </p:cNvPr>
          <p:cNvSpPr>
            <a:spLocks noGrp="1" noChangeArrowheads="1"/>
          </p:cNvSpPr>
          <p:nvPr>
            <p:ph type="body" sz="half" idx="2"/>
          </p:nvPr>
        </p:nvSpPr>
        <p:spPr bwMode="auto">
          <a:xfrm>
            <a:off x="365125" y="1899068"/>
            <a:ext cx="411480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Python</a:t>
            </a:r>
            <a:r>
              <a:rPr kumimoji="0" lang="en-US" altLang="en-US" sz="1800" b="0" i="0" u="none" strike="noStrike" cap="none" normalizeH="0" baseline="0" dirty="0">
                <a:ln>
                  <a:noFill/>
                </a:ln>
                <a:solidFill>
                  <a:schemeClr val="tx1"/>
                </a:solidFill>
                <a:effectLst/>
                <a:latin typeface="Arial" panose="020B0604020202020204" pitchFamily="34" charset="0"/>
              </a:rPr>
              <a:t> shows steep increases in both execution time and memory usage, making it less suitable for large-scale data processing. </a:t>
            </a: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Rust</a:t>
            </a:r>
            <a:r>
              <a:rPr kumimoji="0" lang="en-US" altLang="en-US" sz="1800" b="0" i="0" u="none" strike="noStrike" cap="none" normalizeH="0" baseline="0" dirty="0">
                <a:ln>
                  <a:noFill/>
                </a:ln>
                <a:solidFill>
                  <a:schemeClr val="tx1"/>
                </a:solidFill>
                <a:effectLst/>
                <a:latin typeface="Arial" panose="020B0604020202020204" pitchFamily="34" charset="0"/>
              </a:rPr>
              <a:t> maintains </a:t>
            </a:r>
            <a:r>
              <a:rPr kumimoji="0" lang="en-US" altLang="en-US" sz="1800" b="1" i="0" u="none" strike="noStrike" cap="none" normalizeH="0" baseline="0" dirty="0">
                <a:ln>
                  <a:noFill/>
                </a:ln>
                <a:solidFill>
                  <a:schemeClr val="tx1"/>
                </a:solidFill>
                <a:effectLst/>
                <a:latin typeface="Arial" panose="020B0604020202020204" pitchFamily="34" charset="0"/>
              </a:rPr>
              <a:t>linear scalability</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low memory overhead</a:t>
            </a:r>
            <a:r>
              <a:rPr kumimoji="0" lang="en-US" altLang="en-US" sz="1800" b="0" i="0" u="none" strike="noStrike" cap="none" normalizeH="0" baseline="0" dirty="0">
                <a:ln>
                  <a:noFill/>
                </a:ln>
                <a:solidFill>
                  <a:schemeClr val="tx1"/>
                </a:solidFill>
                <a:effectLst/>
                <a:latin typeface="Arial" panose="020B0604020202020204" pitchFamily="34" charset="0"/>
              </a:rPr>
              <a:t>, demonstrating its strength in handling high-volume datasets efficiently.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This comparison reinforces the recommendation to use </a:t>
            </a:r>
            <a:r>
              <a:rPr kumimoji="0" lang="en-US" altLang="en-US" sz="1800" b="1" i="0" u="none" strike="noStrike" cap="none" normalizeH="0" baseline="0" dirty="0">
                <a:ln>
                  <a:noFill/>
                </a:ln>
                <a:solidFill>
                  <a:schemeClr val="tx1"/>
                </a:solidFill>
                <a:effectLst/>
                <a:latin typeface="Arial" panose="020B0604020202020204" pitchFamily="34" charset="0"/>
              </a:rPr>
              <a:t>Rust for backend-heavy workloads</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Python for lightweight, rapid development tasks</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3021311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0421AA-DA59-7323-E16E-3D7A722D384A}"/>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6B4A5B07-AC84-24C1-486A-522026DD13FF}"/>
              </a:ext>
            </a:extLst>
          </p:cNvPr>
          <p:cNvSpPr>
            <a:spLocks noGrp="1"/>
          </p:cNvSpPr>
          <p:nvPr>
            <p:ph type="body" sz="quarter" idx="13"/>
          </p:nvPr>
        </p:nvSpPr>
        <p:spPr/>
        <p:txBody>
          <a:bodyPr vert="horz" lIns="0" tIns="45720" rIns="0" bIns="45720" rtlCol="0" anchor="t">
            <a:normAutofit/>
          </a:bodyPr>
          <a:lstStyle/>
          <a:p>
            <a:r>
              <a:rPr lang="en-US" dirty="0"/>
              <a:t>Why Python Appears Faster (Sometimes)</a:t>
            </a:r>
            <a:endParaRPr lang="en-US" dirty="0">
              <a:solidFill>
                <a:schemeClr val="accent1"/>
              </a:solidFill>
              <a:latin typeface="+mj-lt"/>
            </a:endParaRPr>
          </a:p>
        </p:txBody>
      </p:sp>
      <p:pic>
        <p:nvPicPr>
          <p:cNvPr id="37" name="Picture 36" descr="A blue and black logo&#10;&#10;Description automatically generated">
            <a:extLst>
              <a:ext uri="{FF2B5EF4-FFF2-40B4-BE49-F238E27FC236}">
                <a16:creationId xmlns:a16="http://schemas.microsoft.com/office/drawing/2014/main" id="{388C89CF-BE8C-E3D0-6255-71B99A7897C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760" y="6217602"/>
            <a:ext cx="773561" cy="457200"/>
          </a:xfrm>
          <a:prstGeom prst="rect">
            <a:avLst/>
          </a:prstGeom>
        </p:spPr>
      </p:pic>
      <p:sp>
        <p:nvSpPr>
          <p:cNvPr id="21" name="Rectangle 20">
            <a:extLst>
              <a:ext uri="{FF2B5EF4-FFF2-40B4-BE49-F238E27FC236}">
                <a16:creationId xmlns:a16="http://schemas.microsoft.com/office/drawing/2014/main" id="{52ACE423-9C61-C48F-3A38-4C750BF6C2CC}"/>
              </a:ext>
            </a:extLst>
          </p:cNvPr>
          <p:cNvSpPr/>
          <p:nvPr/>
        </p:nvSpPr>
        <p:spPr>
          <a:xfrm>
            <a:off x="479503" y="1159726"/>
            <a:ext cx="10716322" cy="4661211"/>
          </a:xfrm>
          <a:prstGeom prst="rect">
            <a:avLst/>
          </a:prstGeom>
          <a:solidFill>
            <a:srgbClr val="41329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Optimized C-based NumPy functions minimize overhead. </a:t>
            </a:r>
          </a:p>
          <a:p>
            <a:pPr algn="ctr"/>
            <a:endParaRPr lang="en-US" dirty="0"/>
          </a:p>
          <a:p>
            <a:pPr algn="ctr"/>
            <a:r>
              <a:rPr lang="en-US" dirty="0"/>
              <a:t>• Vectorized operations reduce per-element cost. </a:t>
            </a:r>
          </a:p>
          <a:p>
            <a:pPr algn="ctr"/>
            <a:endParaRPr lang="en-US" dirty="0"/>
          </a:p>
          <a:p>
            <a:pPr algn="ctr"/>
            <a:r>
              <a:rPr lang="en-US" dirty="0"/>
              <a:t>• Better for small datasets where interpreter overhead dominates.</a:t>
            </a:r>
          </a:p>
          <a:p>
            <a:pPr algn="ctr"/>
            <a:r>
              <a:rPr lang="en-US" dirty="0"/>
              <a:t> </a:t>
            </a:r>
          </a:p>
          <a:p>
            <a:pPr algn="ctr"/>
            <a:r>
              <a:rPr lang="en-US" dirty="0"/>
              <a:t>• Rust’s startup cost is higher, but its compiled code scales linearly.</a:t>
            </a:r>
          </a:p>
          <a:p>
            <a:pPr algn="ctr"/>
            <a:r>
              <a:rPr lang="en-US" dirty="0"/>
              <a:t> </a:t>
            </a:r>
          </a:p>
          <a:p>
            <a:pPr algn="ctr"/>
            <a:r>
              <a:rPr lang="en-US" dirty="0"/>
              <a:t>• For larger datasets, Rust’s raw execution and memory control win.</a:t>
            </a:r>
          </a:p>
        </p:txBody>
      </p:sp>
    </p:spTree>
    <p:extLst>
      <p:ext uri="{BB962C8B-B14F-4D97-AF65-F5344CB8AC3E}">
        <p14:creationId xmlns:p14="http://schemas.microsoft.com/office/powerpoint/2010/main" val="248683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8340C5-2B3A-9A37-EAF8-6E96E9F885E0}"/>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48981AD5-DE3A-B6DF-3838-FCA7C09BF41E}"/>
              </a:ext>
            </a:extLst>
          </p:cNvPr>
          <p:cNvSpPr>
            <a:spLocks noGrp="1"/>
          </p:cNvSpPr>
          <p:nvPr>
            <p:ph type="body" sz="quarter" idx="13"/>
          </p:nvPr>
        </p:nvSpPr>
        <p:spPr/>
        <p:txBody>
          <a:bodyPr vert="horz" lIns="0" tIns="45720" rIns="0" bIns="45720" rtlCol="0" anchor="t">
            <a:normAutofit/>
          </a:bodyPr>
          <a:lstStyle/>
          <a:p>
            <a:r>
              <a:rPr lang="en-US" dirty="0"/>
              <a:t>Analysis &amp; Observations</a:t>
            </a:r>
            <a:endParaRPr lang="en-US" dirty="0">
              <a:solidFill>
                <a:schemeClr val="accent1"/>
              </a:solidFill>
              <a:latin typeface="+mj-lt"/>
            </a:endParaRPr>
          </a:p>
        </p:txBody>
      </p:sp>
      <p:pic>
        <p:nvPicPr>
          <p:cNvPr id="37" name="Picture 36" descr="A blue and black logo&#10;&#10;Description automatically generated">
            <a:extLst>
              <a:ext uri="{FF2B5EF4-FFF2-40B4-BE49-F238E27FC236}">
                <a16:creationId xmlns:a16="http://schemas.microsoft.com/office/drawing/2014/main" id="{1D2691CC-F75F-EDBD-59A0-A42F76A535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760" y="6217602"/>
            <a:ext cx="773561" cy="457200"/>
          </a:xfrm>
          <a:prstGeom prst="rect">
            <a:avLst/>
          </a:prstGeom>
        </p:spPr>
      </p:pic>
      <p:sp>
        <p:nvSpPr>
          <p:cNvPr id="21" name="Rectangle 20">
            <a:extLst>
              <a:ext uri="{FF2B5EF4-FFF2-40B4-BE49-F238E27FC236}">
                <a16:creationId xmlns:a16="http://schemas.microsoft.com/office/drawing/2014/main" id="{842C762D-B980-6D61-904C-BF7094FFFDA7}"/>
              </a:ext>
            </a:extLst>
          </p:cNvPr>
          <p:cNvSpPr/>
          <p:nvPr/>
        </p:nvSpPr>
        <p:spPr>
          <a:xfrm>
            <a:off x="365761" y="1120140"/>
            <a:ext cx="11315700" cy="474345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-&gt; </a:t>
            </a:r>
            <a:r>
              <a:rPr lang="en-US" dirty="0">
                <a:solidFill>
                  <a:schemeClr val="tx1"/>
                </a:solidFill>
              </a:rPr>
              <a:t>Rust uses </a:t>
            </a:r>
            <a:r>
              <a:rPr lang="en-US" b="1" dirty="0">
                <a:solidFill>
                  <a:schemeClr val="tx1"/>
                </a:solidFill>
              </a:rPr>
              <a:t>~20× less memory</a:t>
            </a:r>
            <a:r>
              <a:rPr lang="en-US" dirty="0">
                <a:solidFill>
                  <a:schemeClr val="tx1"/>
                </a:solidFill>
              </a:rPr>
              <a:t> than Python across all algorithms.</a:t>
            </a:r>
          </a:p>
          <a:p>
            <a:endParaRPr lang="en-US" dirty="0">
              <a:solidFill>
                <a:schemeClr val="tx1"/>
              </a:solidFill>
            </a:endParaRPr>
          </a:p>
          <a:p>
            <a:r>
              <a:rPr lang="en-US" b="1" dirty="0">
                <a:solidFill>
                  <a:schemeClr val="tx1"/>
                </a:solidFill>
              </a:rPr>
              <a:t>-&gt;</a:t>
            </a:r>
            <a:r>
              <a:rPr lang="en-US" dirty="0">
                <a:solidFill>
                  <a:schemeClr val="tx1"/>
                </a:solidFill>
              </a:rPr>
              <a:t> Rust’s </a:t>
            </a:r>
            <a:r>
              <a:rPr lang="en-US" b="1" dirty="0">
                <a:solidFill>
                  <a:schemeClr val="tx1"/>
                </a:solidFill>
              </a:rPr>
              <a:t>execution time scales linearly</a:t>
            </a:r>
            <a:r>
              <a:rPr lang="en-US" dirty="0">
                <a:solidFill>
                  <a:schemeClr val="tx1"/>
                </a:solidFill>
              </a:rPr>
              <a:t>, while Python slows exponentially with data growth.</a:t>
            </a:r>
          </a:p>
          <a:p>
            <a:endParaRPr lang="en-US" dirty="0">
              <a:solidFill>
                <a:schemeClr val="tx1"/>
              </a:solidFill>
            </a:endParaRPr>
          </a:p>
          <a:p>
            <a:r>
              <a:rPr lang="en-US" b="1" dirty="0">
                <a:solidFill>
                  <a:schemeClr val="tx1"/>
                </a:solidFill>
              </a:rPr>
              <a:t>-&gt; Interpolation</a:t>
            </a:r>
            <a:r>
              <a:rPr lang="en-US" dirty="0">
                <a:solidFill>
                  <a:schemeClr val="tx1"/>
                </a:solidFill>
              </a:rPr>
              <a:t> and </a:t>
            </a:r>
            <a:r>
              <a:rPr lang="en-US" b="1" dirty="0">
                <a:solidFill>
                  <a:schemeClr val="tx1"/>
                </a:solidFill>
              </a:rPr>
              <a:t>Exponential</a:t>
            </a:r>
            <a:r>
              <a:rPr lang="en-US" dirty="0">
                <a:solidFill>
                  <a:schemeClr val="tx1"/>
                </a:solidFill>
              </a:rPr>
              <a:t> searches perform best overall for sorted data.</a:t>
            </a:r>
          </a:p>
          <a:p>
            <a:endParaRPr lang="en-US" dirty="0">
              <a:solidFill>
                <a:schemeClr val="tx1"/>
              </a:solidFill>
            </a:endParaRPr>
          </a:p>
          <a:p>
            <a:r>
              <a:rPr lang="en-US" b="1" dirty="0">
                <a:solidFill>
                  <a:schemeClr val="tx1"/>
                </a:solidFill>
              </a:rPr>
              <a:t>-&gt; Rust’s predictability</a:t>
            </a:r>
            <a:r>
              <a:rPr lang="en-US" dirty="0">
                <a:solidFill>
                  <a:schemeClr val="tx1"/>
                </a:solidFill>
              </a:rPr>
              <a:t> makes it ideal for large-scale production workloads.</a:t>
            </a:r>
          </a:p>
          <a:p>
            <a:endParaRPr lang="en-US" dirty="0">
              <a:solidFill>
                <a:schemeClr val="tx1"/>
              </a:solidFill>
            </a:endParaRPr>
          </a:p>
          <a:p>
            <a:r>
              <a:rPr lang="en-US" b="1" dirty="0">
                <a:solidFill>
                  <a:schemeClr val="tx1"/>
                </a:solidFill>
              </a:rPr>
              <a:t>-&gt; Python</a:t>
            </a:r>
            <a:r>
              <a:rPr lang="en-US" dirty="0">
                <a:solidFill>
                  <a:schemeClr val="tx1"/>
                </a:solidFill>
              </a:rPr>
              <a:t> is better for experimentation and small, in-memory analytics.</a:t>
            </a:r>
          </a:p>
        </p:txBody>
      </p:sp>
    </p:spTree>
    <p:extLst>
      <p:ext uri="{BB962C8B-B14F-4D97-AF65-F5344CB8AC3E}">
        <p14:creationId xmlns:p14="http://schemas.microsoft.com/office/powerpoint/2010/main" val="1723156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BE3FE70-E0BD-F716-3C5F-6CC43494C677}"/>
            </a:ext>
          </a:extLst>
        </p:cNvPr>
        <p:cNvGrpSpPr/>
        <p:nvPr/>
      </p:nvGrpSpPr>
      <p:grpSpPr>
        <a:xfrm>
          <a:off x="0" y="0"/>
          <a:ext cx="0" cy="0"/>
          <a:chOff x="0" y="0"/>
          <a:chExt cx="0" cy="0"/>
        </a:xfrm>
      </p:grpSpPr>
      <p:pic>
        <p:nvPicPr>
          <p:cNvPr id="37" name="Picture 36" descr="A blue and black logo&#10;&#10;Description automatically generated">
            <a:extLst>
              <a:ext uri="{FF2B5EF4-FFF2-40B4-BE49-F238E27FC236}">
                <a16:creationId xmlns:a16="http://schemas.microsoft.com/office/drawing/2014/main" id="{244A4B4E-4DC2-A049-60C0-0CC989609DE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760" y="6217602"/>
            <a:ext cx="773561" cy="457200"/>
          </a:xfrm>
          <a:prstGeom prst="rect">
            <a:avLst/>
          </a:prstGeom>
        </p:spPr>
      </p:pic>
      <p:sp>
        <p:nvSpPr>
          <p:cNvPr id="2" name="Rectangle 1">
            <a:extLst>
              <a:ext uri="{FF2B5EF4-FFF2-40B4-BE49-F238E27FC236}">
                <a16:creationId xmlns:a16="http://schemas.microsoft.com/office/drawing/2014/main" id="{6D534459-7F00-A476-31BF-28BC0E7536FA}"/>
              </a:ext>
            </a:extLst>
          </p:cNvPr>
          <p:cNvSpPr/>
          <p:nvPr/>
        </p:nvSpPr>
        <p:spPr>
          <a:xfrm>
            <a:off x="571500" y="1097280"/>
            <a:ext cx="10892790" cy="48006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-&gt; Use Rust</a:t>
            </a:r>
            <a:r>
              <a:rPr lang="en-US" dirty="0">
                <a:solidFill>
                  <a:schemeClr val="tx1"/>
                </a:solidFill>
              </a:rPr>
              <a:t> for performance-critical components like file loading and memory-sensitive operations.</a:t>
            </a:r>
          </a:p>
          <a:p>
            <a:pPr algn="ctr"/>
            <a:endParaRPr lang="en-US" dirty="0">
              <a:solidFill>
                <a:schemeClr val="tx1"/>
              </a:solidFill>
            </a:endParaRPr>
          </a:p>
          <a:p>
            <a:pPr algn="ctr"/>
            <a:endParaRPr lang="en-US" b="1" dirty="0">
              <a:solidFill>
                <a:schemeClr val="tx1"/>
              </a:solidFill>
            </a:endParaRPr>
          </a:p>
          <a:p>
            <a:pPr algn="ctr"/>
            <a:r>
              <a:rPr lang="en-US" b="1" dirty="0">
                <a:solidFill>
                  <a:schemeClr val="tx1"/>
                </a:solidFill>
              </a:rPr>
              <a:t>-&gt; Use Python</a:t>
            </a:r>
            <a:r>
              <a:rPr lang="en-US" dirty="0">
                <a:solidFill>
                  <a:schemeClr val="tx1"/>
                </a:solidFill>
              </a:rPr>
              <a:t> for rapid development and transformation-heavy tasks.</a:t>
            </a:r>
          </a:p>
          <a:p>
            <a:pPr algn="ctr"/>
            <a:endParaRPr lang="en-US" dirty="0">
              <a:solidFill>
                <a:schemeClr val="tx1"/>
              </a:solidFill>
            </a:endParaRPr>
          </a:p>
          <a:p>
            <a:pPr algn="ctr"/>
            <a:endParaRPr lang="en-US" dirty="0">
              <a:solidFill>
                <a:schemeClr val="tx1"/>
              </a:solidFill>
            </a:endParaRPr>
          </a:p>
          <a:p>
            <a:pPr algn="ctr"/>
            <a:r>
              <a:rPr lang="en-US" dirty="0">
                <a:solidFill>
                  <a:schemeClr val="tx1"/>
                </a:solidFill>
              </a:rPr>
              <a:t>-&gt; </a:t>
            </a:r>
            <a:r>
              <a:rPr lang="en-US" b="1" dirty="0">
                <a:solidFill>
                  <a:schemeClr val="tx1"/>
                </a:solidFill>
              </a:rPr>
              <a:t>Hybrid Approach Recommended</a:t>
            </a:r>
            <a:r>
              <a:rPr lang="en-US" dirty="0">
                <a:solidFill>
                  <a:schemeClr val="tx1"/>
                </a:solidFill>
              </a:rPr>
              <a:t>: Combine Rust for backend processing and Python for orchestration and analytics.</a:t>
            </a:r>
          </a:p>
        </p:txBody>
      </p:sp>
      <p:sp>
        <p:nvSpPr>
          <p:cNvPr id="8" name="Text Placeholder 4">
            <a:extLst>
              <a:ext uri="{FF2B5EF4-FFF2-40B4-BE49-F238E27FC236}">
                <a16:creationId xmlns:a16="http://schemas.microsoft.com/office/drawing/2014/main" id="{A59C8D64-7503-6837-B059-39BE111BAB00}"/>
              </a:ext>
            </a:extLst>
          </p:cNvPr>
          <p:cNvSpPr>
            <a:spLocks noGrp="1"/>
          </p:cNvSpPr>
          <p:nvPr>
            <p:ph type="body" sz="quarter" idx="13"/>
          </p:nvPr>
        </p:nvSpPr>
        <p:spPr>
          <a:xfrm>
            <a:off x="365125" y="365125"/>
            <a:ext cx="5943600" cy="366713"/>
          </a:xfrm>
        </p:spPr>
        <p:txBody>
          <a:bodyPr vert="horz" lIns="0" tIns="45720" rIns="0" bIns="45720" rtlCol="0" anchor="t">
            <a:normAutofit/>
          </a:bodyPr>
          <a:lstStyle/>
          <a:p>
            <a:r>
              <a:rPr lang="en-US" dirty="0">
                <a:solidFill>
                  <a:schemeClr val="accent1"/>
                </a:solidFill>
                <a:latin typeface="+mj-lt"/>
              </a:rPr>
              <a:t>Conclusion</a:t>
            </a:r>
          </a:p>
        </p:txBody>
      </p:sp>
    </p:spTree>
    <p:extLst>
      <p:ext uri="{BB962C8B-B14F-4D97-AF65-F5344CB8AC3E}">
        <p14:creationId xmlns:p14="http://schemas.microsoft.com/office/powerpoint/2010/main" val="960862618"/>
      </p:ext>
    </p:extLst>
  </p:cSld>
  <p:clrMapOvr>
    <a:masterClrMapping/>
  </p:clrMapOvr>
</p:sld>
</file>

<file path=ppt/theme/theme1.xml><?xml version="1.0" encoding="utf-8"?>
<a:theme xmlns:a="http://schemas.openxmlformats.org/drawingml/2006/main" name="2_White Master Layout">
  <a:themeElements>
    <a:clrScheme name="Custom 1">
      <a:dk1>
        <a:srgbClr val="23004B"/>
      </a:dk1>
      <a:lt1>
        <a:sysClr val="window" lastClr="FFFFFF"/>
      </a:lt1>
      <a:dk2>
        <a:srgbClr val="321478"/>
      </a:dk2>
      <a:lt2>
        <a:srgbClr val="5F5FC3"/>
      </a:lt2>
      <a:accent1>
        <a:srgbClr val="23004B"/>
      </a:accent1>
      <a:accent2>
        <a:srgbClr val="41329B"/>
      </a:accent2>
      <a:accent3>
        <a:srgbClr val="FFC000"/>
      </a:accent3>
      <a:accent4>
        <a:srgbClr val="320FFF"/>
      </a:accent4>
      <a:accent5>
        <a:srgbClr val="ECE9FF"/>
      </a:accent5>
      <a:accent6>
        <a:srgbClr val="E61E2D"/>
      </a:accent6>
      <a:hlink>
        <a:srgbClr val="5F5FC3"/>
      </a:hlink>
      <a:folHlink>
        <a:srgbClr val="828CE1"/>
      </a:folHlink>
    </a:clrScheme>
    <a:fontScheme name="Zelis">
      <a:majorFont>
        <a:latin typeface="Avenir Next LT Pro Demi"/>
        <a:ea typeface=""/>
        <a:cs typeface=""/>
      </a:majorFont>
      <a:minorFont>
        <a:latin typeface="AvenirNext LT Pro Regula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BE6B3B08-8556-43E9-9404-9A1EC67F2BBE}" vid="{6E574020-F033-40FE-84B6-E2F002651778}"/>
    </a:ext>
  </a:extLst>
</a:theme>
</file>

<file path=ppt/theme/theme2.xml><?xml version="1.0" encoding="utf-8"?>
<a:theme xmlns:a="http://schemas.openxmlformats.org/drawingml/2006/main" name="Dark Master Layout">
  <a:themeElements>
    <a:clrScheme name="Custom 1">
      <a:dk1>
        <a:srgbClr val="23004B"/>
      </a:dk1>
      <a:lt1>
        <a:sysClr val="window" lastClr="FFFFFF"/>
      </a:lt1>
      <a:dk2>
        <a:srgbClr val="321478"/>
      </a:dk2>
      <a:lt2>
        <a:srgbClr val="5F5FC3"/>
      </a:lt2>
      <a:accent1>
        <a:srgbClr val="23004B"/>
      </a:accent1>
      <a:accent2>
        <a:srgbClr val="41329B"/>
      </a:accent2>
      <a:accent3>
        <a:srgbClr val="FFC000"/>
      </a:accent3>
      <a:accent4>
        <a:srgbClr val="320FFF"/>
      </a:accent4>
      <a:accent5>
        <a:srgbClr val="ECE9FF"/>
      </a:accent5>
      <a:accent6>
        <a:srgbClr val="E61E2D"/>
      </a:accent6>
      <a:hlink>
        <a:srgbClr val="5F5FC3"/>
      </a:hlink>
      <a:folHlink>
        <a:srgbClr val="828CE1"/>
      </a:folHlink>
    </a:clrScheme>
    <a:fontScheme name="Zelis">
      <a:majorFont>
        <a:latin typeface="Avenir Next LT Pro Demi"/>
        <a:ea typeface=""/>
        <a:cs typeface=""/>
      </a:majorFont>
      <a:minorFont>
        <a:latin typeface="AvenirNext LT Pro Regula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A998D653-C8E0-4414-B31F-911B0102163E}" vid="{F8FE4650-507B-41DC-A561-9F2E2553BA1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2F704F709F3C419642B915885A1C39" ma:contentTypeVersion="18" ma:contentTypeDescription="Create a new document." ma:contentTypeScope="" ma:versionID="51278c57c7bd5db60c2af2c2be590345">
  <xsd:schema xmlns:xsd="http://www.w3.org/2001/XMLSchema" xmlns:xs="http://www.w3.org/2001/XMLSchema" xmlns:p="http://schemas.microsoft.com/office/2006/metadata/properties" xmlns:ns1="http://schemas.microsoft.com/sharepoint/v3" xmlns:ns2="84f9216f-d12e-4451-acd8-abd707f83344" xmlns:ns3="1db0bad9-cbbd-4f6f-8bcf-0e289d5d9af2" targetNamespace="http://schemas.microsoft.com/office/2006/metadata/properties" ma:root="true" ma:fieldsID="e8e22496555eb0fdcc199e61bd4011f6" ns1:_="" ns2:_="" ns3:_="">
    <xsd:import namespace="http://schemas.microsoft.com/sharepoint/v3"/>
    <xsd:import namespace="84f9216f-d12e-4451-acd8-abd707f83344"/>
    <xsd:import namespace="1db0bad9-cbbd-4f6f-8bcf-0e289d5d9af2"/>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Location"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element ref="ns3:SharedWithUsers" minOccurs="0"/>
                <xsd:element ref="ns3:SharedWithDetails" minOccurs="0"/>
                <xsd:element ref="ns2:MediaServiceBillingMetadata"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4" nillable="true" ma:displayName="Unified Compliance Policy Properties" ma:hidden="true" ma:internalName="_ip_UnifiedCompliancePolicyProperties">
      <xsd:simpleType>
        <xsd:restriction base="dms:Note"/>
      </xsd:simpleType>
    </xsd:element>
    <xsd:element name="_ip_UnifiedCompliancePolicyUIAction" ma:index="2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4f9216f-d12e-4451-acd8-abd707f8334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Location" ma:index="13" nillable="true" ma:displayName="Location" ma:indexed="true"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1dea4556-e109-4435-addd-6867da421a82" ma:termSetId="09814cd3-568e-fe90-9814-8d621ff8fb84" ma:anchorId="fba54fb3-c3e1-fe81-a776-ca4b69148c4d" ma:open="true" ma:isKeyword="false">
      <xsd:complexType>
        <xsd:sequence>
          <xsd:element ref="pc:Terms" minOccurs="0" maxOccurs="1"/>
        </xsd:sequence>
      </xsd:complexType>
    </xsd:element>
    <xsd:element name="MediaServiceOCR" ma:index="20" nillable="true" ma:displayName="Extracted Text" ma:internalName="MediaServiceOCR" ma:readOnly="true">
      <xsd:simpleType>
        <xsd:restriction base="dms:Note">
          <xsd:maxLength value="255"/>
        </xsd:restriction>
      </xsd:simpleType>
    </xsd:element>
    <xsd:element name="MediaServiceBillingMetadata" ma:index="23"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db0bad9-cbbd-4f6f-8bcf-0e289d5d9af2" elementFormDefault="qualified">
    <xsd:import namespace="http://schemas.microsoft.com/office/2006/documentManagement/types"/>
    <xsd:import namespace="http://schemas.microsoft.com/office/infopath/2007/PartnerControls"/>
    <xsd:element name="TaxCatchAll" ma:index="19" nillable="true" ma:displayName="Taxonomy Catch All Column" ma:hidden="true" ma:list="{86a6f275-94b8-4b61-92ee-0b12159a77ff}" ma:internalName="TaxCatchAll" ma:showField="CatchAllData" ma:web="1db0bad9-cbbd-4f6f-8bcf-0e289d5d9af2">
      <xsd:complexType>
        <xsd:complexContent>
          <xsd:extension base="dms:MultiChoiceLookup">
            <xsd:sequence>
              <xsd:element name="Value" type="dms:Lookup" maxOccurs="unbounded" minOccurs="0" nillable="true"/>
            </xsd:sequence>
          </xsd:extension>
        </xsd:complexContent>
      </xsd:complexType>
    </xsd:element>
    <xsd:element name="SharedWithUsers" ma:index="2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lcf76f155ced4ddcb4097134ff3c332f xmlns="84f9216f-d12e-4451-acd8-abd707f83344">
      <Terms xmlns="http://schemas.microsoft.com/office/infopath/2007/PartnerControls"/>
    </lcf76f155ced4ddcb4097134ff3c332f>
    <_ip_UnifiedCompliancePolicyProperties xmlns="http://schemas.microsoft.com/sharepoint/v3" xsi:nil="true"/>
    <TaxCatchAll xmlns="1db0bad9-cbbd-4f6f-8bcf-0e289d5d9af2" xsi:nil="true"/>
  </documentManagement>
</p:properties>
</file>

<file path=customXml/itemProps1.xml><?xml version="1.0" encoding="utf-8"?>
<ds:datastoreItem xmlns:ds="http://schemas.openxmlformats.org/officeDocument/2006/customXml" ds:itemID="{E77A383E-0ED4-48DF-8967-ADDDE93813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4f9216f-d12e-4451-acd8-abd707f83344"/>
    <ds:schemaRef ds:uri="1db0bad9-cbbd-4f6f-8bcf-0e289d5d9af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AF1A631-5097-4714-B0AD-946AE12A6E8F}">
  <ds:schemaRefs>
    <ds:schemaRef ds:uri="http://schemas.microsoft.com/sharepoint/v3/contenttype/forms"/>
  </ds:schemaRefs>
</ds:datastoreItem>
</file>

<file path=customXml/itemProps3.xml><?xml version="1.0" encoding="utf-8"?>
<ds:datastoreItem xmlns:ds="http://schemas.openxmlformats.org/officeDocument/2006/customXml" ds:itemID="{901F6A88-0513-410A-8124-625162618E23}">
  <ds:schemaRefs>
    <ds:schemaRef ds:uri="http://purl.org/dc/elements/1.1/"/>
    <ds:schemaRef ds:uri="http://schemas.microsoft.com/office/2006/documentManagement/types"/>
    <ds:schemaRef ds:uri="http://schemas.openxmlformats.org/package/2006/metadata/core-properties"/>
    <ds:schemaRef ds:uri="1db0bad9-cbbd-4f6f-8bcf-0e289d5d9af2"/>
    <ds:schemaRef ds:uri="http://schemas.microsoft.com/sharepoint/v3"/>
    <ds:schemaRef ds:uri="http://schemas.microsoft.com/office/2006/metadata/properties"/>
    <ds:schemaRef ds:uri="http://schemas.microsoft.com/office/infopath/2007/PartnerControls"/>
    <ds:schemaRef ds:uri="http://www.w3.org/XML/1998/namespace"/>
    <ds:schemaRef ds:uri="84f9216f-d12e-4451-acd8-abd707f83344"/>
    <ds:schemaRef ds:uri="http://purl.org/dc/terms/"/>
    <ds:schemaRef ds:uri="http://purl.org/dc/dcmitype/"/>
  </ds:schemaRefs>
</ds:datastoreItem>
</file>

<file path=docMetadata/LabelInfo.xml><?xml version="1.0" encoding="utf-8"?>
<clbl:labelList xmlns:clbl="http://schemas.microsoft.com/office/2020/mipLabelMetadata">
  <clbl:label id="{2829b063-3f75-4df6-b16d-605d30d1b7a2}" enabled="0" method="" siteId="{2829b063-3f75-4df6-b16d-605d30d1b7a2}" removed="1"/>
</clbl:labelList>
</file>

<file path=docProps/app.xml><?xml version="1.0" encoding="utf-8"?>
<Properties xmlns="http://schemas.openxmlformats.org/officeDocument/2006/extended-properties" xmlns:vt="http://schemas.openxmlformats.org/officeDocument/2006/docPropsVTypes">
  <Template>office theme</Template>
  <TotalTime>1492</TotalTime>
  <Words>1523</Words>
  <Application>Microsoft Office PowerPoint</Application>
  <PresentationFormat>Widescreen</PresentationFormat>
  <Paragraphs>169</Paragraphs>
  <Slides>9</Slides>
  <Notes>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Aptos</vt:lpstr>
      <vt:lpstr>Arial</vt:lpstr>
      <vt:lpstr>Avenir Next LT Pro Demi</vt:lpstr>
      <vt:lpstr>AvenirNext LT Pro Regular</vt:lpstr>
      <vt:lpstr>Calibri</vt:lpstr>
      <vt:lpstr>Times New Roman</vt:lpstr>
      <vt:lpstr>2_White Master Layout</vt:lpstr>
      <vt:lpstr>Dark Master Layout</vt:lpstr>
      <vt:lpstr>Abhishek Jain</vt:lpstr>
      <vt:lpstr>To evaluate and compare the performance of Python and Rust implementations across key data preprocessing stages, focusing 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Stephanie Swain</dc:creator>
  <cp:lastModifiedBy>Abhishek Jain</cp:lastModifiedBy>
  <cp:revision>108</cp:revision>
  <dcterms:created xsi:type="dcterms:W3CDTF">2013-07-15T20:26:40Z</dcterms:created>
  <dcterms:modified xsi:type="dcterms:W3CDTF">2025-10-17T09:02:41Z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0x0101005D2F704F709F3C419642B915885A1C39</vt:lpwstr>
  </property>
  <property fmtid="{D5CDD505-2E9C-101B-9397-08002B2CF9AE}" pid="3" name="ComplianceAssetId">
    <vt:lpwstr/>
  </property>
  <property fmtid="{D5CDD505-2E9C-101B-9397-08002B2CF9AE}" pid="4" name="_ExtendedDescription">
    <vt:lpwstr/>
  </property>
  <property fmtid="{D5CDD505-2E9C-101B-9397-08002B2CF9AE}" pid="5" name="TriggerFlowInfo">
    <vt:lpwstr/>
  </property>
  <property fmtid="{D5CDD505-2E9C-101B-9397-08002B2CF9AE}" pid="6" name="MediaServiceImageTags">
    <vt:lpwstr/>
  </property>
</Properties>
</file>