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102d227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102d227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102d2271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102d227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102d227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102d227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102d227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102d227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102d2271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102d2271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102d227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102d227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102d2271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102d2271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102d227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102d227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102d227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102d227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4.xml"/><Relationship Id="rId10" Type="http://schemas.openxmlformats.org/officeDocument/2006/relationships/image" Target="../media/image1.png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81425" y="1281650"/>
            <a:ext cx="8907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Face Recognition based Attendance System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2575" y="2252375"/>
            <a:ext cx="79248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by: Prof Venkataramanan Subramanian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Trivedi(20161153)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Maanik Arora(20161192)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Himansh Sheoran(20161211)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Meenu Menon(2019201026)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Nausheen Khan(2019201053)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Madhvi Panchal(2019201061)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463" y="70625"/>
            <a:ext cx="2735025" cy="12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92175" y="962350"/>
            <a:ext cx="245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Content</a:t>
            </a:r>
            <a:endParaRPr sz="2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11925" y="1798950"/>
            <a:ext cx="83988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Description about Face recognition based attendance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4"/>
              </a:rPr>
              <a:t>Innovation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5"/>
              </a:rPr>
              <a:t>Design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6"/>
              </a:rPr>
              <a:t>Coding principles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7"/>
              </a:rPr>
              <a:t>Project Management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8"/>
              </a:rPr>
              <a:t>Integration and Testing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9"/>
              </a:rPr>
              <a:t>Learning , Experience and Future scope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399325" y="13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Face Recognition based Attendance System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33500" y="1634950"/>
            <a:ext cx="82770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Creation of face images instances dataset from video frame images.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Detection and precisely locating the face segments through Bounding boxes.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Extraction of invariant neighbourhood pose features from the detected face (F1).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Extraction of semantic features from Convolution neural network (F2).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Combination of F1+F2 to form global features for input to Face Recogniser.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Classification of target faces through Recogniser network to predict the labels.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Record the attendance of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identified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 through recorded labels.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766750" y="1095400"/>
            <a:ext cx="285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36525" y="1402200"/>
            <a:ext cx="78084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Elimination of the traditional Manual Attendance System which is time consuming and often disrupts class decorum.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avoids human labour.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 easy way of marking the attendance of students entering a classroom, through a robust Computer Vision and Deep Learning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Avoids errors through secure detection and recognition of faces in camera frame.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Render the faulty proxy attendance techniques ineffective.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have mainly used Creational Design Pattern and Structural Design Pattern.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Creational Design Pattern: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Factory method is inbuilt in 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Singleton: We are using modules which can be treated as Singleton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Structural Design Pattern: We also used Model-View-Controller (MVC) for our project implementation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 Principles</a:t>
            </a:r>
            <a:endParaRPr sz="24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28250" y="1853850"/>
            <a:ext cx="82875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Imperative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Object Oriented Imperative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Structural Imperative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Procedural Imperative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Single Responsibility Principle (SRP)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Low Code Entropy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validation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063300" y="9968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Management</a:t>
            </a:r>
            <a:endParaRPr sz="24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93475" y="1532100"/>
            <a:ext cx="78882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Planned the project into various components like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Face detection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Extraction of Feature and Embeddings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and validation of different architectural components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Evaluating of our end-to-end model on accuracy metr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team met to discuss: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backlog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Respective Individual contributions in different components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Timeline to meet the goals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64450" y="59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and Testing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84875" y="1132300"/>
            <a:ext cx="84078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decided upon the topic "Face Recognition based attendance system " followed by a brainstorm session on how to build and evaluate a secure system. Once the workflow was clear,  the work got divided among the six of us.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 preparation and preprocessing.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Extract faces from the group and create a bounding box.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face embeddings for training ,validation and test sets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Build a recogniser that classifies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used a common remote server as our repository.Each of us added our respective code and datasets in the repository.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had discussions once in every three days to track the progress and to check if any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modifications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were needed.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integrated all the code and data in the same repository.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702675" y="86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, Experience and Future Scope</a:t>
            </a:r>
            <a:endParaRPr sz="240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46400" y="1402200"/>
            <a:ext cx="82512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explored image processing techniques along with deep model data preparation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explored a major area of computer vision dedicated to face detection and recognition problems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trained and optimized deep learning based Convolution Neural Networks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Integration of modules from various components in architecture and end-to-end evaluation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Writing clean code modules with proper error handling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Future efforts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may include elimination of fraudulent approaches. For eg. someone showing image of student from phone , or a proxy student hiding their face from camera and then claiming his attendance later.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625" y="124825"/>
            <a:ext cx="1676125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