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4" r:id="rId7"/>
    <p:sldId id="259" r:id="rId8"/>
    <p:sldId id="261" r:id="rId9"/>
    <p:sldId id="262" r:id="rId10"/>
    <p:sldId id="263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9B7B-F83D-4AAB-AED7-5A88F6995729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DC7C-6955-4AE2-A1EE-47A66A15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99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9B7B-F83D-4AAB-AED7-5A88F6995729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DC7C-6955-4AE2-A1EE-47A66A15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36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9B7B-F83D-4AAB-AED7-5A88F6995729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DC7C-6955-4AE2-A1EE-47A66A15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69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9B7B-F83D-4AAB-AED7-5A88F6995729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DC7C-6955-4AE2-A1EE-47A66A15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27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9B7B-F83D-4AAB-AED7-5A88F6995729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DC7C-6955-4AE2-A1EE-47A66A15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8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9B7B-F83D-4AAB-AED7-5A88F6995729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DC7C-6955-4AE2-A1EE-47A66A15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43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9B7B-F83D-4AAB-AED7-5A88F6995729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DC7C-6955-4AE2-A1EE-47A66A15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65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9B7B-F83D-4AAB-AED7-5A88F6995729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DC7C-6955-4AE2-A1EE-47A66A15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24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9B7B-F83D-4AAB-AED7-5A88F6995729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DC7C-6955-4AE2-A1EE-47A66A15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9B7B-F83D-4AAB-AED7-5A88F6995729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DC7C-6955-4AE2-A1EE-47A66A15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33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9B7B-F83D-4AAB-AED7-5A88F6995729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DC7C-6955-4AE2-A1EE-47A66A15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59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B9B7B-F83D-4AAB-AED7-5A88F6995729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CDC7C-6955-4AE2-A1EE-47A66A15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50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“ALLEVIATE AID ADVISORY”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ABHISHEK KUMAR PRAJAPATI(LEADER)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/>
              <a:t>Sinesh</a:t>
            </a:r>
            <a:r>
              <a:rPr lang="en-US" sz="2000" dirty="0" smtClean="0"/>
              <a:t> Kumar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31579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Continuation…….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Calculation-&gt; After </a:t>
            </a:r>
            <a:r>
              <a:rPr lang="en-US" dirty="0" err="1" smtClean="0"/>
              <a:t>predictng</a:t>
            </a:r>
            <a:r>
              <a:rPr lang="en-US" dirty="0" smtClean="0"/>
              <a:t> disease, In this page we will calculation “how much risk he has with that disease”. It helps users to take actions against disease accordingly.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43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Project Targets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planning to use ML in this project, so that we can easily help users.</a:t>
            </a:r>
          </a:p>
          <a:p>
            <a:r>
              <a:rPr lang="en-US" dirty="0" smtClean="0"/>
              <a:t>We also try to connect with Doctors so that we can help users on time.</a:t>
            </a:r>
          </a:p>
          <a:p>
            <a:r>
              <a:rPr lang="en-US" dirty="0" smtClean="0"/>
              <a:t>Also we are planning to launch this project as an App.</a:t>
            </a:r>
          </a:p>
          <a:p>
            <a:r>
              <a:rPr lang="en-US" dirty="0" err="1" smtClean="0"/>
              <a:t>Upto</a:t>
            </a:r>
            <a:r>
              <a:rPr lang="en-US" dirty="0" smtClean="0"/>
              <a:t> now we are presenting as an PORTAL.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83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● A portal which is helpful for users to predict their diseases by taking their symptoms. </a:t>
            </a:r>
          </a:p>
          <a:p>
            <a:r>
              <a:rPr lang="en-US" dirty="0" smtClean="0"/>
              <a:t>● We also provide cure and medications for the disease. </a:t>
            </a:r>
          </a:p>
          <a:p>
            <a:r>
              <a:rPr lang="en-US" dirty="0" smtClean="0"/>
              <a:t>● We also provide an option for user where they can add their family members and see their profile. </a:t>
            </a:r>
          </a:p>
          <a:p>
            <a:r>
              <a:rPr lang="en-US" dirty="0" smtClean="0"/>
              <a:t>● We also provide risk calculation details to users as at what stage they are with disease. </a:t>
            </a:r>
          </a:p>
          <a:p>
            <a:r>
              <a:rPr lang="en-US" dirty="0" smtClean="0"/>
              <a:t>● We also provide facility for users to interact with doctors in case if he/she have some personal problems.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47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Aim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● Our Project mainly focuses on providing quick cure and medications to users after predicting their diseases. </a:t>
            </a:r>
          </a:p>
          <a:p>
            <a:r>
              <a:rPr lang="en-US" dirty="0" smtClean="0"/>
              <a:t>● It might be helpful in rural areas where we see that many people are facing problems due to late and wrong treatment. </a:t>
            </a:r>
          </a:p>
          <a:p>
            <a:r>
              <a:rPr lang="en-US" dirty="0" smtClean="0"/>
              <a:t>● Target the rural area where almost no Hospital/Doctor is available. </a:t>
            </a:r>
          </a:p>
          <a:p>
            <a:r>
              <a:rPr lang="en-US" dirty="0" smtClean="0"/>
              <a:t>● Risk factor help users in getting treatment at right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87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Page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00200"/>
            <a:ext cx="6984776" cy="4525963"/>
          </a:xfrm>
        </p:spPr>
      </p:pic>
    </p:spTree>
    <p:extLst>
      <p:ext uri="{BB962C8B-B14F-4D97-AF65-F5344CB8AC3E}">
        <p14:creationId xmlns:p14="http://schemas.microsoft.com/office/powerpoint/2010/main" val="239416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Details Filling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8"/>
            <a:ext cx="7920880" cy="4958011"/>
          </a:xfrm>
        </p:spPr>
      </p:pic>
    </p:spTree>
    <p:extLst>
      <p:ext uri="{BB962C8B-B14F-4D97-AF65-F5344CB8AC3E}">
        <p14:creationId xmlns:p14="http://schemas.microsoft.com/office/powerpoint/2010/main" val="282667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Page user has to register himself/herself. Also, user has option to add his/her family details if he wish to do so. </a:t>
            </a:r>
          </a:p>
          <a:p>
            <a:r>
              <a:rPr lang="en-US" dirty="0" smtClean="0"/>
              <a:t>User also has option to see his family members details so, that he/she can see family details.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13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Our Login Page Looks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0"/>
            <a:ext cx="8229600" cy="4503539"/>
          </a:xfrm>
        </p:spPr>
      </p:pic>
    </p:spTree>
    <p:extLst>
      <p:ext uri="{BB962C8B-B14F-4D97-AF65-F5344CB8AC3E}">
        <p14:creationId xmlns:p14="http://schemas.microsoft.com/office/powerpoint/2010/main" val="175097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HOSPITAL TIMING-&gt; In this Page user can able to see all hospitals details like hospital timing, hospital cases etc. according to their location.</a:t>
            </a:r>
          </a:p>
          <a:p>
            <a:r>
              <a:rPr lang="en-US" dirty="0" smtClean="0"/>
              <a:t>Medicine Issues-&gt;In this Page user can able to see list of all Common Medicines which </a:t>
            </a:r>
            <a:r>
              <a:rPr lang="en-US" dirty="0" err="1" smtClean="0"/>
              <a:t>migt</a:t>
            </a:r>
            <a:r>
              <a:rPr lang="en-US" dirty="0" smtClean="0"/>
              <a:t> be helpful as a “First Aid”.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56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 of features…….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Doctor’s Advice-&gt; In this Page if user wants to take any advice/details he can ask to Doctor, we will record that query and send to concerned doctor.</a:t>
            </a:r>
          </a:p>
          <a:p>
            <a:r>
              <a:rPr lang="en-US" dirty="0" smtClean="0"/>
              <a:t>Patient Help-&gt; This is our main Application Page where user can give his/her disease symptoms and we will give “which disease he is facing” and also provide medications/cure to that disease.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06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443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“ALLEVIATE AID ADVISORY”</vt:lpstr>
      <vt:lpstr>Project Idea</vt:lpstr>
      <vt:lpstr>Project Aim</vt:lpstr>
      <vt:lpstr>Registration Page </vt:lpstr>
      <vt:lpstr>Registration Details Filling</vt:lpstr>
      <vt:lpstr>Registration Features</vt:lpstr>
      <vt:lpstr>How Our Login Page Looks</vt:lpstr>
      <vt:lpstr>Project Features</vt:lpstr>
      <vt:lpstr>Continuation of features…….</vt:lpstr>
      <vt:lpstr>Features Continuation…….</vt:lpstr>
      <vt:lpstr> Project Targets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“ALLEVIATE AID ADVISORY”</dc:title>
  <dc:creator>ABHI 'S PC</dc:creator>
  <cp:lastModifiedBy>ABHI 'S PC</cp:lastModifiedBy>
  <cp:revision>6</cp:revision>
  <dcterms:created xsi:type="dcterms:W3CDTF">2020-12-19T07:08:25Z</dcterms:created>
  <dcterms:modified xsi:type="dcterms:W3CDTF">2020-12-19T08:02:14Z</dcterms:modified>
</cp:coreProperties>
</file>