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90" r:id="rId1"/>
  </p:sldMasterIdLst>
  <p:notesMasterIdLst>
    <p:notesMasterId r:id="rId2"/>
  </p:notesMasterIdLst>
  <p:handoutMasterIdLst>
    <p:handoutMasterId r:id="rId3"/>
  </p:handoutMasterIdLst>
  <p:sldIdLst>
    <p:sldId id="285" r:id="rId4"/>
    <p:sldId id="286" r:id="rId5"/>
    <p:sldId id="287" r:id="rId6"/>
    <p:sldId id="288" r:id="rId7"/>
    <p:sldId id="289" r:id="rId8"/>
    <p:sldId id="290" r:id="rId9"/>
    <p:sldId id="291" r:id="rId10"/>
    <p:sldId id="292" r:id="rId1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FFFF"/>
    <a:srgbClr val="942D0B"/>
    <a:srgbClr val="76280B"/>
    <a:srgbClr val="F6BF73"/>
    <a:srgbClr val="F9D4A1"/>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1678" autoAdjust="0"/>
  </p:normalViewPr>
  <p:slideViewPr>
    <p:cSldViewPr snapToGrid="0">
      <p:cViewPr varScale="1">
        <p:scale>
          <a:sx n="78" d="100"/>
          <a:sy n="78" d="100"/>
        </p:scale>
        <p:origin x="456" y="108"/>
      </p:cViewPr>
    </p:cSldViewPr>
  </p:slideViewPr>
  <p:notesTextViewPr>
    <p:cViewPr>
      <p:scale>
        <a:sx n="1" d="1"/>
        <a:sy n="1" d="1"/>
      </p:scale>
      <p:origin x="0" y="0"/>
    </p:cViewPr>
  </p:notesTextViewPr>
  <p:notesViewPr>
    <p:cSldViewPr snapToGrid="0">
      <p:cViewPr varScale="1">
        <p:scale>
          <a:sx n="84" d="100"/>
          <a:sy n="84" d="100"/>
        </p:scale>
        <p:origin x="3828" y="9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customXml" Target="../customXml/item1.xml"/><Relationship Id="rId16" Type="http://schemas.openxmlformats.org/officeDocument/2006/relationships/customXmlProps" Target="../customXml/itemProps1.xml"/><Relationship Id="rId1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4" name=""/>
        <p:cNvGrpSpPr/>
        <p:nvPr/>
      </p:nvGrpSpPr>
      <p:grpSpPr>
        <a:xfrm>
          <a:off x="0" y="0"/>
          <a:ext cx="0" cy="0"/>
          <a:chOff x="0" y="0"/>
          <a:chExt cx="0" cy="0"/>
        </a:xfrm>
      </p:grpSpPr>
      <p:sp>
        <p:nvSpPr>
          <p:cNvPr id="10488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10"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C1866161-D383-45DC-9645-1D21647A8641}" type="datetimeFigureOut">
              <a:rPr lang="en-US" smtClean="0"/>
              <a:t>7/18/2020</a:t>
            </a:fld>
            <a:endParaRPr dirty="0" lang="en-US"/>
          </a:p>
        </p:txBody>
      </p:sp>
      <p:sp>
        <p:nvSpPr>
          <p:cNvPr id="1048811"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12"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CB64D2B8-7AFA-4F86-9DF3-A6BBE4E238C1}"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3" name=""/>
        <p:cNvGrpSpPr/>
        <p:nvPr/>
      </p:nvGrpSpPr>
      <p:grpSpPr>
        <a:xfrm>
          <a:off x="0" y="0"/>
          <a:ext cx="0" cy="0"/>
          <a:chOff x="0" y="0"/>
          <a:chExt cx="0" cy="0"/>
        </a:xfrm>
      </p:grpSpPr>
      <p:sp>
        <p:nvSpPr>
          <p:cNvPr id="104880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0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33789D0-CA34-4934-A369-C3113E12A3EF}" type="datetimeFigureOut">
              <a:rPr lang="en-US" smtClean="0"/>
              <a:t>7/18/2020</a:t>
            </a:fld>
            <a:endParaRPr dirty="0" lang="en-US"/>
          </a:p>
        </p:txBody>
      </p:sp>
      <p:sp>
        <p:nvSpPr>
          <p:cNvPr id="104880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80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0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5D79418-37EB-4378-AD22-89DBB000B0DA}"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pPr algn="l" defTabSz="914400" eaLnBrk="1" fontAlgn="auto" hangingPunct="1" indent="0" latinLnBrk="0" marL="0" marR="0" rtl="0">
              <a:lnSpc>
                <a:spcPct val="100000"/>
              </a:lnSpc>
              <a:spcBef>
                <a:spcPts val="0"/>
              </a:spcBef>
              <a:spcAft>
                <a:spcPts val="0"/>
              </a:spcAft>
              <a:buClrTx/>
              <a:buSzTx/>
              <a:buFontTx/>
              <a:buNone/>
            </a:pPr>
            <a:endParaRPr b="1" dirty="0" lang="en-US"/>
          </a:p>
        </p:txBody>
      </p:sp>
      <p:sp>
        <p:nvSpPr>
          <p:cNvPr id="1048601" name="Slide Number Placeholder 3"/>
          <p:cNvSpPr>
            <a:spLocks noGrp="1"/>
          </p:cNvSpPr>
          <p:nvPr>
            <p:ph type="sldNum" sz="quarter" idx="10"/>
          </p:nvPr>
        </p:nvSpPr>
        <p:spPr/>
        <p:txBody>
          <a:bodyPr/>
          <a:p>
            <a:fld id="{D5D79418-37EB-4378-AD22-89DBB000B0DA}" type="slidenum">
              <a:rPr lang="en-US" smtClean="0"/>
              <a:t>2</a:t>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p>
            <a:endParaRPr b="1" dirty="0" lang="en-US"/>
          </a:p>
        </p:txBody>
      </p:sp>
      <p:sp>
        <p:nvSpPr>
          <p:cNvPr id="1048614" name="Slide Number Placeholder 3"/>
          <p:cNvSpPr>
            <a:spLocks noGrp="1"/>
          </p:cNvSpPr>
          <p:nvPr>
            <p:ph type="sldNum" sz="quarter" idx="10"/>
          </p:nvPr>
        </p:nvSpPr>
        <p:spPr/>
        <p:txBody>
          <a:bodyPr/>
          <a:p>
            <a:fld id="{D5D79418-37EB-4378-AD22-89DBB000B0DA}" type="slidenum">
              <a:rPr lang="en-US" smtClean="0"/>
              <a:t>3</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p>
            <a:endParaRPr b="1" dirty="0" lang="en-US"/>
          </a:p>
        </p:txBody>
      </p:sp>
      <p:sp>
        <p:nvSpPr>
          <p:cNvPr id="1048619" name="Slide Number Placeholder 3"/>
          <p:cNvSpPr>
            <a:spLocks noGrp="1"/>
          </p:cNvSpPr>
          <p:nvPr>
            <p:ph type="sldNum" sz="quarter" idx="10"/>
          </p:nvPr>
        </p:nvSpPr>
        <p:spPr/>
        <p:txBody>
          <a:bodyPr/>
          <a:p>
            <a:fld id="{D5D79418-37EB-4378-AD22-89DBB000B0DA}" type="slidenum">
              <a:rPr lang="en-US" smtClean="0"/>
              <a:t>4</a:t>
            </a:fld>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endParaRPr b="1" dirty="0" lang="en-US"/>
          </a:p>
        </p:txBody>
      </p:sp>
      <p:sp>
        <p:nvSpPr>
          <p:cNvPr id="1048658" name="Slide Number Placeholder 3"/>
          <p:cNvSpPr>
            <a:spLocks noGrp="1"/>
          </p:cNvSpPr>
          <p:nvPr>
            <p:ph type="sldNum" sz="quarter" idx="10"/>
          </p:nvPr>
        </p:nvSpPr>
        <p:spPr/>
        <p:txBody>
          <a:bodyPr/>
          <a:p>
            <a:fld id="{D5D79418-37EB-4378-AD22-89DBB000B0DA}" type="slidenum">
              <a:rPr lang="en-US" smtClean="0"/>
              <a:t>5</a:t>
            </a:fld>
            <a:endParaRPr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88" name="Slide Image Placeholder 1"/>
          <p:cNvSpPr>
            <a:spLocks noChangeAspect="1" noRot="1" noGrp="1"/>
          </p:cNvSpPr>
          <p:nvPr>
            <p:ph type="sldImg"/>
          </p:nvPr>
        </p:nvSpPr>
        <p:spPr/>
      </p:sp>
      <p:sp>
        <p:nvSpPr>
          <p:cNvPr id="1048689" name="Notes Placeholder 2"/>
          <p:cNvSpPr>
            <a:spLocks noGrp="1"/>
          </p:cNvSpPr>
          <p:nvPr>
            <p:ph type="body" idx="1"/>
          </p:nvPr>
        </p:nvSpPr>
        <p:spPr/>
        <p:txBody>
          <a:bodyPr/>
          <a:p>
            <a:endParaRPr b="1" dirty="0" lang="en-US"/>
          </a:p>
        </p:txBody>
      </p:sp>
      <p:sp>
        <p:nvSpPr>
          <p:cNvPr id="1048690" name="Slide Number Placeholder 3"/>
          <p:cNvSpPr>
            <a:spLocks noGrp="1"/>
          </p:cNvSpPr>
          <p:nvPr>
            <p:ph type="sldNum" sz="quarter" idx="10"/>
          </p:nvPr>
        </p:nvSpPr>
        <p:spPr/>
        <p:txBody>
          <a:bodyPr/>
          <a:p>
            <a:fld id="{D5D79418-37EB-4378-AD22-89DBB000B0DA}" type="slidenum">
              <a:rPr lang="en-US" smtClean="0"/>
              <a:t>8</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grpSp>
        <p:nvGrpSpPr>
          <p:cNvPr id="32"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2097153" name="Graphic 9"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154" name="Graphic 10"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155" name="Graphic 13" descr="Single gear"/>
            <p:cNvPicPr>
              <a:picLocks noChangeAspect="1"/>
            </p:cNvPicPr>
            <p:nvPr userDrawn="1"/>
          </p:nvPicPr>
          <p:blipFill>
            <a:blip xmlns:r="http://schemas.openxmlformats.org/officeDocument/2006/relationships" r:embed="rId1"/>
            <a:stretch>
              <a:fillRect/>
            </a:stretch>
          </p:blipFill>
          <p:spPr bwMode="ltGray">
            <a:xfrm>
              <a:off x="8746667" y="2486478"/>
              <a:ext cx="2880000" cy="2880000"/>
            </a:xfrm>
            <a:prstGeom prst="rect"/>
          </p:spPr>
        </p:pic>
        <p:pic>
          <p:nvPicPr>
            <p:cNvPr id="2097156" name="Graphic 14"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sp>
        <p:nvSpPr>
          <p:cNvPr id="1048581" name="Rectangle 8"/>
          <p:cNvSpPr/>
          <p:nvPr/>
        </p:nvSpPr>
        <p:spPr bwMode="ltGray">
          <a:xfrm>
            <a:off x="1704975" y="2598834"/>
            <a:ext cx="8782050" cy="1660332"/>
          </a:xfrm>
          <a:prstGeom prst="rect"/>
          <a:solidFill>
            <a:schemeClr val="bg1">
              <a:lumMod val="85000"/>
              <a:lumOff val="15000"/>
            </a:schemeClr>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58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1048583" name="Subtitle 2"/>
          <p:cNvSpPr>
            <a:spLocks noGrp="1"/>
          </p:cNvSpPr>
          <p:nvPr>
            <p:ph type="subTitle" idx="1"/>
          </p:nvPr>
        </p:nvSpPr>
        <p:spPr>
          <a:xfrm>
            <a:off x="1828799" y="4394039"/>
            <a:ext cx="8493957" cy="1117687"/>
          </a:xfrm>
        </p:spPr>
        <p:txBody>
          <a:bodyPr>
            <a:normAutofit/>
          </a:bodyPr>
          <a:lstStyle>
            <a:lvl1pPr algn="ctr"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p>
        </p:txBody>
      </p:sp>
      <p:sp>
        <p:nvSpPr>
          <p:cNvPr id="1048584" name="Date Placeholder 3"/>
          <p:cNvSpPr>
            <a:spLocks noGrp="1"/>
          </p:cNvSpPr>
          <p:nvPr>
            <p:ph type="dt" sz="half" idx="10"/>
          </p:nvPr>
        </p:nvSpPr>
        <p:spPr>
          <a:xfrm>
            <a:off x="8112956" y="5936187"/>
            <a:ext cx="2743200" cy="365125"/>
          </a:xfrm>
        </p:spPr>
        <p:txBody>
          <a:bodyPr/>
          <a:p>
            <a:fld id="{616D6166-2B42-4F11-BAA6-8ABAE1BE810C}" type="datetimeFigureOut">
              <a:rPr lang="en-US" noProof="0" smtClean="0"/>
              <a:t>7/18/2020</a:t>
            </a:fld>
            <a:endParaRPr dirty="0" lang="en-US" noProof="0"/>
          </a:p>
        </p:txBody>
      </p:sp>
      <p:sp>
        <p:nvSpPr>
          <p:cNvPr id="1048585" name="Footer Placeholder 4"/>
          <p:cNvSpPr>
            <a:spLocks noGrp="1"/>
          </p:cNvSpPr>
          <p:nvPr>
            <p:ph type="ftr" sz="quarter" idx="11"/>
          </p:nvPr>
        </p:nvSpPr>
        <p:spPr>
          <a:xfrm>
            <a:off x="1242296" y="5936188"/>
            <a:ext cx="6870660" cy="365125"/>
          </a:xfrm>
        </p:spPr>
        <p:txBody>
          <a:bodyPr/>
          <a:p>
            <a:r>
              <a:rPr dirty="0" lang="en-US" noProof="0"/>
              <a:t>Add a footer</a:t>
            </a:r>
          </a:p>
        </p:txBody>
      </p:sp>
      <p:sp>
        <p:nvSpPr>
          <p:cNvPr id="1048586" name="Rectangle 11"/>
          <p:cNvSpPr/>
          <p:nvPr userDrawn="1"/>
        </p:nvSpPr>
        <p:spPr>
          <a:xfrm>
            <a:off x="0" y="2590078"/>
            <a:ext cx="1602997" cy="1660332"/>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587" name="Rectangle 12"/>
          <p:cNvSpPr/>
          <p:nvPr userDrawn="1"/>
        </p:nvSpPr>
        <p:spPr>
          <a:xfrm>
            <a:off x="10606797" y="2590077"/>
            <a:ext cx="1602997" cy="1660331"/>
          </a:xfrm>
          <a:prstGeom prst="rect"/>
          <a:solidFill>
            <a:schemeClr val="accent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588" name="Slide Number Placeholder 5"/>
          <p:cNvSpPr>
            <a:spLocks noGrp="1"/>
          </p:cNvSpPr>
          <p:nvPr>
            <p:ph type="sldNum" sz="quarter" idx="12"/>
          </p:nvPr>
        </p:nvSpPr>
        <p:spPr>
          <a:xfrm>
            <a:off x="10803518" y="2750779"/>
            <a:ext cx="1171888" cy="1356442"/>
          </a:xfrm>
        </p:spPr>
        <p:txBody>
          <a:bodyPr/>
          <a:p>
            <a:fld id="{9E3FA76C-C565-46B6-8652-D75785E2521F}" type="slidenum">
              <a:rPr lang="en-US" noProof="0" smtClean="0"/>
              <a:t>‹#›</a:t>
            </a:fld>
            <a:endParaRPr dirty="0"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grpSp>
        <p:nvGrpSpPr>
          <p:cNvPr id="84"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2097243" name="Graphic 7"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44" name="Graphic 8"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45" name="Graphic 9" descr="Single gear"/>
            <p:cNvPicPr>
              <a:picLocks noChangeAspect="1"/>
            </p:cNvPicPr>
            <p:nvPr userDrawn="1"/>
          </p:nvPicPr>
          <p:blipFill>
            <a:blip xmlns:r="http://schemas.openxmlformats.org/officeDocument/2006/relationships" r:embed="rId1"/>
            <a:stretch>
              <a:fillRect/>
            </a:stretch>
          </p:blipFill>
          <p:spPr bwMode="ltGray">
            <a:xfrm>
              <a:off x="8746667" y="2184726"/>
              <a:ext cx="2880000" cy="2880000"/>
            </a:xfrm>
            <a:prstGeom prst="rect"/>
          </p:spPr>
        </p:pic>
        <p:pic>
          <p:nvPicPr>
            <p:cNvPr id="2097246" name="Graphic 10"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47" name="Picture 4"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71" name="Rectangle 5"/>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72" name="Date Placeholder 1"/>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73" name="Footer Placeholder 2"/>
          <p:cNvSpPr>
            <a:spLocks noGrp="1"/>
          </p:cNvSpPr>
          <p:nvPr>
            <p:ph type="ftr" sz="quarter" idx="11"/>
          </p:nvPr>
        </p:nvSpPr>
        <p:spPr/>
        <p:txBody>
          <a:bodyPr/>
          <a:p>
            <a:r>
              <a:rPr dirty="0" lang="en-US" noProof="0"/>
              <a:t>Add a footer</a:t>
            </a:r>
          </a:p>
        </p:txBody>
      </p:sp>
      <p:sp>
        <p:nvSpPr>
          <p:cNvPr id="1048774" name="Slide Number Placeholder 3"/>
          <p:cNvSpPr>
            <a:spLocks noGrp="1"/>
          </p:cNvSpPr>
          <p:nvPr>
            <p:ph type="sldNum" sz="quarter" idx="12"/>
          </p:nvPr>
        </p:nvSpPr>
        <p:spPr/>
        <p:txBody>
          <a:bodyPr/>
          <a:p>
            <a:fld id="{9E3FA76C-C565-46B6-8652-D75785E2521F}" type="slidenum">
              <a:rPr lang="en-US" noProof="0" smtClean="0"/>
              <a:t>‹#›</a:t>
            </a:fld>
            <a:endParaRPr dirty="0"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9" name=""/>
        <p:cNvGrpSpPr/>
        <p:nvPr/>
      </p:nvGrpSpPr>
      <p:grpSpPr>
        <a:xfrm>
          <a:off x="0" y="0"/>
          <a:ext cx="0" cy="0"/>
          <a:chOff x="0" y="0"/>
          <a:chExt cx="0" cy="0"/>
        </a:xfrm>
      </p:grpSpPr>
      <p:grpSp>
        <p:nvGrpSpPr>
          <p:cNvPr id="70"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2097203" name="Graphic 17"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04" name="Graphic 18"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05" name="Graphic 19" descr="Single gear"/>
            <p:cNvPicPr>
              <a:picLocks noChangeAspect="1"/>
            </p:cNvPicPr>
            <p:nvPr userDrawn="1"/>
          </p:nvPicPr>
          <p:blipFill>
            <a:blip xmlns:r="http://schemas.openxmlformats.org/officeDocument/2006/relationships" r:embed="rId1"/>
            <a:stretch>
              <a:fillRect/>
            </a:stretch>
          </p:blipFill>
          <p:spPr bwMode="ltGray">
            <a:xfrm>
              <a:off x="8746667" y="2184726"/>
              <a:ext cx="2880000" cy="2880000"/>
            </a:xfrm>
            <a:prstGeom prst="rect"/>
          </p:spPr>
        </p:pic>
        <p:pic>
          <p:nvPicPr>
            <p:cNvPr id="2097206" name="Graphic 20"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07" name="Picture 7" descr="HD-ShadowLong.png"/>
          <p:cNvPicPr>
            <a:picLocks noChangeAspect="1"/>
          </p:cNvPicPr>
          <p:nvPr/>
        </p:nvPicPr>
        <p:blipFill>
          <a:blip xmlns:r="http://schemas.openxmlformats.org/officeDocument/2006/relationships" r:embed="rId2"/>
          <a:stretch>
            <a:fillRect/>
          </a:stretch>
        </p:blipFill>
        <p:spPr>
          <a:xfrm>
            <a:off x="1752601" y="1970240"/>
            <a:ext cx="10437812" cy="321164"/>
          </a:xfrm>
          <a:prstGeom prst="rect"/>
        </p:spPr>
      </p:pic>
      <p:sp>
        <p:nvSpPr>
          <p:cNvPr id="1048701" name="Rectangle 9"/>
          <p:cNvSpPr/>
          <p:nvPr/>
        </p:nvSpPr>
        <p:spPr bwMode="ltGray">
          <a:xfrm>
            <a:off x="175260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2" name="Rectangle 10"/>
          <p:cNvSpPr/>
          <p:nvPr/>
        </p:nvSpPr>
        <p:spPr>
          <a:xfrm>
            <a:off x="-3554" y="609600"/>
            <a:ext cx="1602997" cy="1368198"/>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703"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1048704" name="Content Placeholder 2"/>
          <p:cNvSpPr>
            <a:spLocks noGrp="1"/>
          </p:cNvSpPr>
          <p:nvPr>
            <p:ph idx="1"/>
          </p:nvPr>
        </p:nvSpPr>
        <p:spPr>
          <a:xfrm>
            <a:off x="6438446" y="2336873"/>
            <a:ext cx="5608336" cy="3599313"/>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05" name="Text Placeholder 3"/>
          <p:cNvSpPr>
            <a:spLocks noGrp="1"/>
          </p:cNvSpPr>
          <p:nvPr>
            <p:ph type="body" sz="half" idx="2"/>
          </p:nvPr>
        </p:nvSpPr>
        <p:spPr>
          <a:xfrm>
            <a:off x="2432922" y="2336872"/>
            <a:ext cx="3790078" cy="359931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06" name="Date Placeholder 4"/>
          <p:cNvSpPr>
            <a:spLocks noGrp="1"/>
          </p:cNvSpPr>
          <p:nvPr>
            <p:ph type="dt" sz="half" idx="10"/>
          </p:nvPr>
        </p:nvSpPr>
        <p:spPr>
          <a:xfrm>
            <a:off x="9303581" y="5936187"/>
            <a:ext cx="2743200" cy="365125"/>
          </a:xfrm>
        </p:spPr>
        <p:txBody>
          <a:bodyPr/>
          <a:p>
            <a:fld id="{616D6166-2B42-4F11-BAA6-8ABAE1BE810C}" type="datetimeFigureOut">
              <a:rPr lang="en-US" noProof="0" smtClean="0"/>
              <a:t>7/18/2020</a:t>
            </a:fld>
            <a:endParaRPr dirty="0" lang="en-US" noProof="0"/>
          </a:p>
        </p:txBody>
      </p:sp>
      <p:sp>
        <p:nvSpPr>
          <p:cNvPr id="1048707" name="Footer Placeholder 5"/>
          <p:cNvSpPr>
            <a:spLocks noGrp="1"/>
          </p:cNvSpPr>
          <p:nvPr>
            <p:ph type="ftr" sz="quarter" idx="11"/>
          </p:nvPr>
        </p:nvSpPr>
        <p:spPr>
          <a:xfrm>
            <a:off x="2432921" y="5936188"/>
            <a:ext cx="6870660" cy="365125"/>
          </a:xfrm>
        </p:spPr>
        <p:txBody>
          <a:bodyPr/>
          <a:p>
            <a:r>
              <a:rPr dirty="0" lang="en-US" noProof="0"/>
              <a:t>Add a footer</a:t>
            </a:r>
          </a:p>
        </p:txBody>
      </p:sp>
      <p:sp>
        <p:nvSpPr>
          <p:cNvPr id="1048708" name="Slide Number Placeholder 6"/>
          <p:cNvSpPr>
            <a:spLocks noGrp="1"/>
          </p:cNvSpPr>
          <p:nvPr>
            <p:ph type="sldNum" sz="quarter" idx="12"/>
          </p:nvPr>
        </p:nvSpPr>
        <p:spPr>
          <a:xfrm>
            <a:off x="140074" y="753227"/>
            <a:ext cx="1154151" cy="1090789"/>
          </a:xfrm>
        </p:spPr>
        <p:txBody>
          <a:bodyPr/>
          <a:p>
            <a:fld id="{9E3FA76C-C565-46B6-8652-D75785E2521F}" type="slidenum">
              <a:rPr lang="en-US" noProof="0" smtClean="0"/>
              <a:t>‹#›</a:t>
            </a:fld>
            <a:endParaRPr dirty="0"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79" name=""/>
        <p:cNvGrpSpPr/>
        <p:nvPr/>
      </p:nvGrpSpPr>
      <p:grpSpPr>
        <a:xfrm>
          <a:off x="0" y="0"/>
          <a:ext cx="0" cy="0"/>
          <a:chOff x="0" y="0"/>
          <a:chExt cx="0" cy="0"/>
        </a:xfrm>
      </p:grpSpPr>
      <p:grpSp>
        <p:nvGrpSpPr>
          <p:cNvPr id="80"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2097232" name="Graphic 17"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33" name="Graphic 18"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34" name="Graphic 19" descr="Single gear"/>
            <p:cNvPicPr>
              <a:picLocks noChangeAspect="1"/>
            </p:cNvPicPr>
            <p:nvPr userDrawn="1"/>
          </p:nvPicPr>
          <p:blipFill>
            <a:blip xmlns:r="http://schemas.openxmlformats.org/officeDocument/2006/relationships" r:embed="rId1"/>
            <a:stretch>
              <a:fillRect/>
            </a:stretch>
          </p:blipFill>
          <p:spPr bwMode="ltGray">
            <a:xfrm>
              <a:off x="8746667" y="2184726"/>
              <a:ext cx="2880000" cy="2880000"/>
            </a:xfrm>
            <a:prstGeom prst="rect"/>
          </p:spPr>
        </p:pic>
        <p:pic>
          <p:nvPicPr>
            <p:cNvPr id="2097235" name="Graphic 20"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36" name="Picture 7" descr="HD-ShadowLong.png"/>
          <p:cNvPicPr>
            <a:picLocks noChangeAspect="1"/>
          </p:cNvPicPr>
          <p:nvPr/>
        </p:nvPicPr>
        <p:blipFill>
          <a:blip xmlns:r="http://schemas.openxmlformats.org/officeDocument/2006/relationships" r:embed="rId2"/>
          <a:stretch>
            <a:fillRect/>
          </a:stretch>
        </p:blipFill>
        <p:spPr>
          <a:xfrm>
            <a:off x="1752601" y="1970240"/>
            <a:ext cx="10437812" cy="321164"/>
          </a:xfrm>
          <a:prstGeom prst="rect"/>
        </p:spPr>
      </p:pic>
      <p:sp>
        <p:nvSpPr>
          <p:cNvPr id="1048753" name="Rectangle 9"/>
          <p:cNvSpPr/>
          <p:nvPr/>
        </p:nvSpPr>
        <p:spPr bwMode="ltGray">
          <a:xfrm>
            <a:off x="175260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4" name="Rectangle 10"/>
          <p:cNvSpPr/>
          <p:nvPr/>
        </p:nvSpPr>
        <p:spPr>
          <a:xfrm>
            <a:off x="-3554" y="609600"/>
            <a:ext cx="1602997" cy="1368198"/>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755"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1048756" name="Text Placeholder 3"/>
          <p:cNvSpPr>
            <a:spLocks noGrp="1"/>
          </p:cNvSpPr>
          <p:nvPr>
            <p:ph type="body" sz="half" idx="2"/>
          </p:nvPr>
        </p:nvSpPr>
        <p:spPr>
          <a:xfrm>
            <a:off x="2432922" y="2336872"/>
            <a:ext cx="2620817" cy="359931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57" name="Date Placeholder 4"/>
          <p:cNvSpPr>
            <a:spLocks noGrp="1"/>
          </p:cNvSpPr>
          <p:nvPr>
            <p:ph type="dt" sz="half" idx="10"/>
          </p:nvPr>
        </p:nvSpPr>
        <p:spPr>
          <a:xfrm>
            <a:off x="9303581" y="5936187"/>
            <a:ext cx="2743200" cy="365125"/>
          </a:xfrm>
        </p:spPr>
        <p:txBody>
          <a:bodyPr/>
          <a:p>
            <a:fld id="{616D6166-2B42-4F11-BAA6-8ABAE1BE810C}" type="datetimeFigureOut">
              <a:rPr lang="en-US" noProof="0" smtClean="0"/>
              <a:t>7/18/2020</a:t>
            </a:fld>
            <a:endParaRPr dirty="0" lang="en-US" noProof="0"/>
          </a:p>
        </p:txBody>
      </p:sp>
      <p:sp>
        <p:nvSpPr>
          <p:cNvPr id="1048758" name="Footer Placeholder 5"/>
          <p:cNvSpPr>
            <a:spLocks noGrp="1"/>
          </p:cNvSpPr>
          <p:nvPr>
            <p:ph type="ftr" sz="quarter" idx="11"/>
          </p:nvPr>
        </p:nvSpPr>
        <p:spPr>
          <a:xfrm>
            <a:off x="2432921" y="5936188"/>
            <a:ext cx="6870660" cy="365125"/>
          </a:xfrm>
        </p:spPr>
        <p:txBody>
          <a:bodyPr/>
          <a:p>
            <a:r>
              <a:rPr dirty="0" lang="en-US" noProof="0"/>
              <a:t>Add a footer</a:t>
            </a:r>
          </a:p>
        </p:txBody>
      </p:sp>
      <p:sp>
        <p:nvSpPr>
          <p:cNvPr id="1048759" name="Slide Number Placeholder 6"/>
          <p:cNvSpPr>
            <a:spLocks noGrp="1"/>
          </p:cNvSpPr>
          <p:nvPr>
            <p:ph type="sldNum" sz="quarter" idx="12"/>
          </p:nvPr>
        </p:nvSpPr>
        <p:spPr>
          <a:xfrm>
            <a:off x="140074" y="753227"/>
            <a:ext cx="1154151" cy="1090789"/>
          </a:xfrm>
        </p:spPr>
        <p:txBody>
          <a:bodyPr/>
          <a:p>
            <a:fld id="{9E3FA76C-C565-46B6-8652-D75785E2521F}" type="slidenum">
              <a:rPr lang="en-US" noProof="0" smtClean="0"/>
              <a:t>‹#›</a:t>
            </a:fld>
            <a:endParaRPr dirty="0" lang="en-US" noProof="0"/>
          </a:p>
        </p:txBody>
      </p:sp>
      <p:sp>
        <p:nvSpPr>
          <p:cNvPr id="1048760" name="Picture Placeholder 2"/>
          <p:cNvSpPr>
            <a:spLocks noGrp="1"/>
          </p:cNvSpPr>
          <p:nvPr>
            <p:ph type="pic" idx="1"/>
          </p:nvPr>
        </p:nvSpPr>
        <p:spPr>
          <a:xfrm>
            <a:off x="5213022" y="2327474"/>
            <a:ext cx="6833757" cy="3608712"/>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noProof="0"/>
              <a:t>Click icon to add picture</a:t>
            </a:r>
            <a:endParaRPr dirty="0"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47" name=""/>
        <p:cNvGrpSpPr/>
        <p:nvPr/>
      </p:nvGrpSpPr>
      <p:grpSpPr>
        <a:xfrm>
          <a:off x="0" y="0"/>
          <a:ext cx="0" cy="0"/>
          <a:chOff x="0" y="0"/>
          <a:chExt cx="0" cy="0"/>
        </a:xfrm>
      </p:grpSpPr>
      <p:pic>
        <p:nvPicPr>
          <p:cNvPr id="2097177" name="Picture 7"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78" name="Picture 8"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620" name="Rectangle 9"/>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1" name="Rectangle 10"/>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1048623" name="Date Placeholder 4"/>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624" name="Footer Placeholder 5"/>
          <p:cNvSpPr>
            <a:spLocks noGrp="1"/>
          </p:cNvSpPr>
          <p:nvPr>
            <p:ph type="ftr" sz="quarter" idx="11"/>
          </p:nvPr>
        </p:nvSpPr>
        <p:spPr/>
        <p:txBody>
          <a:bodyPr/>
          <a:p>
            <a:r>
              <a:rPr dirty="0" lang="en-US" noProof="0"/>
              <a:t>Add a footer</a:t>
            </a:r>
          </a:p>
        </p:txBody>
      </p:sp>
      <p:sp>
        <p:nvSpPr>
          <p:cNvPr id="1048625" name="Slide Number Placeholder 6"/>
          <p:cNvSpPr>
            <a:spLocks noGrp="1"/>
          </p:cNvSpPr>
          <p:nvPr>
            <p:ph type="sldNum" sz="quarter" idx="12"/>
          </p:nvPr>
        </p:nvSpPr>
        <p:spPr>
          <a:xfrm>
            <a:off x="10729455" y="4711309"/>
            <a:ext cx="1154151" cy="1090789"/>
          </a:xfrm>
        </p:spPr>
        <p:txBody>
          <a:bodyPr/>
          <a:p>
            <a:fld id="{9E3FA76C-C565-46B6-8652-D75785E2521F}" type="slidenum">
              <a:rPr lang="en-US" noProof="0" smtClean="0"/>
              <a:t>‹#›</a:t>
            </a:fld>
            <a:endParaRPr dirty="0" lang="en-US" noProof="0"/>
          </a:p>
        </p:txBody>
      </p:sp>
      <p:sp>
        <p:nvSpPr>
          <p:cNvPr id="1048626" name="SmartArt Placeholder 12"/>
          <p:cNvSpPr>
            <a:spLocks noGrp="1"/>
          </p:cNvSpPr>
          <p:nvPr>
            <p:ph type="dgm" sz="quarter" idx="13"/>
          </p:nvPr>
        </p:nvSpPr>
        <p:spPr>
          <a:xfrm>
            <a:off x="680321" y="386862"/>
            <a:ext cx="9614617" cy="3867638"/>
          </a:xfrm>
        </p:spPr>
        <p:txBody>
          <a:bodyPr/>
          <a:p>
            <a:r>
              <a:rPr lang="en-US" noProof="0"/>
              <a:t>Click icon to add SmartArt graphic</a:t>
            </a:r>
            <a:endParaRPr dirty="0"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7" name=""/>
        <p:cNvGrpSpPr/>
        <p:nvPr/>
      </p:nvGrpSpPr>
      <p:grpSpPr>
        <a:xfrm>
          <a:off x="0" y="0"/>
          <a:ext cx="0" cy="0"/>
          <a:chOff x="0" y="0"/>
          <a:chExt cx="0" cy="0"/>
        </a:xfrm>
      </p:grpSpPr>
      <p:grpSp>
        <p:nvGrpSpPr>
          <p:cNvPr id="88"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2097254" name="Graphic 12"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255" name="Graphic 13"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256" name="Graphic 14"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257" name="Graphic 15"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258" name="Graphic 16"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259" name="Picture 7" descr="HD-ShadowLong.png"/>
          <p:cNvPicPr>
            <a:picLocks noChangeAspect="1"/>
          </p:cNvPicPr>
          <p:nvPr/>
        </p:nvPicPr>
        <p:blipFill>
          <a:blip xmlns:r="http://schemas.openxmlformats.org/officeDocument/2006/relationships" r:embed="rId2"/>
          <a:stretch>
            <a:fillRect/>
          </a:stretch>
        </p:blipFill>
        <p:spPr>
          <a:xfrm>
            <a:off x="1" y="5928628"/>
            <a:ext cx="10437812" cy="321164"/>
          </a:xfrm>
          <a:prstGeom prst="rect"/>
        </p:spPr>
      </p:pic>
      <p:pic>
        <p:nvPicPr>
          <p:cNvPr id="2097260" name="Picture 8" descr="HD-ShadowShort.png"/>
          <p:cNvPicPr>
            <a:picLocks noChangeAspect="1"/>
          </p:cNvPicPr>
          <p:nvPr/>
        </p:nvPicPr>
        <p:blipFill>
          <a:blip xmlns:r="http://schemas.openxmlformats.org/officeDocument/2006/relationships" r:embed="rId3"/>
          <a:stretch>
            <a:fillRect/>
          </a:stretch>
        </p:blipFill>
        <p:spPr>
          <a:xfrm>
            <a:off x="10585826" y="5929622"/>
            <a:ext cx="1602997" cy="144270"/>
          </a:xfrm>
          <a:prstGeom prst="rect"/>
        </p:spPr>
      </p:pic>
      <p:sp>
        <p:nvSpPr>
          <p:cNvPr id="1048783" name="Rectangle 9"/>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4" name="Rectangle 10"/>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5"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1048786" name="Text Placeholder 3"/>
          <p:cNvSpPr>
            <a:spLocks noGrp="1"/>
          </p:cNvSpPr>
          <p:nvPr>
            <p:ph type="body" sz="half" idx="2"/>
          </p:nvPr>
        </p:nvSpPr>
        <p:spPr>
          <a:xfrm>
            <a:off x="680322" y="4711615"/>
            <a:ext cx="9613859" cy="1090789"/>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87" name="Date Placeholder 4"/>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88" name="Footer Placeholder 5"/>
          <p:cNvSpPr>
            <a:spLocks noGrp="1"/>
          </p:cNvSpPr>
          <p:nvPr>
            <p:ph type="ftr" sz="quarter" idx="11"/>
          </p:nvPr>
        </p:nvSpPr>
        <p:spPr/>
        <p:txBody>
          <a:bodyPr/>
          <a:p>
            <a:r>
              <a:rPr dirty="0" lang="en-US" noProof="0"/>
              <a:t>Add a footer</a:t>
            </a:r>
          </a:p>
        </p:txBody>
      </p:sp>
      <p:sp>
        <p:nvSpPr>
          <p:cNvPr id="1048789" name="Slide Number Placeholder 6"/>
          <p:cNvSpPr>
            <a:spLocks noGrp="1"/>
          </p:cNvSpPr>
          <p:nvPr>
            <p:ph type="sldNum" sz="quarter" idx="12"/>
          </p:nvPr>
        </p:nvSpPr>
        <p:spPr>
          <a:xfrm>
            <a:off x="10729455" y="4711615"/>
            <a:ext cx="1154151" cy="1090789"/>
          </a:xfrm>
        </p:spPr>
        <p:txBody>
          <a:bodyPr/>
          <a:p>
            <a:fld id="{9E3FA76C-C565-46B6-8652-D75785E2521F}" type="slidenum">
              <a:rPr lang="en-US" noProof="0" smtClean="0"/>
              <a:t>‹#›</a:t>
            </a:fld>
            <a:endParaRPr dirty="0"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1" name=""/>
        <p:cNvGrpSpPr/>
        <p:nvPr/>
      </p:nvGrpSpPr>
      <p:grpSpPr>
        <a:xfrm>
          <a:off x="0" y="0"/>
          <a:ext cx="0" cy="0"/>
          <a:chOff x="0" y="0"/>
          <a:chExt cx="0" cy="0"/>
        </a:xfrm>
      </p:grpSpPr>
      <p:grpSp>
        <p:nvGrpSpPr>
          <p:cNvPr id="72"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2097208" name="Graphic 18"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09" name="Graphic 19"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10" name="Graphic 20" descr="Single gear"/>
            <p:cNvPicPr>
              <a:picLocks noChangeAspect="1"/>
            </p:cNvPicPr>
            <p:nvPr userDrawn="1"/>
          </p:nvPicPr>
          <p:blipFill>
            <a:blip xmlns:r="http://schemas.openxmlformats.org/officeDocument/2006/relationships" r:embed="rId1"/>
            <a:stretch>
              <a:fillRect/>
            </a:stretch>
          </p:blipFill>
          <p:spPr bwMode="ltGray">
            <a:xfrm>
              <a:off x="8746667" y="2184726"/>
              <a:ext cx="2880000" cy="2880000"/>
            </a:xfrm>
            <a:prstGeom prst="rect"/>
          </p:spPr>
        </p:pic>
        <p:pic>
          <p:nvPicPr>
            <p:cNvPr id="2097211" name="Graphic 21"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12" name="Picture 10" descr="HD-ShadowLong.png"/>
          <p:cNvPicPr>
            <a:picLocks noChangeAspect="1"/>
          </p:cNvPicPr>
          <p:nvPr/>
        </p:nvPicPr>
        <p:blipFill>
          <a:blip xmlns:r="http://schemas.openxmlformats.org/officeDocument/2006/relationships" r:embed="rId2"/>
          <a:stretch>
            <a:fillRect/>
          </a:stretch>
        </p:blipFill>
        <p:spPr>
          <a:xfrm>
            <a:off x="1" y="5928628"/>
            <a:ext cx="10437812" cy="321164"/>
          </a:xfrm>
          <a:prstGeom prst="rect"/>
        </p:spPr>
      </p:pic>
      <p:pic>
        <p:nvPicPr>
          <p:cNvPr id="2097213" name="Picture 12" descr="HD-ShadowShort.png"/>
          <p:cNvPicPr>
            <a:picLocks noChangeAspect="1"/>
          </p:cNvPicPr>
          <p:nvPr/>
        </p:nvPicPr>
        <p:blipFill>
          <a:blip xmlns:r="http://schemas.openxmlformats.org/officeDocument/2006/relationships" r:embed="rId3"/>
          <a:stretch>
            <a:fillRect/>
          </a:stretch>
        </p:blipFill>
        <p:spPr>
          <a:xfrm>
            <a:off x="10585826" y="5929622"/>
            <a:ext cx="1602997" cy="144270"/>
          </a:xfrm>
          <a:prstGeom prst="rect"/>
        </p:spPr>
      </p:pic>
      <p:sp>
        <p:nvSpPr>
          <p:cNvPr id="1048709" name="Rectangle 13"/>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0" name="Rectangle 14"/>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1"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048712" name="Text Placeholder 3"/>
          <p:cNvSpPr>
            <a:spLocks noGrp="1"/>
          </p:cNvSpPr>
          <p:nvPr>
            <p:ph type="body" sz="half" idx="13"/>
          </p:nvPr>
        </p:nvSpPr>
        <p:spPr>
          <a:xfrm>
            <a:off x="1402288" y="3653379"/>
            <a:ext cx="815657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13" name="Text Placeholder 3"/>
          <p:cNvSpPr>
            <a:spLocks noGrp="1"/>
          </p:cNvSpPr>
          <p:nvPr>
            <p:ph type="body" sz="half" idx="2"/>
          </p:nvPr>
        </p:nvSpPr>
        <p:spPr>
          <a:xfrm>
            <a:off x="680322" y="4711615"/>
            <a:ext cx="9613859" cy="1090789"/>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14" name="Date Placeholder 4"/>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15" name="Footer Placeholder 5"/>
          <p:cNvSpPr>
            <a:spLocks noGrp="1"/>
          </p:cNvSpPr>
          <p:nvPr>
            <p:ph type="ftr" sz="quarter" idx="11"/>
          </p:nvPr>
        </p:nvSpPr>
        <p:spPr/>
        <p:txBody>
          <a:bodyPr/>
          <a:p>
            <a:r>
              <a:rPr dirty="0" lang="en-US" noProof="0"/>
              <a:t>Add a footer</a:t>
            </a:r>
          </a:p>
        </p:txBody>
      </p:sp>
      <p:sp>
        <p:nvSpPr>
          <p:cNvPr id="1048716" name="Slide Number Placeholder 6"/>
          <p:cNvSpPr>
            <a:spLocks noGrp="1"/>
          </p:cNvSpPr>
          <p:nvPr>
            <p:ph type="sldNum" sz="quarter" idx="12"/>
          </p:nvPr>
        </p:nvSpPr>
        <p:spPr>
          <a:xfrm>
            <a:off x="10729455" y="4709925"/>
            <a:ext cx="1154151" cy="1090789"/>
          </a:xfrm>
        </p:spPr>
        <p:txBody>
          <a:bodyPr/>
          <a:p>
            <a:fld id="{9E3FA76C-C565-46B6-8652-D75785E2521F}" type="slidenum">
              <a:rPr lang="en-US" noProof="0" smtClean="0"/>
              <a:t>‹#›</a:t>
            </a:fld>
            <a:endParaRPr dirty="0" lang="en-US" noProof="0"/>
          </a:p>
        </p:txBody>
      </p:sp>
      <p:sp>
        <p:nvSpPr>
          <p:cNvPr id="1048717" name="TextBox 15"/>
          <p:cNvSpPr txBox="1"/>
          <p:nvPr/>
        </p:nvSpPr>
        <p:spPr>
          <a:xfrm>
            <a:off x="583572" y="74811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7200" lang="en-US" noProof="0">
                <a:solidFill>
                  <a:schemeClr val="tx1"/>
                </a:solidFill>
                <a:effectLst/>
              </a:rPr>
              <a:t>“</a:t>
            </a:r>
          </a:p>
        </p:txBody>
      </p:sp>
      <p:sp>
        <p:nvSpPr>
          <p:cNvPr id="1048718" name="TextBox 16"/>
          <p:cNvSpPr txBox="1"/>
          <p:nvPr/>
        </p:nvSpPr>
        <p:spPr>
          <a:xfrm>
            <a:off x="9662809" y="30335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7200" lang="en-US" noProof="0">
                <a:solidFill>
                  <a:schemeClr val="tx1"/>
                </a:solidFill>
                <a:effectLst/>
              </a:rP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91" name=""/>
        <p:cNvGrpSpPr/>
        <p:nvPr/>
      </p:nvGrpSpPr>
      <p:grpSpPr>
        <a:xfrm>
          <a:off x="0" y="0"/>
          <a:ext cx="0" cy="0"/>
          <a:chOff x="0" y="0"/>
          <a:chExt cx="0" cy="0"/>
        </a:xfrm>
      </p:grpSpPr>
      <p:grpSp>
        <p:nvGrpSpPr>
          <p:cNvPr id="92"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2097268" name="Graphic 12"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269" name="Graphic 13"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270" name="Graphic 14"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271" name="Graphic 15"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272" name="Graphic 16"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273" name="Picture 8" descr="HD-ShadowLong.png"/>
          <p:cNvPicPr>
            <a:picLocks noChangeAspect="1"/>
          </p:cNvPicPr>
          <p:nvPr/>
        </p:nvPicPr>
        <p:blipFill>
          <a:blip xmlns:r="http://schemas.openxmlformats.org/officeDocument/2006/relationships" r:embed="rId2"/>
          <a:stretch>
            <a:fillRect/>
          </a:stretch>
        </p:blipFill>
        <p:spPr>
          <a:xfrm>
            <a:off x="1754189" y="5928628"/>
            <a:ext cx="10437812" cy="321164"/>
          </a:xfrm>
          <a:prstGeom prst="rect"/>
        </p:spPr>
      </p:pic>
      <p:sp>
        <p:nvSpPr>
          <p:cNvPr id="1048796" name="Rectangle 10"/>
          <p:cNvSpPr/>
          <p:nvPr/>
        </p:nvSpPr>
        <p:spPr bwMode="ltGray">
          <a:xfrm>
            <a:off x="1754188"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7" name="Rectangle 11"/>
          <p:cNvSpPr/>
          <p:nvPr/>
        </p:nvSpPr>
        <p:spPr>
          <a:xfrm>
            <a:off x="-4931" y="4556102"/>
            <a:ext cx="1602997" cy="1368198"/>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798"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1048799" name="Text Placeholder 3"/>
          <p:cNvSpPr>
            <a:spLocks noGrp="1"/>
          </p:cNvSpPr>
          <p:nvPr>
            <p:ph type="body" sz="half" idx="2"/>
          </p:nvPr>
        </p:nvSpPr>
        <p:spPr>
          <a:xfrm>
            <a:off x="2177333" y="5300149"/>
            <a:ext cx="9613862" cy="50225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800" name="Date Placeholder 4"/>
          <p:cNvSpPr>
            <a:spLocks noGrp="1"/>
          </p:cNvSpPr>
          <p:nvPr>
            <p:ph type="dt" sz="half" idx="10"/>
          </p:nvPr>
        </p:nvSpPr>
        <p:spPr>
          <a:xfrm>
            <a:off x="9047994" y="5936187"/>
            <a:ext cx="2743200" cy="365125"/>
          </a:xfrm>
        </p:spPr>
        <p:txBody>
          <a:bodyPr/>
          <a:p>
            <a:fld id="{616D6166-2B42-4F11-BAA6-8ABAE1BE810C}" type="datetimeFigureOut">
              <a:rPr lang="en-US" noProof="0" smtClean="0"/>
              <a:t>7/18/2020</a:t>
            </a:fld>
            <a:endParaRPr dirty="0" lang="en-US" noProof="0"/>
          </a:p>
        </p:txBody>
      </p:sp>
      <p:sp>
        <p:nvSpPr>
          <p:cNvPr id="1048801" name="Footer Placeholder 5"/>
          <p:cNvSpPr>
            <a:spLocks noGrp="1"/>
          </p:cNvSpPr>
          <p:nvPr>
            <p:ph type="ftr" sz="quarter" idx="11"/>
          </p:nvPr>
        </p:nvSpPr>
        <p:spPr>
          <a:xfrm>
            <a:off x="2177334" y="5936188"/>
            <a:ext cx="6870660" cy="365125"/>
          </a:xfrm>
        </p:spPr>
        <p:txBody>
          <a:bodyPr/>
          <a:p>
            <a:r>
              <a:rPr dirty="0" lang="en-US" noProof="0"/>
              <a:t>Add a footer</a:t>
            </a:r>
          </a:p>
        </p:txBody>
      </p:sp>
      <p:sp>
        <p:nvSpPr>
          <p:cNvPr id="1048802" name="Slide Number Placeholder 6"/>
          <p:cNvSpPr>
            <a:spLocks noGrp="1"/>
          </p:cNvSpPr>
          <p:nvPr>
            <p:ph type="sldNum" sz="quarter" idx="12"/>
          </p:nvPr>
        </p:nvSpPr>
        <p:spPr>
          <a:xfrm>
            <a:off x="138697" y="4698039"/>
            <a:ext cx="1154151" cy="1090789"/>
          </a:xfrm>
        </p:spPr>
        <p:txBody>
          <a:bodyPr/>
          <a:p>
            <a:fld id="{9E3FA76C-C565-46B6-8652-D75785E2521F}" type="slidenum">
              <a:rPr lang="en-US" noProof="0" smtClean="0"/>
              <a:t>‹#›</a:t>
            </a:fld>
            <a:endParaRPr dirty="0"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77" name=""/>
        <p:cNvGrpSpPr/>
        <p:nvPr/>
      </p:nvGrpSpPr>
      <p:grpSpPr>
        <a:xfrm>
          <a:off x="0" y="0"/>
          <a:ext cx="0" cy="0"/>
          <a:chOff x="0" y="0"/>
          <a:chExt cx="0" cy="0"/>
        </a:xfrm>
      </p:grpSpPr>
      <p:grpSp>
        <p:nvGrpSpPr>
          <p:cNvPr id="78"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097226" name="Graphic 23"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27" name="Graphic 24"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28" name="Graphic 25" descr="Single gear"/>
            <p:cNvPicPr>
              <a:picLocks noChangeAspect="1"/>
            </p:cNvPicPr>
            <p:nvPr userDrawn="1"/>
          </p:nvPicPr>
          <p:blipFill>
            <a:blip xmlns:r="http://schemas.openxmlformats.org/officeDocument/2006/relationships" r:embed="rId1"/>
            <a:stretch>
              <a:fillRect/>
            </a:stretch>
          </p:blipFill>
          <p:spPr bwMode="ltGray">
            <a:xfrm>
              <a:off x="8746667" y="2184726"/>
              <a:ext cx="2880000" cy="2880000"/>
            </a:xfrm>
            <a:prstGeom prst="rect"/>
          </p:spPr>
        </p:pic>
        <p:pic>
          <p:nvPicPr>
            <p:cNvPr id="2097229" name="Graphic 26"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30" name="Picture 12"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231" name="Picture 13"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741" name="Rectangle 15"/>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2" name="Rectangle 16"/>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3" name="Title 1"/>
          <p:cNvSpPr>
            <a:spLocks noGrp="1"/>
          </p:cNvSpPr>
          <p:nvPr>
            <p:ph type="title"/>
          </p:nvPr>
        </p:nvSpPr>
        <p:spPr>
          <a:xfrm>
            <a:off x="669222" y="753228"/>
            <a:ext cx="9624960" cy="1080938"/>
          </a:xfrm>
        </p:spPr>
        <p:txBody>
          <a:bodyPr/>
          <a:p>
            <a:r>
              <a:rPr lang="en-US" noProof="0"/>
              <a:t>Click to edit Master title style</a:t>
            </a:r>
          </a:p>
        </p:txBody>
      </p:sp>
      <p:sp>
        <p:nvSpPr>
          <p:cNvPr id="1048744" name="Text Placeholder 2"/>
          <p:cNvSpPr>
            <a:spLocks noGrp="1"/>
          </p:cNvSpPr>
          <p:nvPr>
            <p:ph type="body" idx="1"/>
          </p:nvPr>
        </p:nvSpPr>
        <p:spPr>
          <a:xfrm>
            <a:off x="660946" y="2336873"/>
            <a:ext cx="3070034"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45" name="Text Placeholder 3"/>
          <p:cNvSpPr>
            <a:spLocks noGrp="1"/>
          </p:cNvSpPr>
          <p:nvPr>
            <p:ph type="body" sz="half" idx="15"/>
          </p:nvPr>
        </p:nvSpPr>
        <p:spPr>
          <a:xfrm>
            <a:off x="680322" y="3022673"/>
            <a:ext cx="3049702"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noProof="0"/>
              <a:t>Click to edit Master text styles</a:t>
            </a:r>
          </a:p>
        </p:txBody>
      </p:sp>
      <p:sp>
        <p:nvSpPr>
          <p:cNvPr id="1048746" name="Text Placeholder 4"/>
          <p:cNvSpPr>
            <a:spLocks noGrp="1"/>
          </p:cNvSpPr>
          <p:nvPr>
            <p:ph type="body" sz="quarter" idx="3"/>
          </p:nvPr>
        </p:nvSpPr>
        <p:spPr>
          <a:xfrm>
            <a:off x="3956025" y="2336873"/>
            <a:ext cx="3063240"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47" name="Text Placeholder 3"/>
          <p:cNvSpPr>
            <a:spLocks noGrp="1"/>
          </p:cNvSpPr>
          <p:nvPr>
            <p:ph type="body" sz="half" idx="16"/>
          </p:nvPr>
        </p:nvSpPr>
        <p:spPr>
          <a:xfrm>
            <a:off x="3945470" y="3022673"/>
            <a:ext cx="3063240"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noProof="0"/>
              <a:t>Click to edit Master text styles</a:t>
            </a:r>
          </a:p>
        </p:txBody>
      </p:sp>
      <p:sp>
        <p:nvSpPr>
          <p:cNvPr id="1048748" name="Text Placeholder 4"/>
          <p:cNvSpPr>
            <a:spLocks noGrp="1"/>
          </p:cNvSpPr>
          <p:nvPr>
            <p:ph type="body" sz="quarter" idx="13"/>
          </p:nvPr>
        </p:nvSpPr>
        <p:spPr>
          <a:xfrm>
            <a:off x="7224156" y="2336873"/>
            <a:ext cx="307002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49" name="Text Placeholder 3"/>
          <p:cNvSpPr>
            <a:spLocks noGrp="1"/>
          </p:cNvSpPr>
          <p:nvPr>
            <p:ph type="body" sz="half" idx="17"/>
          </p:nvPr>
        </p:nvSpPr>
        <p:spPr>
          <a:xfrm>
            <a:off x="7224156" y="3022673"/>
            <a:ext cx="3070025"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noProof="0"/>
              <a:t>Click to edit Master text styles</a:t>
            </a:r>
          </a:p>
        </p:txBody>
      </p:sp>
      <p:sp>
        <p:nvSpPr>
          <p:cNvPr id="1048750" name="Date Placeholder 2"/>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51" name="Footer Placeholder 3"/>
          <p:cNvSpPr>
            <a:spLocks noGrp="1"/>
          </p:cNvSpPr>
          <p:nvPr>
            <p:ph type="ftr" sz="quarter" idx="11"/>
          </p:nvPr>
        </p:nvSpPr>
        <p:spPr/>
        <p:txBody>
          <a:bodyPr/>
          <a:p>
            <a:r>
              <a:rPr dirty="0" lang="en-US" noProof="0"/>
              <a:t>Add a footer</a:t>
            </a:r>
          </a:p>
        </p:txBody>
      </p:sp>
      <p:sp>
        <p:nvSpPr>
          <p:cNvPr id="1048752" name="Slide Number Placeholder 4"/>
          <p:cNvSpPr>
            <a:spLocks noGrp="1"/>
          </p:cNvSpPr>
          <p:nvPr>
            <p:ph type="sldNum" sz="quarter" idx="12"/>
          </p:nvPr>
        </p:nvSpPr>
        <p:spPr/>
        <p:txBody>
          <a:bodyPr/>
          <a:p>
            <a:fld id="{9E3FA76C-C565-46B6-8652-D75785E2521F}" type="slidenum">
              <a:rPr lang="en-US" noProof="0" smtClean="0"/>
              <a:t>‹#›</a:t>
            </a:fld>
            <a:endParaRPr dirty="0"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62" name=""/>
        <p:cNvGrpSpPr/>
        <p:nvPr/>
      </p:nvGrpSpPr>
      <p:grpSpPr>
        <a:xfrm>
          <a:off x="0" y="0"/>
          <a:ext cx="0" cy="0"/>
          <a:chOff x="0" y="0"/>
          <a:chExt cx="0" cy="0"/>
        </a:xfrm>
      </p:grpSpPr>
      <p:grpSp>
        <p:nvGrpSpPr>
          <p:cNvPr id="63" name="Group 17"/>
          <p:cNvGrpSpPr/>
          <p:nvPr userDrawn="1"/>
        </p:nvGrpSpPr>
        <p:grpSpPr>
          <a:xfrm rot="10800000">
            <a:off x="99308" y="75467"/>
            <a:ext cx="5378800" cy="5588856"/>
            <a:chOff x="-424090" y="303112"/>
            <a:chExt cx="5378800" cy="5588856"/>
          </a:xfrm>
          <a:solidFill>
            <a:srgbClr val="F6BF73">
              <a:alpha val="30196"/>
            </a:srgbClr>
          </a:solidFill>
        </p:grpSpPr>
        <p:pic>
          <p:nvPicPr>
            <p:cNvPr id="2097188" name="Graphic 18"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189" name="Graphic 19"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190" name="Graphic 20"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191" name="Graphic 21"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192" name="Graphic 22"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193" name="Picture 12" descr="HD-ShadowLong.png"/>
          <p:cNvPicPr>
            <a:picLocks noChangeAspect="1"/>
          </p:cNvPicPr>
          <p:nvPr/>
        </p:nvPicPr>
        <p:blipFill>
          <a:blip xmlns:r="http://schemas.openxmlformats.org/officeDocument/2006/relationships" r:embed="rId2"/>
          <a:stretch>
            <a:fillRect/>
          </a:stretch>
        </p:blipFill>
        <p:spPr>
          <a:xfrm>
            <a:off x="1743076" y="1970240"/>
            <a:ext cx="10437812" cy="321164"/>
          </a:xfrm>
          <a:prstGeom prst="rect"/>
        </p:spPr>
      </p:pic>
      <p:pic>
        <p:nvPicPr>
          <p:cNvPr id="2097194" name="Picture 13"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670" name="Rectangle 15"/>
          <p:cNvSpPr/>
          <p:nvPr/>
        </p:nvSpPr>
        <p:spPr bwMode="ltGray">
          <a:xfrm>
            <a:off x="175260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1" name="Rectangle 16"/>
          <p:cNvSpPr/>
          <p:nvPr/>
        </p:nvSpPr>
        <p:spPr>
          <a:xfrm>
            <a:off x="13077" y="609600"/>
            <a:ext cx="1602997" cy="1368198"/>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72" name="Date Placeholder 2"/>
          <p:cNvSpPr>
            <a:spLocks noGrp="1"/>
          </p:cNvSpPr>
          <p:nvPr>
            <p:ph type="dt" sz="half" idx="10"/>
          </p:nvPr>
        </p:nvSpPr>
        <p:spPr>
          <a:xfrm>
            <a:off x="8989256" y="5936187"/>
            <a:ext cx="2743200" cy="365125"/>
          </a:xfrm>
        </p:spPr>
        <p:txBody>
          <a:bodyPr/>
          <a:p>
            <a:fld id="{616D6166-2B42-4F11-BAA6-8ABAE1BE810C}" type="datetimeFigureOut">
              <a:rPr lang="en-US" noProof="0" smtClean="0"/>
              <a:t>7/18/2020</a:t>
            </a:fld>
            <a:endParaRPr dirty="0" lang="en-US" noProof="0"/>
          </a:p>
        </p:txBody>
      </p:sp>
      <p:sp>
        <p:nvSpPr>
          <p:cNvPr id="1048673" name="Footer Placeholder 3"/>
          <p:cNvSpPr>
            <a:spLocks noGrp="1"/>
          </p:cNvSpPr>
          <p:nvPr>
            <p:ph type="ftr" sz="quarter" idx="11"/>
          </p:nvPr>
        </p:nvSpPr>
        <p:spPr>
          <a:xfrm>
            <a:off x="2118596" y="5936188"/>
            <a:ext cx="6870660" cy="365125"/>
          </a:xfrm>
        </p:spPr>
        <p:txBody>
          <a:bodyPr/>
          <a:p>
            <a:r>
              <a:rPr dirty="0" lang="en-US" noProof="0"/>
              <a:t>Add a footer</a:t>
            </a:r>
          </a:p>
        </p:txBody>
      </p:sp>
      <p:sp>
        <p:nvSpPr>
          <p:cNvPr id="1048674" name="Slide Number Placeholder 4"/>
          <p:cNvSpPr>
            <a:spLocks noGrp="1"/>
          </p:cNvSpPr>
          <p:nvPr>
            <p:ph type="sldNum" sz="quarter" idx="12"/>
          </p:nvPr>
        </p:nvSpPr>
        <p:spPr>
          <a:xfrm>
            <a:off x="140493" y="748304"/>
            <a:ext cx="1154151" cy="1090789"/>
          </a:xfrm>
        </p:spPr>
        <p:txBody>
          <a:bodyPr/>
          <a:p>
            <a:fld id="{9E3FA76C-C565-46B6-8652-D75785E2521F}" type="slidenum">
              <a:rPr lang="en-US" noProof="0" smtClean="0"/>
              <a:t>‹#›</a:t>
            </a:fld>
            <a:endParaRPr dirty="0" lang="en-US" noProof="0"/>
          </a:p>
        </p:txBody>
      </p:sp>
      <p:cxnSp>
        <p:nvCxnSpPr>
          <p:cNvPr id="3145736" name="Straight Connector 32"/>
          <p:cNvCxnSpPr>
            <a:cxnSpLocks/>
          </p:cNvCxnSpPr>
          <p:nvPr userDrawn="1"/>
        </p:nvCxnSpPr>
        <p:spPr>
          <a:xfrm>
            <a:off x="8571139" y="969699"/>
            <a:ext cx="0" cy="648000"/>
          </a:xfrm>
          <a:prstGeom prst="line"/>
          <a:ln w="19050"/>
        </p:spPr>
        <p:style>
          <a:lnRef idx="1">
            <a:schemeClr val="accent1"/>
          </a:lnRef>
          <a:fillRef idx="0">
            <a:schemeClr val="accent1"/>
          </a:fillRef>
          <a:effectRef idx="0">
            <a:schemeClr val="accent1"/>
          </a:effectRef>
          <a:fontRef idx="minor">
            <a:schemeClr val="tx1"/>
          </a:fontRef>
        </p:style>
      </p:cxnSp>
      <p:sp>
        <p:nvSpPr>
          <p:cNvPr id="1048675" name="Title 1"/>
          <p:cNvSpPr txBox="1"/>
          <p:nvPr userDrawn="1"/>
        </p:nvSpPr>
        <p:spPr>
          <a:xfrm>
            <a:off x="2106131" y="790252"/>
            <a:ext cx="3060802" cy="1080938"/>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3600" kern="1200">
                <a:solidFill>
                  <a:schemeClr val="tx1"/>
                </a:solidFill>
                <a:latin typeface="+mj-lt"/>
                <a:ea typeface="+mj-ea"/>
                <a:cs typeface="+mj-cs"/>
              </a:defRPr>
            </a:lvl1pPr>
          </a:lstStyle>
          <a:p>
            <a:pPr algn="ctr"/>
            <a:endParaRPr dirty="0" sz="2400" lang="en-US" noProof="0"/>
          </a:p>
        </p:txBody>
      </p:sp>
      <p:cxnSp>
        <p:nvCxnSpPr>
          <p:cNvPr id="3145737" name="Straight Connector 37"/>
          <p:cNvCxnSpPr>
            <a:cxnSpLocks/>
          </p:cNvCxnSpPr>
          <p:nvPr userDrawn="1"/>
        </p:nvCxnSpPr>
        <p:spPr>
          <a:xfrm>
            <a:off x="5294539" y="969699"/>
            <a:ext cx="0" cy="648000"/>
          </a:xfrm>
          <a:prstGeom prst="line"/>
          <a:ln w="19050"/>
        </p:spPr>
        <p:style>
          <a:lnRef idx="1">
            <a:schemeClr val="accent1"/>
          </a:lnRef>
          <a:fillRef idx="0">
            <a:schemeClr val="accent1"/>
          </a:fillRef>
          <a:effectRef idx="0">
            <a:schemeClr val="accent1"/>
          </a:effectRef>
          <a:fontRef idx="minor">
            <a:schemeClr val="tx1"/>
          </a:fontRef>
        </p:style>
      </p:cxnSp>
      <p:sp>
        <p:nvSpPr>
          <p:cNvPr id="1048676" name="Title 50"/>
          <p:cNvSpPr>
            <a:spLocks noGrp="1"/>
          </p:cNvSpPr>
          <p:nvPr>
            <p:ph type="title"/>
          </p:nvPr>
        </p:nvSpPr>
        <p:spPr>
          <a:xfrm>
            <a:off x="2106132" y="735087"/>
            <a:ext cx="3060802" cy="1080938"/>
          </a:xfrm>
        </p:spPr>
        <p:txBody>
          <a:bodyPr anchor="ctr" anchorCtr="0"/>
          <a:lstStyle>
            <a:lvl1pPr algn="ctr"/>
          </a:lstStyle>
          <a:p>
            <a:r>
              <a:rPr lang="en-US" noProof="0"/>
              <a:t>Click to edit Master title style</a:t>
            </a:r>
          </a:p>
        </p:txBody>
      </p:sp>
      <p:sp>
        <p:nvSpPr>
          <p:cNvPr id="1048677" name="Text Placeholder 52"/>
          <p:cNvSpPr>
            <a:spLocks noGrp="1"/>
          </p:cNvSpPr>
          <p:nvPr>
            <p:ph type="body" sz="quarter" idx="18"/>
          </p:nvPr>
        </p:nvSpPr>
        <p:spPr>
          <a:xfrm>
            <a:off x="5384611" y="735013"/>
            <a:ext cx="3060700" cy="1081087"/>
          </a:xfrm>
        </p:spPr>
        <p:txBody>
          <a:bodyPr anchor="ctr" anchorCtr="0">
            <a:noAutofit/>
          </a:bodyPr>
          <a:lstStyle>
            <a:lvl1pPr algn="ctr" indent="0" marL="0">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1048678" name="Text Placeholder 54"/>
          <p:cNvSpPr>
            <a:spLocks noGrp="1"/>
          </p:cNvSpPr>
          <p:nvPr>
            <p:ph type="body" sz="quarter" idx="19"/>
          </p:nvPr>
        </p:nvSpPr>
        <p:spPr>
          <a:xfrm>
            <a:off x="8662988" y="746125"/>
            <a:ext cx="3070225" cy="1058862"/>
          </a:xfrm>
        </p:spPr>
        <p:txBody>
          <a:bodyPr anchor="ctr" anchorCtr="0">
            <a:noAutofit/>
          </a:bodyPr>
          <a:lstStyle>
            <a:lvl1pPr algn="ctr" indent="0" marL="0">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1048679" name="Content Placeholder 56"/>
          <p:cNvSpPr>
            <a:spLocks noGrp="1"/>
          </p:cNvSpPr>
          <p:nvPr>
            <p:ph sz="quarter" idx="20"/>
          </p:nvPr>
        </p:nvSpPr>
        <p:spPr>
          <a:xfrm>
            <a:off x="2106131" y="2116138"/>
            <a:ext cx="3060802" cy="3713162"/>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80" name="Content Placeholder 56"/>
          <p:cNvSpPr>
            <a:spLocks noGrp="1"/>
          </p:cNvSpPr>
          <p:nvPr>
            <p:ph sz="quarter" idx="21"/>
          </p:nvPr>
        </p:nvSpPr>
        <p:spPr>
          <a:xfrm>
            <a:off x="5384611" y="2103211"/>
            <a:ext cx="3060802" cy="3713162"/>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81" name="Content Placeholder 56"/>
          <p:cNvSpPr>
            <a:spLocks noGrp="1"/>
          </p:cNvSpPr>
          <p:nvPr>
            <p:ph sz="quarter" idx="22"/>
          </p:nvPr>
        </p:nvSpPr>
        <p:spPr>
          <a:xfrm>
            <a:off x="8659892" y="2097613"/>
            <a:ext cx="3060802" cy="3713162"/>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73" name=""/>
        <p:cNvGrpSpPr/>
        <p:nvPr/>
      </p:nvGrpSpPr>
      <p:grpSpPr>
        <a:xfrm>
          <a:off x="0" y="0"/>
          <a:ext cx="0" cy="0"/>
          <a:chOff x="0" y="0"/>
          <a:chExt cx="0" cy="0"/>
        </a:xfrm>
      </p:grpSpPr>
      <p:grpSp>
        <p:nvGrpSpPr>
          <p:cNvPr id="74"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097214" name="Graphic 28"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15" name="Graphic 30"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16" name="Graphic 31" descr="Single gear"/>
            <p:cNvPicPr>
              <a:picLocks noChangeAspect="1"/>
            </p:cNvPicPr>
            <p:nvPr userDrawn="1"/>
          </p:nvPicPr>
          <p:blipFill>
            <a:blip xmlns:r="http://schemas.openxmlformats.org/officeDocument/2006/relationships" r:embed="rId1"/>
            <a:stretch>
              <a:fillRect/>
            </a:stretch>
          </p:blipFill>
          <p:spPr bwMode="ltGray">
            <a:xfrm>
              <a:off x="8746667" y="2203014"/>
              <a:ext cx="2880000" cy="2880000"/>
            </a:xfrm>
            <a:prstGeom prst="rect"/>
          </p:spPr>
        </p:pic>
        <p:pic>
          <p:nvPicPr>
            <p:cNvPr id="2097217" name="Graphic 32"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18" name="Picture 14"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219" name="Picture 15"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719" name="Rectangle 16"/>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0" name="Rectangle 17"/>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1" name="Title 1"/>
          <p:cNvSpPr>
            <a:spLocks noGrp="1"/>
          </p:cNvSpPr>
          <p:nvPr>
            <p:ph type="title"/>
          </p:nvPr>
        </p:nvSpPr>
        <p:spPr>
          <a:xfrm>
            <a:off x="680322" y="753228"/>
            <a:ext cx="9613860" cy="1080938"/>
          </a:xfrm>
        </p:spPr>
        <p:txBody>
          <a:bodyPr/>
          <a:p>
            <a:r>
              <a:rPr lang="en-US" noProof="0"/>
              <a:t>Click to edit Master title style</a:t>
            </a:r>
          </a:p>
        </p:txBody>
      </p:sp>
      <p:sp>
        <p:nvSpPr>
          <p:cNvPr id="1048722" name="Text Placeholder 2"/>
          <p:cNvSpPr>
            <a:spLocks noGrp="1"/>
          </p:cNvSpPr>
          <p:nvPr>
            <p:ph type="body" idx="1"/>
          </p:nvPr>
        </p:nvSpPr>
        <p:spPr>
          <a:xfrm>
            <a:off x="680318" y="4297503"/>
            <a:ext cx="304970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23" name="Picture Placeholder 2"/>
          <p:cNvSpPr>
            <a:spLocks noChangeAspect="1" noGrp="1"/>
          </p:cNvSpPr>
          <p:nvPr>
            <p:ph type="pic" idx="15"/>
          </p:nvPr>
        </p:nvSpPr>
        <p:spPr>
          <a:xfrm>
            <a:off x="680318" y="2336873"/>
            <a:ext cx="3049705"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noProof="0"/>
              <a:t>Click icon to add picture</a:t>
            </a:r>
            <a:endParaRPr dirty="0" lang="en-US" noProof="0"/>
          </a:p>
        </p:txBody>
      </p:sp>
      <p:sp>
        <p:nvSpPr>
          <p:cNvPr id="1048724" name="Text Placeholder 3"/>
          <p:cNvSpPr>
            <a:spLocks noGrp="1"/>
          </p:cNvSpPr>
          <p:nvPr>
            <p:ph type="body" sz="half" idx="18"/>
          </p:nvPr>
        </p:nvSpPr>
        <p:spPr>
          <a:xfrm>
            <a:off x="680318" y="4873765"/>
            <a:ext cx="3049705"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noProof="0"/>
              <a:t>Click to edit Master text styles</a:t>
            </a:r>
          </a:p>
        </p:txBody>
      </p:sp>
      <p:sp>
        <p:nvSpPr>
          <p:cNvPr id="1048725" name="Text Placeholder 4"/>
          <p:cNvSpPr>
            <a:spLocks noGrp="1"/>
          </p:cNvSpPr>
          <p:nvPr>
            <p:ph type="body" sz="quarter" idx="3"/>
          </p:nvPr>
        </p:nvSpPr>
        <p:spPr>
          <a:xfrm>
            <a:off x="3945471" y="4297503"/>
            <a:ext cx="3063240"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26" name="Picture Placeholder 2"/>
          <p:cNvSpPr>
            <a:spLocks noChangeAspect="1" noGrp="1"/>
          </p:cNvSpPr>
          <p:nvPr>
            <p:ph type="pic" idx="21"/>
          </p:nvPr>
        </p:nvSpPr>
        <p:spPr>
          <a:xfrm>
            <a:off x="3945470" y="2336873"/>
            <a:ext cx="3063240"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noProof="0"/>
              <a:t>Click icon to add picture</a:t>
            </a:r>
            <a:endParaRPr dirty="0" lang="en-US" noProof="0"/>
          </a:p>
        </p:txBody>
      </p:sp>
      <p:sp>
        <p:nvSpPr>
          <p:cNvPr id="1048727" name="Text Placeholder 3"/>
          <p:cNvSpPr>
            <a:spLocks noGrp="1"/>
          </p:cNvSpPr>
          <p:nvPr>
            <p:ph type="body" sz="half" idx="19"/>
          </p:nvPr>
        </p:nvSpPr>
        <p:spPr>
          <a:xfrm>
            <a:off x="3944117" y="4873764"/>
            <a:ext cx="3067297"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noProof="0"/>
              <a:t>Click to edit Master text styles</a:t>
            </a:r>
          </a:p>
        </p:txBody>
      </p:sp>
      <p:sp>
        <p:nvSpPr>
          <p:cNvPr id="1048728" name="Text Placeholder 4"/>
          <p:cNvSpPr>
            <a:spLocks noGrp="1"/>
          </p:cNvSpPr>
          <p:nvPr>
            <p:ph type="body" sz="quarter" idx="13"/>
          </p:nvPr>
        </p:nvSpPr>
        <p:spPr>
          <a:xfrm>
            <a:off x="7230678" y="4297503"/>
            <a:ext cx="306350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29" name="Picture Placeholder 2"/>
          <p:cNvSpPr>
            <a:spLocks noChangeAspect="1" noGrp="1"/>
          </p:cNvSpPr>
          <p:nvPr>
            <p:ph type="pic" idx="22"/>
          </p:nvPr>
        </p:nvSpPr>
        <p:spPr>
          <a:xfrm>
            <a:off x="7230677" y="2336873"/>
            <a:ext cx="3063505"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noProof="0"/>
              <a:t>Click icon to add picture</a:t>
            </a:r>
            <a:endParaRPr dirty="0" lang="en-US" noProof="0"/>
          </a:p>
        </p:txBody>
      </p:sp>
      <p:sp>
        <p:nvSpPr>
          <p:cNvPr id="1048730" name="Text Placeholder 3"/>
          <p:cNvSpPr>
            <a:spLocks noGrp="1"/>
          </p:cNvSpPr>
          <p:nvPr>
            <p:ph type="body" sz="half" idx="20"/>
          </p:nvPr>
        </p:nvSpPr>
        <p:spPr>
          <a:xfrm>
            <a:off x="7230553" y="4873762"/>
            <a:ext cx="3067563"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noProof="0"/>
              <a:t>Click to edit Master text styles</a:t>
            </a:r>
          </a:p>
        </p:txBody>
      </p:sp>
      <p:sp>
        <p:nvSpPr>
          <p:cNvPr id="1048731" name="Date Placeholder 2"/>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32" name="Footer Placeholder 3"/>
          <p:cNvSpPr>
            <a:spLocks noGrp="1"/>
          </p:cNvSpPr>
          <p:nvPr>
            <p:ph type="ftr" sz="quarter" idx="11"/>
          </p:nvPr>
        </p:nvSpPr>
        <p:spPr/>
        <p:txBody>
          <a:bodyPr/>
          <a:p>
            <a:r>
              <a:rPr dirty="0" lang="en-US" noProof="0"/>
              <a:t>Add a footer</a:t>
            </a:r>
          </a:p>
        </p:txBody>
      </p:sp>
      <p:sp>
        <p:nvSpPr>
          <p:cNvPr id="1048733" name="Slide Number Placeholder 4"/>
          <p:cNvSpPr>
            <a:spLocks noGrp="1"/>
          </p:cNvSpPr>
          <p:nvPr>
            <p:ph type="sldNum" sz="quarter" idx="12"/>
          </p:nvPr>
        </p:nvSpPr>
        <p:spPr/>
        <p:txBody>
          <a:bodyPr/>
          <a:p>
            <a:fld id="{9E3FA76C-C565-46B6-8652-D75785E2521F}" type="slidenum">
              <a:rPr lang="en-US" noProof="0" smtClean="0"/>
              <a:t>‹#›</a:t>
            </a:fld>
            <a:endParaRPr dirty="0"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81" name=""/>
        <p:cNvGrpSpPr/>
        <p:nvPr/>
      </p:nvGrpSpPr>
      <p:grpSpPr>
        <a:xfrm>
          <a:off x="0" y="0"/>
          <a:ext cx="0" cy="0"/>
          <a:chOff x="0" y="0"/>
          <a:chExt cx="0" cy="0"/>
        </a:xfrm>
      </p:grpSpPr>
      <p:sp>
        <p:nvSpPr>
          <p:cNvPr id="1048761" name="Text Placeholder 7"/>
          <p:cNvSpPr>
            <a:spLocks noGrp="1"/>
          </p:cNvSpPr>
          <p:nvPr>
            <p:ph type="body" sz="quarter" idx="13"/>
          </p:nvPr>
        </p:nvSpPr>
        <p:spPr>
          <a:xfrm>
            <a:off x="1860549" y="2101850"/>
            <a:ext cx="4433401" cy="823913"/>
          </a:xfrm>
        </p:spPr>
        <p:txBody>
          <a:bodyPr anchor="ctr" anchorCtr="0"/>
          <a:lstStyle>
            <a:lvl1pPr algn="l"/>
            <a:lvl2pPr algn="l"/>
            <a:lvl3pPr algn="l"/>
            <a:lvl4pPr algn="l"/>
            <a:lvl5pPr algn="l"/>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2"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2097237" name="Graphic 11"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38" name="Graphic 12"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39" name="Graphic 13" descr="Single gear"/>
            <p:cNvPicPr>
              <a:picLocks noChangeAspect="1"/>
            </p:cNvPicPr>
            <p:nvPr userDrawn="1"/>
          </p:nvPicPr>
          <p:blipFill>
            <a:blip xmlns:r="http://schemas.openxmlformats.org/officeDocument/2006/relationships" r:embed="rId1"/>
            <a:stretch>
              <a:fillRect/>
            </a:stretch>
          </p:blipFill>
          <p:spPr bwMode="ltGray">
            <a:xfrm>
              <a:off x="8746667" y="2184726"/>
              <a:ext cx="2880000" cy="2880000"/>
            </a:xfrm>
            <a:prstGeom prst="rect"/>
          </p:spPr>
        </p:pic>
        <p:pic>
          <p:nvPicPr>
            <p:cNvPr id="2097240" name="Graphic 18"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41" name="Picture 14"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242" name="Picture 15"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762" name="Rectangle 16"/>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63" name="Rectangle 17"/>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64" name="Title 1"/>
          <p:cNvSpPr>
            <a:spLocks noGrp="1"/>
          </p:cNvSpPr>
          <p:nvPr>
            <p:ph type="title"/>
          </p:nvPr>
        </p:nvSpPr>
        <p:spPr/>
        <p:txBody>
          <a:bodyPr/>
          <a:p>
            <a:r>
              <a:rPr lang="en-US" noProof="0"/>
              <a:t>Click to edit Master title style</a:t>
            </a:r>
          </a:p>
        </p:txBody>
      </p:sp>
      <p:sp>
        <p:nvSpPr>
          <p:cNvPr id="1048765" name="Date Placeholder 3"/>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66" name="Footer Placeholder 4"/>
          <p:cNvSpPr>
            <a:spLocks noGrp="1"/>
          </p:cNvSpPr>
          <p:nvPr>
            <p:ph type="ftr" sz="quarter" idx="11"/>
          </p:nvPr>
        </p:nvSpPr>
        <p:spPr/>
        <p:txBody>
          <a:bodyPr/>
          <a:p>
            <a:r>
              <a:rPr dirty="0" lang="en-US" noProof="0"/>
              <a:t>Add a footer</a:t>
            </a:r>
          </a:p>
        </p:txBody>
      </p:sp>
      <p:sp>
        <p:nvSpPr>
          <p:cNvPr id="1048767" name="Slide Number Placeholder 5"/>
          <p:cNvSpPr>
            <a:spLocks noGrp="1"/>
          </p:cNvSpPr>
          <p:nvPr>
            <p:ph type="sldNum" sz="quarter" idx="12"/>
          </p:nvPr>
        </p:nvSpPr>
        <p:spPr/>
        <p:txBody>
          <a:bodyPr/>
          <a:p>
            <a:fld id="{9E3FA76C-C565-46B6-8652-D75785E2521F}" type="slidenum">
              <a:rPr lang="en-US" noProof="0" smtClean="0"/>
              <a:t>‹#›</a:t>
            </a:fld>
            <a:endParaRPr dirty="0" lang="en-US" noProof="0"/>
          </a:p>
        </p:txBody>
      </p:sp>
      <p:sp>
        <p:nvSpPr>
          <p:cNvPr id="1048768" name="Text Placeholder 7"/>
          <p:cNvSpPr>
            <a:spLocks noGrp="1"/>
          </p:cNvSpPr>
          <p:nvPr>
            <p:ph type="body" sz="quarter" idx="14"/>
          </p:nvPr>
        </p:nvSpPr>
        <p:spPr>
          <a:xfrm>
            <a:off x="1860549" y="3044624"/>
            <a:ext cx="4433401" cy="823913"/>
          </a:xfrm>
        </p:spPr>
        <p:txBody>
          <a:bodyPr anchor="ctr" anchorCtr="0"/>
          <a:lstStyle>
            <a:lvl1pPr algn="l"/>
            <a:lvl2pPr algn="l"/>
            <a:lvl3pPr algn="l"/>
            <a:lvl4pPr algn="l"/>
            <a:lvl5pPr algn="l"/>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69" name="Text Placeholder 7"/>
          <p:cNvSpPr>
            <a:spLocks noGrp="1"/>
          </p:cNvSpPr>
          <p:nvPr>
            <p:ph type="body" sz="quarter" idx="15"/>
          </p:nvPr>
        </p:nvSpPr>
        <p:spPr>
          <a:xfrm>
            <a:off x="1860549" y="3987398"/>
            <a:ext cx="4433401" cy="823913"/>
          </a:xfrm>
        </p:spPr>
        <p:txBody>
          <a:bodyPr anchor="ctr" anchorCtr="0"/>
          <a:lstStyle>
            <a:lvl1pPr algn="l"/>
            <a:lvl2pPr algn="l"/>
            <a:lvl3pPr algn="l"/>
            <a:lvl4pPr algn="l"/>
            <a:lvl5pPr algn="l"/>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70" name="Text Placeholder 7"/>
          <p:cNvSpPr>
            <a:spLocks noGrp="1"/>
          </p:cNvSpPr>
          <p:nvPr>
            <p:ph type="body" sz="quarter" idx="16"/>
          </p:nvPr>
        </p:nvSpPr>
        <p:spPr>
          <a:xfrm>
            <a:off x="1860549" y="4930171"/>
            <a:ext cx="4433401" cy="823913"/>
          </a:xfrm>
        </p:spPr>
        <p:txBody>
          <a:bodyPr anchor="ctr" anchorCtr="0"/>
          <a:lstStyle>
            <a:lvl1pPr algn="l"/>
            <a:lvl2pPr algn="l"/>
            <a:lvl3pPr algn="l"/>
            <a:lvl4pPr algn="l"/>
            <a:lvl5pPr algn="l"/>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grpSp>
        <p:nvGrpSpPr>
          <p:cNvPr id="35"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2097158" name="Graphic 11"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159" name="Graphic 12"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160" name="Graphic 13"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161" name="Graphic 15"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162" name="Graphic 16"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163" name="Picture 6" descr="HD-ShadowLong.png"/>
          <p:cNvPicPr>
            <a:picLocks noChangeAspect="1"/>
          </p:cNvPicPr>
          <p:nvPr/>
        </p:nvPicPr>
        <p:blipFill>
          <a:blip xmlns:r="http://schemas.openxmlformats.org/officeDocument/2006/relationships" r:embed="rId2"/>
          <a:stretch>
            <a:fillRect/>
          </a:stretch>
        </p:blipFill>
        <p:spPr>
          <a:xfrm>
            <a:off x="-1" y="4086907"/>
            <a:ext cx="10437812" cy="321164"/>
          </a:xfrm>
          <a:prstGeom prst="rect"/>
        </p:spPr>
      </p:pic>
      <p:pic>
        <p:nvPicPr>
          <p:cNvPr id="2097164" name="Picture 7" descr="HD-ShadowShort.png"/>
          <p:cNvPicPr>
            <a:picLocks noChangeAspect="1"/>
          </p:cNvPicPr>
          <p:nvPr/>
        </p:nvPicPr>
        <p:blipFill>
          <a:blip xmlns:r="http://schemas.openxmlformats.org/officeDocument/2006/relationships" r:embed="rId3"/>
          <a:stretch>
            <a:fillRect/>
          </a:stretch>
        </p:blipFill>
        <p:spPr>
          <a:xfrm>
            <a:off x="10585824" y="4087901"/>
            <a:ext cx="1602997" cy="144270"/>
          </a:xfrm>
          <a:prstGeom prst="rect"/>
        </p:spPr>
      </p:pic>
      <p:sp>
        <p:nvSpPr>
          <p:cNvPr id="1048590" name="Rectangle 8"/>
          <p:cNvSpPr/>
          <p:nvPr/>
        </p:nvSpPr>
        <p:spPr bwMode="ltGray">
          <a:xfrm>
            <a:off x="-2" y="2726267"/>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1" name="Rectangle 9"/>
          <p:cNvSpPr/>
          <p:nvPr/>
        </p:nvSpPr>
        <p:spPr>
          <a:xfrm>
            <a:off x="10585825" y="2726267"/>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1048593" name="Text Placeholder 2"/>
          <p:cNvSpPr>
            <a:spLocks noGrp="1"/>
          </p:cNvSpPr>
          <p:nvPr>
            <p:ph type="body" idx="1"/>
          </p:nvPr>
        </p:nvSpPr>
        <p:spPr>
          <a:xfrm>
            <a:off x="680322" y="4232171"/>
            <a:ext cx="9613860" cy="1704017"/>
          </a:xfrm>
        </p:spPr>
        <p:txBody>
          <a:bodyPr>
            <a:normAutofit/>
          </a:bodyPr>
          <a:lstStyle>
            <a:lvl1pPr algn="r" indent="0" marL="0">
              <a:buNone/>
              <a:defRPr sz="20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noProof="0"/>
              <a:t>Click to edit Master text styles</a:t>
            </a:r>
          </a:p>
        </p:txBody>
      </p:sp>
      <p:sp>
        <p:nvSpPr>
          <p:cNvPr id="1048594" name="Date Placeholder 3"/>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595" name="Footer Placeholder 4"/>
          <p:cNvSpPr>
            <a:spLocks noGrp="1"/>
          </p:cNvSpPr>
          <p:nvPr>
            <p:ph type="ftr" sz="quarter" idx="11"/>
          </p:nvPr>
        </p:nvSpPr>
        <p:spPr/>
        <p:txBody>
          <a:bodyPr/>
          <a:p>
            <a:r>
              <a:rPr dirty="0" lang="en-US" noProof="0"/>
              <a:t>Add a footer</a:t>
            </a:r>
          </a:p>
        </p:txBody>
      </p:sp>
      <p:sp>
        <p:nvSpPr>
          <p:cNvPr id="1048596" name="Slide Number Placeholder 5"/>
          <p:cNvSpPr>
            <a:spLocks noGrp="1"/>
          </p:cNvSpPr>
          <p:nvPr>
            <p:ph type="sldNum" sz="quarter" idx="12"/>
          </p:nvPr>
        </p:nvSpPr>
        <p:spPr>
          <a:xfrm>
            <a:off x="10729455" y="2869895"/>
            <a:ext cx="1154151" cy="1090789"/>
          </a:xfrm>
        </p:spPr>
        <p:txBody>
          <a:bodyPr/>
          <a:p>
            <a:fld id="{9E3FA76C-C565-46B6-8652-D75785E2521F}" type="slidenum">
              <a:rPr lang="en-US" noProof="0" smtClean="0"/>
              <a:t>‹#›</a:t>
            </a:fld>
            <a:endParaRPr dirty="0"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5" name=""/>
        <p:cNvGrpSpPr/>
        <p:nvPr/>
      </p:nvGrpSpPr>
      <p:grpSpPr>
        <a:xfrm>
          <a:off x="0" y="0"/>
          <a:ext cx="0" cy="0"/>
          <a:chOff x="0" y="0"/>
          <a:chExt cx="0" cy="0"/>
        </a:xfrm>
      </p:grpSpPr>
      <p:grpSp>
        <p:nvGrpSpPr>
          <p:cNvPr id="86"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2097248" name="Graphic 12" descr="Single gear"/>
            <p:cNvPicPr>
              <a:picLocks noChangeAspect="1"/>
            </p:cNvPicPr>
            <p:nvPr userDrawn="1"/>
          </p:nvPicPr>
          <p:blipFill rotWithShape="1">
            <a:blip xmlns:r="http://schemas.openxmlformats.org/officeDocument/2006/relationships" r:embed="rId1"/>
            <a:srcRect t="18078" r="23442"/>
            <a:stretch>
              <a:fillRect/>
            </a:stretch>
          </p:blipFill>
          <p:spPr bwMode="ltGray">
            <a:xfrm>
              <a:off x="8994950" y="0"/>
              <a:ext cx="3197050" cy="3421066"/>
            </a:xfrm>
            <a:prstGeom prst="rect"/>
          </p:spPr>
        </p:pic>
        <p:pic>
          <p:nvPicPr>
            <p:cNvPr id="2097249" name="Graphic 13" descr="Single gear"/>
            <p:cNvPicPr>
              <a:picLocks noChangeAspect="1"/>
            </p:cNvPicPr>
            <p:nvPr userDrawn="1"/>
          </p:nvPicPr>
          <p:blipFill>
            <a:blip xmlns:r="http://schemas.openxmlformats.org/officeDocument/2006/relationships" r:embed="rId1"/>
            <a:stretch>
              <a:fillRect/>
            </a:stretch>
          </p:blipFill>
          <p:spPr bwMode="ltGray">
            <a:xfrm>
              <a:off x="7232499" y="667872"/>
              <a:ext cx="2880000" cy="2880000"/>
            </a:xfrm>
            <a:prstGeom prst="rect"/>
          </p:spPr>
        </p:pic>
        <p:pic>
          <p:nvPicPr>
            <p:cNvPr id="2097250" name="Graphic 14" descr="Single gear"/>
            <p:cNvPicPr>
              <a:picLocks noChangeAspect="1"/>
            </p:cNvPicPr>
            <p:nvPr userDrawn="1"/>
          </p:nvPicPr>
          <p:blipFill>
            <a:blip xmlns:r="http://schemas.openxmlformats.org/officeDocument/2006/relationships" r:embed="rId1"/>
            <a:stretch>
              <a:fillRect/>
            </a:stretch>
          </p:blipFill>
          <p:spPr bwMode="ltGray">
            <a:xfrm>
              <a:off x="8746667" y="2486478"/>
              <a:ext cx="2880000" cy="2880000"/>
            </a:xfrm>
            <a:prstGeom prst="rect"/>
          </p:spPr>
        </p:pic>
        <p:pic>
          <p:nvPicPr>
            <p:cNvPr id="2097251" name="Graphic 15" descr="Single gear"/>
            <p:cNvPicPr>
              <a:picLocks noChangeAspect="1"/>
            </p:cNvPicPr>
            <p:nvPr userDrawn="1"/>
          </p:nvPicPr>
          <p:blipFill>
            <a:blip xmlns:r="http://schemas.openxmlformats.org/officeDocument/2006/relationships" r:embed="rId1"/>
            <a:stretch>
              <a:fillRect/>
            </a:stretch>
          </p:blipFill>
          <p:spPr bwMode="ltGray">
            <a:xfrm>
              <a:off x="8501643" y="-159283"/>
              <a:ext cx="1620000" cy="1620000"/>
            </a:xfrm>
            <a:prstGeom prst="rect"/>
          </p:spPr>
        </p:pic>
      </p:grpSp>
      <p:pic>
        <p:nvPicPr>
          <p:cNvPr id="2097252" name="Picture 7"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253" name="Picture 8"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775"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76"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77" name="Title 1"/>
          <p:cNvSpPr>
            <a:spLocks noGrp="1"/>
          </p:cNvSpPr>
          <p:nvPr>
            <p:ph type="title"/>
          </p:nvPr>
        </p:nvSpPr>
        <p:spPr/>
        <p:txBody>
          <a:bodyPr/>
          <a:p>
            <a:r>
              <a:rPr lang="en-US" noProof="0"/>
              <a:t>Click to edit Master title style</a:t>
            </a:r>
          </a:p>
        </p:txBody>
      </p:sp>
      <p:sp>
        <p:nvSpPr>
          <p:cNvPr id="1048778" name="Content Placeholder 2"/>
          <p:cNvSpPr>
            <a:spLocks noGrp="1"/>
          </p:cNvSpPr>
          <p:nvPr>
            <p:ph sz="half" idx="1"/>
          </p:nvPr>
        </p:nvSpPr>
        <p:spPr>
          <a:xfrm>
            <a:off x="680320" y="2336873"/>
            <a:ext cx="4698358" cy="3599316"/>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79" name="Content Placeholder 3"/>
          <p:cNvSpPr>
            <a:spLocks noGrp="1"/>
          </p:cNvSpPr>
          <p:nvPr>
            <p:ph sz="half" idx="2"/>
          </p:nvPr>
        </p:nvSpPr>
        <p:spPr>
          <a:xfrm>
            <a:off x="5594123" y="2336873"/>
            <a:ext cx="4700058" cy="3599316"/>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80" name="Date Placeholder 4"/>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81" name="Footer Placeholder 5"/>
          <p:cNvSpPr>
            <a:spLocks noGrp="1"/>
          </p:cNvSpPr>
          <p:nvPr>
            <p:ph type="ftr" sz="quarter" idx="11"/>
          </p:nvPr>
        </p:nvSpPr>
        <p:spPr/>
        <p:txBody>
          <a:bodyPr/>
          <a:p>
            <a:r>
              <a:rPr dirty="0" lang="en-US" noProof="0"/>
              <a:t>Add a footer</a:t>
            </a:r>
          </a:p>
        </p:txBody>
      </p:sp>
      <p:sp>
        <p:nvSpPr>
          <p:cNvPr id="1048782" name="Slide Number Placeholder 6"/>
          <p:cNvSpPr>
            <a:spLocks noGrp="1"/>
          </p:cNvSpPr>
          <p:nvPr>
            <p:ph type="sldNum" sz="quarter" idx="12"/>
          </p:nvPr>
        </p:nvSpPr>
        <p:spPr/>
        <p:txBody>
          <a:bodyPr/>
          <a:p>
            <a:fld id="{9E3FA76C-C565-46B6-8652-D75785E2521F}" type="slidenum">
              <a:rPr lang="en-US" noProof="0" smtClean="0"/>
              <a:t>‹#›</a:t>
            </a:fld>
            <a:endParaRPr dirty="0"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Obj">
  <p:cSld name="1_Two Content">
    <p:spTree>
      <p:nvGrpSpPr>
        <p:cNvPr id="39" name=""/>
        <p:cNvGrpSpPr/>
        <p:nvPr/>
      </p:nvGrpSpPr>
      <p:grpSpPr>
        <a:xfrm>
          <a:off x="0" y="0"/>
          <a:ext cx="0" cy="0"/>
          <a:chOff x="0" y="0"/>
          <a:chExt cx="0" cy="0"/>
        </a:xfrm>
      </p:grpSpPr>
      <p:grpSp>
        <p:nvGrpSpPr>
          <p:cNvPr id="40"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2097166" name="Graphic 12"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167" name="Graphic 13"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168" name="Graphic 14"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169" name="Graphic 15"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170" name="Graphic 16"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171" name="Picture 7" descr="HD-ShadowLong.png"/>
          <p:cNvPicPr>
            <a:picLocks noChangeAspect="1"/>
          </p:cNvPicPr>
          <p:nvPr/>
        </p:nvPicPr>
        <p:blipFill>
          <a:blip xmlns:r="http://schemas.openxmlformats.org/officeDocument/2006/relationships" r:embed="rId2"/>
          <a:stretch>
            <a:fillRect/>
          </a:stretch>
        </p:blipFill>
        <p:spPr>
          <a:xfrm>
            <a:off x="1752601" y="1970240"/>
            <a:ext cx="10437812" cy="321164"/>
          </a:xfrm>
          <a:prstGeom prst="rect"/>
        </p:spPr>
      </p:pic>
      <p:sp>
        <p:nvSpPr>
          <p:cNvPr id="1048602" name="Rectangle 9"/>
          <p:cNvSpPr/>
          <p:nvPr/>
        </p:nvSpPr>
        <p:spPr bwMode="ltGray">
          <a:xfrm>
            <a:off x="175260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3" name="Rectangle 10"/>
          <p:cNvSpPr/>
          <p:nvPr/>
        </p:nvSpPr>
        <p:spPr>
          <a:xfrm>
            <a:off x="13077" y="609600"/>
            <a:ext cx="1602997" cy="1368198"/>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4" name="Title 1"/>
          <p:cNvSpPr>
            <a:spLocks noGrp="1"/>
          </p:cNvSpPr>
          <p:nvPr>
            <p:ph type="title"/>
          </p:nvPr>
        </p:nvSpPr>
        <p:spPr>
          <a:xfrm>
            <a:off x="2137646" y="753228"/>
            <a:ext cx="9613861" cy="1080938"/>
          </a:xfrm>
        </p:spPr>
        <p:txBody>
          <a:bodyPr/>
          <a:p>
            <a:r>
              <a:rPr lang="en-US" noProof="0"/>
              <a:t>Click to edit Master title style</a:t>
            </a:r>
          </a:p>
        </p:txBody>
      </p:sp>
      <p:sp>
        <p:nvSpPr>
          <p:cNvPr id="1048605" name="Content Placeholder 2"/>
          <p:cNvSpPr>
            <a:spLocks noGrp="1"/>
          </p:cNvSpPr>
          <p:nvPr>
            <p:ph sz="half" idx="1"/>
          </p:nvPr>
        </p:nvSpPr>
        <p:spPr>
          <a:xfrm>
            <a:off x="2137645" y="2336873"/>
            <a:ext cx="4698358" cy="3599316"/>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06" name="Content Placeholder 3"/>
          <p:cNvSpPr>
            <a:spLocks noGrp="1"/>
          </p:cNvSpPr>
          <p:nvPr>
            <p:ph sz="half" idx="2"/>
          </p:nvPr>
        </p:nvSpPr>
        <p:spPr>
          <a:xfrm>
            <a:off x="7051448" y="2336873"/>
            <a:ext cx="4700058" cy="3599316"/>
          </a:xfrm>
        </p:spPr>
        <p:txBody>
          <a:bodyPr anchor="ctr" anchorCtr="0"/>
          <a:lstStyle>
            <a:lvl1pPr algn="ctr"/>
            <a:lvl2pPr algn="ctr"/>
            <a:lvl3pPr algn="ctr"/>
            <a:lvl4pPr algn="ctr"/>
            <a:lvl5pPr algn="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07" name="Date Placeholder 4"/>
          <p:cNvSpPr>
            <a:spLocks noGrp="1"/>
          </p:cNvSpPr>
          <p:nvPr>
            <p:ph type="dt" sz="half" idx="10"/>
          </p:nvPr>
        </p:nvSpPr>
        <p:spPr>
          <a:xfrm>
            <a:off x="9008306" y="5936187"/>
            <a:ext cx="2743200" cy="365125"/>
          </a:xfrm>
        </p:spPr>
        <p:txBody>
          <a:bodyPr/>
          <a:p>
            <a:fld id="{616D6166-2B42-4F11-BAA6-8ABAE1BE810C}" type="datetimeFigureOut">
              <a:rPr lang="en-US" noProof="0" smtClean="0"/>
              <a:t>7/18/2020</a:t>
            </a:fld>
            <a:endParaRPr dirty="0" lang="en-US" noProof="0"/>
          </a:p>
        </p:txBody>
      </p:sp>
      <p:sp>
        <p:nvSpPr>
          <p:cNvPr id="1048608" name="Footer Placeholder 5"/>
          <p:cNvSpPr>
            <a:spLocks noGrp="1"/>
          </p:cNvSpPr>
          <p:nvPr>
            <p:ph type="ftr" sz="quarter" idx="11"/>
          </p:nvPr>
        </p:nvSpPr>
        <p:spPr>
          <a:xfrm>
            <a:off x="2137646" y="5936188"/>
            <a:ext cx="6870660" cy="365125"/>
          </a:xfrm>
        </p:spPr>
        <p:txBody>
          <a:bodyPr/>
          <a:p>
            <a:r>
              <a:rPr dirty="0" lang="en-US" noProof="0"/>
              <a:t>Add a footer</a:t>
            </a:r>
          </a:p>
        </p:txBody>
      </p:sp>
      <p:sp>
        <p:nvSpPr>
          <p:cNvPr id="1048609" name="Slide Number Placeholder 6"/>
          <p:cNvSpPr>
            <a:spLocks noGrp="1"/>
          </p:cNvSpPr>
          <p:nvPr>
            <p:ph type="sldNum" sz="quarter" idx="12"/>
          </p:nvPr>
        </p:nvSpPr>
        <p:spPr>
          <a:xfrm>
            <a:off x="156705" y="753227"/>
            <a:ext cx="1154151" cy="1090789"/>
          </a:xfrm>
        </p:spPr>
        <p:txBody>
          <a:bodyPr/>
          <a:p>
            <a:fld id="{9E3FA76C-C565-46B6-8652-D75785E2521F}" type="slidenum">
              <a:rPr lang="en-US" noProof="0" smtClean="0"/>
              <a:t>‹#›</a:t>
            </a:fld>
            <a:endParaRPr dirty="0"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grpSp>
        <p:nvGrpSpPr>
          <p:cNvPr id="68"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2097196" name="Graphic 14"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197" name="Graphic 15"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198" name="Graphic 16"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199" name="Graphic 17"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200" name="Graphic 18"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201" name="Picture 9"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202" name="Picture 10"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691" name="Rectangle 11"/>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2" name="Rectangle 12"/>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3" name="Title 1"/>
          <p:cNvSpPr>
            <a:spLocks noGrp="1"/>
          </p:cNvSpPr>
          <p:nvPr>
            <p:ph type="title"/>
          </p:nvPr>
        </p:nvSpPr>
        <p:spPr>
          <a:xfrm>
            <a:off x="680319" y="753229"/>
            <a:ext cx="9613863" cy="1080937"/>
          </a:xfrm>
        </p:spPr>
        <p:txBody>
          <a:bodyPr/>
          <a:p>
            <a:r>
              <a:rPr lang="en-US" noProof="0"/>
              <a:t>Click to edit Master title style</a:t>
            </a:r>
          </a:p>
        </p:txBody>
      </p:sp>
      <p:sp>
        <p:nvSpPr>
          <p:cNvPr id="1048694" name="Text Placeholder 2"/>
          <p:cNvSpPr>
            <a:spLocks noGrp="1"/>
          </p:cNvSpPr>
          <p:nvPr>
            <p:ph type="body" idx="1"/>
          </p:nvPr>
        </p:nvSpPr>
        <p:spPr>
          <a:xfrm>
            <a:off x="680320" y="2336873"/>
            <a:ext cx="4698358" cy="693135"/>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695" name="Content Placeholder 3"/>
          <p:cNvSpPr>
            <a:spLocks noGrp="1"/>
          </p:cNvSpPr>
          <p:nvPr>
            <p:ph sz="half" idx="2"/>
          </p:nvPr>
        </p:nvSpPr>
        <p:spPr>
          <a:xfrm>
            <a:off x="680322" y="3030008"/>
            <a:ext cx="4698355" cy="2906179"/>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96" name="Text Placeholder 4"/>
          <p:cNvSpPr>
            <a:spLocks noGrp="1"/>
          </p:cNvSpPr>
          <p:nvPr>
            <p:ph type="body" sz="quarter" idx="3"/>
          </p:nvPr>
        </p:nvSpPr>
        <p:spPr>
          <a:xfrm>
            <a:off x="5594123" y="2336873"/>
            <a:ext cx="4700059" cy="692076"/>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697" name="Content Placeholder 5"/>
          <p:cNvSpPr>
            <a:spLocks noGrp="1"/>
          </p:cNvSpPr>
          <p:nvPr>
            <p:ph sz="quarter" idx="4"/>
          </p:nvPr>
        </p:nvSpPr>
        <p:spPr>
          <a:xfrm>
            <a:off x="5594123" y="3030008"/>
            <a:ext cx="4700059" cy="2906179"/>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98" name="Date Placeholder 6"/>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699" name="Footer Placeholder 7"/>
          <p:cNvSpPr>
            <a:spLocks noGrp="1"/>
          </p:cNvSpPr>
          <p:nvPr>
            <p:ph type="ftr" sz="quarter" idx="11"/>
          </p:nvPr>
        </p:nvSpPr>
        <p:spPr/>
        <p:txBody>
          <a:bodyPr/>
          <a:p>
            <a:r>
              <a:rPr dirty="0" lang="en-US" noProof="0"/>
              <a:t>Add a footer</a:t>
            </a:r>
          </a:p>
        </p:txBody>
      </p:sp>
      <p:sp>
        <p:nvSpPr>
          <p:cNvPr id="1048700" name="Slide Number Placeholder 8"/>
          <p:cNvSpPr>
            <a:spLocks noGrp="1"/>
          </p:cNvSpPr>
          <p:nvPr>
            <p:ph type="sldNum" sz="quarter" idx="12"/>
          </p:nvPr>
        </p:nvSpPr>
        <p:spPr/>
        <p:txBody>
          <a:bodyPr/>
          <a:p>
            <a:fld id="{9E3FA76C-C565-46B6-8652-D75785E2521F}" type="slidenum">
              <a:rPr lang="en-US" noProof="0" smtClean="0"/>
              <a:t>‹#›</a:t>
            </a:fld>
            <a:endParaRPr dirty="0"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75" name=""/>
        <p:cNvGrpSpPr/>
        <p:nvPr/>
      </p:nvGrpSpPr>
      <p:grpSpPr>
        <a:xfrm>
          <a:off x="0" y="0"/>
          <a:ext cx="0" cy="0"/>
          <a:chOff x="0" y="0"/>
          <a:chExt cx="0" cy="0"/>
        </a:xfrm>
      </p:grpSpPr>
      <p:grpSp>
        <p:nvGrpSpPr>
          <p:cNvPr id="76"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2097220" name="Graphic 12"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221" name="Graphic 13"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222" name="Graphic 14"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223" name="Graphic 15"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224" name="Graphic 16"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225" name="Picture 7" descr="HD-ShadowLong.png"/>
          <p:cNvPicPr>
            <a:picLocks noChangeAspect="1"/>
          </p:cNvPicPr>
          <p:nvPr/>
        </p:nvPicPr>
        <p:blipFill>
          <a:blip xmlns:r="http://schemas.openxmlformats.org/officeDocument/2006/relationships" r:embed="rId2"/>
          <a:stretch>
            <a:fillRect/>
          </a:stretch>
        </p:blipFill>
        <p:spPr>
          <a:xfrm>
            <a:off x="1752601" y="1970240"/>
            <a:ext cx="10437812" cy="321164"/>
          </a:xfrm>
          <a:prstGeom prst="rect"/>
        </p:spPr>
      </p:pic>
      <p:sp>
        <p:nvSpPr>
          <p:cNvPr id="1048734" name="Rectangle 9"/>
          <p:cNvSpPr/>
          <p:nvPr/>
        </p:nvSpPr>
        <p:spPr bwMode="ltGray">
          <a:xfrm>
            <a:off x="175260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5" name="Rectangle 10"/>
          <p:cNvSpPr/>
          <p:nvPr/>
        </p:nvSpPr>
        <p:spPr>
          <a:xfrm>
            <a:off x="13077" y="609600"/>
            <a:ext cx="1602997" cy="1368198"/>
          </a:xfrm>
          <a:prstGeom prst="rect"/>
          <a:solidFill>
            <a:srgbClr val="942D0B"/>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736" name="Title 1"/>
          <p:cNvSpPr>
            <a:spLocks noGrp="1"/>
          </p:cNvSpPr>
          <p:nvPr>
            <p:ph type="title"/>
          </p:nvPr>
        </p:nvSpPr>
        <p:spPr>
          <a:xfrm>
            <a:off x="2137646" y="753228"/>
            <a:ext cx="9613861" cy="1080938"/>
          </a:xfrm>
        </p:spPr>
        <p:txBody>
          <a:bodyPr/>
          <a:p>
            <a:r>
              <a:rPr lang="en-US" noProof="0"/>
              <a:t>Click to edit Master title style</a:t>
            </a:r>
          </a:p>
        </p:txBody>
      </p:sp>
      <p:sp>
        <p:nvSpPr>
          <p:cNvPr id="1048737" name="Date Placeholder 4"/>
          <p:cNvSpPr>
            <a:spLocks noGrp="1"/>
          </p:cNvSpPr>
          <p:nvPr>
            <p:ph type="dt" sz="half" idx="10"/>
          </p:nvPr>
        </p:nvSpPr>
        <p:spPr>
          <a:xfrm>
            <a:off x="9008306" y="5936187"/>
            <a:ext cx="2743200" cy="365125"/>
          </a:xfrm>
        </p:spPr>
        <p:txBody>
          <a:bodyPr/>
          <a:p>
            <a:fld id="{616D6166-2B42-4F11-BAA6-8ABAE1BE810C}" type="datetimeFigureOut">
              <a:rPr lang="en-US" noProof="0" smtClean="0"/>
              <a:t>7/18/2020</a:t>
            </a:fld>
            <a:endParaRPr dirty="0" lang="en-US" noProof="0"/>
          </a:p>
        </p:txBody>
      </p:sp>
      <p:sp>
        <p:nvSpPr>
          <p:cNvPr id="1048738" name="Footer Placeholder 5"/>
          <p:cNvSpPr>
            <a:spLocks noGrp="1"/>
          </p:cNvSpPr>
          <p:nvPr>
            <p:ph type="ftr" sz="quarter" idx="11"/>
          </p:nvPr>
        </p:nvSpPr>
        <p:spPr>
          <a:xfrm>
            <a:off x="2137646" y="5936188"/>
            <a:ext cx="6870660" cy="365125"/>
          </a:xfrm>
        </p:spPr>
        <p:txBody>
          <a:bodyPr/>
          <a:p>
            <a:r>
              <a:rPr dirty="0" lang="en-US" noProof="0"/>
              <a:t>Add a footer</a:t>
            </a:r>
          </a:p>
        </p:txBody>
      </p:sp>
      <p:sp>
        <p:nvSpPr>
          <p:cNvPr id="1048739" name="Slide Number Placeholder 6"/>
          <p:cNvSpPr>
            <a:spLocks noGrp="1"/>
          </p:cNvSpPr>
          <p:nvPr>
            <p:ph type="sldNum" sz="quarter" idx="12"/>
          </p:nvPr>
        </p:nvSpPr>
        <p:spPr>
          <a:xfrm>
            <a:off x="156705" y="753227"/>
            <a:ext cx="1154151" cy="1090789"/>
          </a:xfrm>
        </p:spPr>
        <p:txBody>
          <a:bodyPr/>
          <a:p>
            <a:fld id="{9E3FA76C-C565-46B6-8652-D75785E2521F}" type="slidenum">
              <a:rPr lang="en-US" noProof="0" smtClean="0"/>
              <a:t>‹#›</a:t>
            </a:fld>
            <a:endParaRPr dirty="0" lang="en-US" noProof="0"/>
          </a:p>
        </p:txBody>
      </p:sp>
      <p:sp>
        <p:nvSpPr>
          <p:cNvPr id="1048740" name="Content Placeholder 2"/>
          <p:cNvSpPr>
            <a:spLocks noGrp="1"/>
          </p:cNvSpPr>
          <p:nvPr>
            <p:ph idx="1"/>
          </p:nvPr>
        </p:nvSpPr>
        <p:spPr>
          <a:xfrm>
            <a:off x="2137644" y="2161725"/>
            <a:ext cx="9613861" cy="3702647"/>
          </a:xfrm>
        </p:spPr>
        <p:txBody>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9" name=""/>
        <p:cNvGrpSpPr/>
        <p:nvPr/>
      </p:nvGrpSpPr>
      <p:grpSpPr>
        <a:xfrm>
          <a:off x="0" y="0"/>
          <a:ext cx="0" cy="0"/>
          <a:chOff x="0" y="0"/>
          <a:chExt cx="0" cy="0"/>
        </a:xfrm>
      </p:grpSpPr>
      <p:grpSp>
        <p:nvGrpSpPr>
          <p:cNvPr id="9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2097261" name="Graphic 10"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262" name="Graphic 11"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263" name="Graphic 12"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264" name="Graphic 13"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265" name="Graphic 14"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266" name="Picture 5"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267" name="Picture 6"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790" name="Rectangle 7"/>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1" name="Rectangle 8"/>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2" name="Title 1"/>
          <p:cNvSpPr>
            <a:spLocks noGrp="1"/>
          </p:cNvSpPr>
          <p:nvPr>
            <p:ph type="title"/>
          </p:nvPr>
        </p:nvSpPr>
        <p:spPr/>
        <p:txBody>
          <a:bodyPr/>
          <a:p>
            <a:r>
              <a:rPr lang="en-US" noProof="0"/>
              <a:t>Click to edit Master title style</a:t>
            </a:r>
          </a:p>
        </p:txBody>
      </p:sp>
      <p:sp>
        <p:nvSpPr>
          <p:cNvPr id="1048793" name="Date Placeholder 2"/>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794" name="Footer Placeholder 3"/>
          <p:cNvSpPr>
            <a:spLocks noGrp="1"/>
          </p:cNvSpPr>
          <p:nvPr>
            <p:ph type="ftr" sz="quarter" idx="11"/>
          </p:nvPr>
        </p:nvSpPr>
        <p:spPr/>
        <p:txBody>
          <a:bodyPr/>
          <a:p>
            <a:r>
              <a:rPr dirty="0" lang="en-US" noProof="0"/>
              <a:t>Add a footer</a:t>
            </a:r>
          </a:p>
        </p:txBody>
      </p:sp>
      <p:sp>
        <p:nvSpPr>
          <p:cNvPr id="1048795" name="Slide Number Placeholder 4"/>
          <p:cNvSpPr>
            <a:spLocks noGrp="1"/>
          </p:cNvSpPr>
          <p:nvPr>
            <p:ph type="sldNum" sz="quarter" idx="12"/>
          </p:nvPr>
        </p:nvSpPr>
        <p:spPr/>
        <p:txBody>
          <a:bodyPr/>
          <a:p>
            <a:fld id="{9E3FA76C-C565-46B6-8652-D75785E2521F}" type="slidenum">
              <a:rPr lang="en-US" noProof="0" smtClean="0"/>
              <a:t>‹#›</a:t>
            </a:fld>
            <a:endParaRPr dirty="0"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58" name=""/>
        <p:cNvGrpSpPr/>
        <p:nvPr/>
      </p:nvGrpSpPr>
      <p:grpSpPr>
        <a:xfrm>
          <a:off x="0" y="0"/>
          <a:ext cx="0" cy="0"/>
          <a:chOff x="0" y="0"/>
          <a:chExt cx="0" cy="0"/>
        </a:xfrm>
      </p:grpSpPr>
      <p:grpSp>
        <p:nvGrpSpPr>
          <p:cNvPr id="59"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2097180" name="Graphic 10" descr="Single gear"/>
            <p:cNvPicPr>
              <a:picLocks noChangeAspect="1"/>
            </p:cNvPicPr>
            <p:nvPr userDrawn="1"/>
          </p:nvPicPr>
          <p:blipFill rotWithShape="1">
            <a:blip xmlns:r="http://schemas.openxmlformats.org/officeDocument/2006/relationships" r:embed="rId1"/>
            <a:srcRect l="13195" t="12276" r="8371" b="1368"/>
            <a:stretch>
              <a:fillRect/>
            </a:stretch>
          </p:blipFill>
          <p:spPr>
            <a:xfrm rot="5400000">
              <a:off x="1442081" y="2451153"/>
              <a:ext cx="3275424" cy="3606205"/>
            </a:xfrm>
            <a:prstGeom prst="rect"/>
          </p:spPr>
        </p:pic>
        <p:pic>
          <p:nvPicPr>
            <p:cNvPr id="2097181" name="Graphic 11" descr="Single gear"/>
            <p:cNvPicPr>
              <a:picLocks noChangeAspect="1"/>
            </p:cNvPicPr>
            <p:nvPr userDrawn="1"/>
          </p:nvPicPr>
          <p:blipFill>
            <a:blip xmlns:r="http://schemas.openxmlformats.org/officeDocument/2006/relationships" r:embed="rId1"/>
            <a:stretch>
              <a:fillRect/>
            </a:stretch>
          </p:blipFill>
          <p:spPr>
            <a:xfrm rot="5400000">
              <a:off x="1092764" y="303112"/>
              <a:ext cx="2880000" cy="2880000"/>
            </a:xfrm>
            <a:prstGeom prst="rect"/>
          </p:spPr>
        </p:pic>
        <p:pic>
          <p:nvPicPr>
            <p:cNvPr id="2097182" name="Graphic 12" descr="Single gear"/>
            <p:cNvPicPr>
              <a:picLocks noChangeAspect="1"/>
            </p:cNvPicPr>
            <p:nvPr userDrawn="1"/>
          </p:nvPicPr>
          <p:blipFill>
            <a:blip xmlns:r="http://schemas.openxmlformats.org/officeDocument/2006/relationships" r:embed="rId1"/>
            <a:stretch>
              <a:fillRect/>
            </a:stretch>
          </p:blipFill>
          <p:spPr>
            <a:xfrm rot="5400000">
              <a:off x="-424090" y="1817280"/>
              <a:ext cx="2880000" cy="2880000"/>
            </a:xfrm>
            <a:prstGeom prst="rect"/>
          </p:spPr>
        </p:pic>
        <p:pic>
          <p:nvPicPr>
            <p:cNvPr id="2097183" name="Graphic 13" descr="Single gear"/>
            <p:cNvPicPr>
              <a:picLocks noChangeAspect="1"/>
            </p:cNvPicPr>
            <p:nvPr userDrawn="1"/>
          </p:nvPicPr>
          <p:blipFill>
            <a:blip xmlns:r="http://schemas.openxmlformats.org/officeDocument/2006/relationships" r:embed="rId1"/>
            <a:stretch>
              <a:fillRect/>
            </a:stretch>
          </p:blipFill>
          <p:spPr>
            <a:xfrm rot="5400000">
              <a:off x="625457" y="4024986"/>
              <a:ext cx="1620000" cy="1620000"/>
            </a:xfrm>
            <a:prstGeom prst="rect"/>
          </p:spPr>
        </p:pic>
        <p:pic>
          <p:nvPicPr>
            <p:cNvPr id="2097184" name="Graphic 14" descr="Single gear"/>
            <p:cNvPicPr>
              <a:picLocks noChangeAspect="1"/>
            </p:cNvPicPr>
            <p:nvPr userDrawn="1"/>
          </p:nvPicPr>
          <p:blipFill>
            <a:blip xmlns:r="http://schemas.openxmlformats.org/officeDocument/2006/relationships" r:embed="rId1"/>
            <a:stretch>
              <a:fillRect/>
            </a:stretch>
          </p:blipFill>
          <p:spPr>
            <a:xfrm rot="5400000">
              <a:off x="3226710" y="1355170"/>
              <a:ext cx="1728000" cy="1728000"/>
            </a:xfrm>
            <a:prstGeom prst="rect"/>
          </p:spPr>
        </p:pic>
      </p:grpSp>
      <p:pic>
        <p:nvPicPr>
          <p:cNvPr id="2097185" name="Picture 5" descr="HD-ShadowLong.png"/>
          <p:cNvPicPr>
            <a:picLocks noChangeAspect="1"/>
          </p:cNvPicPr>
          <p:nvPr/>
        </p:nvPicPr>
        <p:blipFill>
          <a:blip xmlns:r="http://schemas.openxmlformats.org/officeDocument/2006/relationships" r:embed="rId2"/>
          <a:stretch>
            <a:fillRect/>
          </a:stretch>
        </p:blipFill>
        <p:spPr>
          <a:xfrm>
            <a:off x="1" y="1970240"/>
            <a:ext cx="10437812" cy="321164"/>
          </a:xfrm>
          <a:prstGeom prst="rect"/>
        </p:spPr>
      </p:pic>
      <p:pic>
        <p:nvPicPr>
          <p:cNvPr id="2097186" name="Picture 6" descr="HD-ShadowShort.png"/>
          <p:cNvPicPr>
            <a:picLocks noChangeAspect="1"/>
          </p:cNvPicPr>
          <p:nvPr/>
        </p:nvPicPr>
        <p:blipFill>
          <a:blip xmlns:r="http://schemas.openxmlformats.org/officeDocument/2006/relationships" r:embed="rId3"/>
          <a:stretch>
            <a:fillRect/>
          </a:stretch>
        </p:blipFill>
        <p:spPr>
          <a:xfrm>
            <a:off x="10585826" y="1971234"/>
            <a:ext cx="1602997" cy="144270"/>
          </a:xfrm>
          <a:prstGeom prst="rect"/>
        </p:spPr>
      </p:pic>
      <p:sp>
        <p:nvSpPr>
          <p:cNvPr id="1048659" name="Rectangle 7"/>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0" name="Rectangle 8"/>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1" name="Title 1"/>
          <p:cNvSpPr>
            <a:spLocks noGrp="1"/>
          </p:cNvSpPr>
          <p:nvPr>
            <p:ph type="title"/>
          </p:nvPr>
        </p:nvSpPr>
        <p:spPr/>
        <p:txBody>
          <a:bodyPr/>
          <a:p>
            <a:r>
              <a:rPr lang="en-US" noProof="0"/>
              <a:t>Click to edit Master title style</a:t>
            </a:r>
          </a:p>
        </p:txBody>
      </p:sp>
      <p:sp>
        <p:nvSpPr>
          <p:cNvPr id="1048662" name="Date Placeholder 2"/>
          <p:cNvSpPr>
            <a:spLocks noGrp="1"/>
          </p:cNvSpPr>
          <p:nvPr>
            <p:ph type="dt" sz="half" idx="10"/>
          </p:nvPr>
        </p:nvSpPr>
        <p:spPr/>
        <p:txBody>
          <a:bodyPr/>
          <a:p>
            <a:fld id="{616D6166-2B42-4F11-BAA6-8ABAE1BE810C}" type="datetimeFigureOut">
              <a:rPr lang="en-US" noProof="0" smtClean="0"/>
              <a:t>7/18/2020</a:t>
            </a:fld>
            <a:endParaRPr dirty="0" lang="en-US" noProof="0"/>
          </a:p>
        </p:txBody>
      </p:sp>
      <p:sp>
        <p:nvSpPr>
          <p:cNvPr id="1048663" name="Footer Placeholder 3"/>
          <p:cNvSpPr>
            <a:spLocks noGrp="1"/>
          </p:cNvSpPr>
          <p:nvPr>
            <p:ph type="ftr" sz="quarter" idx="11"/>
          </p:nvPr>
        </p:nvSpPr>
        <p:spPr/>
        <p:txBody>
          <a:bodyPr/>
          <a:p>
            <a:r>
              <a:rPr dirty="0" lang="en-US" noProof="0"/>
              <a:t>Add a footer</a:t>
            </a:r>
          </a:p>
        </p:txBody>
      </p:sp>
      <p:sp>
        <p:nvSpPr>
          <p:cNvPr id="1048664" name="Slide Number Placeholder 4"/>
          <p:cNvSpPr>
            <a:spLocks noGrp="1"/>
          </p:cNvSpPr>
          <p:nvPr>
            <p:ph type="sldNum" sz="quarter" idx="12"/>
          </p:nvPr>
        </p:nvSpPr>
        <p:spPr/>
        <p:txBody>
          <a:bodyPr/>
          <a:p>
            <a:fld id="{9E3FA76C-C565-46B6-8652-D75785E2521F}" type="slidenum">
              <a:rPr lang="en-US" noProof="0" smtClean="0"/>
              <a:t>‹#›</a:t>
            </a:fld>
            <a:endParaRPr dirty="0" lang="en-US" noProof="0"/>
          </a:p>
        </p:txBody>
      </p:sp>
      <p:sp>
        <p:nvSpPr>
          <p:cNvPr id="1048665" name="Text Placeholder 16"/>
          <p:cNvSpPr>
            <a:spLocks noGrp="1"/>
          </p:cNvSpPr>
          <p:nvPr>
            <p:ph type="body" sz="quarter" idx="13"/>
          </p:nvPr>
        </p:nvSpPr>
        <p:spPr>
          <a:xfrm>
            <a:off x="1897819" y="2290763"/>
            <a:ext cx="8396362" cy="3100387"/>
          </a:xfrm>
        </p:spPr>
        <p:txBody>
          <a:bodyPr anchor="ctr">
            <a:normAutofit/>
          </a:bodyPr>
          <a:lstStyle>
            <a:lvl1pPr algn="ctr" indent="0" marL="0">
              <a:buNone/>
              <a:defRPr sz="6000"/>
            </a:lvl1pPr>
          </a:lstStyle>
          <a:p>
            <a:pPr lv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5.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6" descr="hashOverlay-FullResolve.png"/>
          <p:cNvPicPr>
            <a:picLocks noChangeAspect="1"/>
          </p:cNvPicPr>
          <p:nvPr/>
        </p:nvPicPr>
        <p:blipFill>
          <a:blip xmlns:r="http://schemas.openxmlformats.org/officeDocument/2006/relationships" r:embed="rId20">
            <a:alphaModFix amt="10000"/>
          </a:blip>
          <a:stretch>
            <a:fillRect/>
          </a:stretch>
        </p:blipFill>
        <p:spPr>
          <a:xfrm>
            <a:off x="0" y="0"/>
            <a:ext cx="12192000" cy="6858000"/>
          </a:xfrm>
          <a:prstGeom prst="rect"/>
        </p:spPr>
      </p:pic>
      <p:sp>
        <p:nvSpPr>
          <p:cNvPr id="1048576" name="Title Placeholder 1"/>
          <p:cNvSpPr>
            <a:spLocks noGrp="1"/>
          </p:cNvSpPr>
          <p:nvPr>
            <p:ph type="title"/>
          </p:nvPr>
        </p:nvSpPr>
        <p:spPr>
          <a:xfrm>
            <a:off x="680321" y="753228"/>
            <a:ext cx="9613861" cy="1080938"/>
          </a:xfrm>
          <a:prstGeom prst="rect"/>
        </p:spPr>
        <p:txBody>
          <a:bodyPr anchor="ctr" bIns="45720" lIns="91440" rIns="91440" rtlCol="0" tIns="45720" vert="horz">
            <a:normAutofit/>
          </a:bodyPr>
          <a:p>
            <a:r>
              <a:rPr lang="en-US" noProof="0"/>
              <a:t>Click to edit Master title style</a:t>
            </a:r>
          </a:p>
        </p:txBody>
      </p:sp>
      <p:sp>
        <p:nvSpPr>
          <p:cNvPr id="1048577" name="Text Placeholder 2"/>
          <p:cNvSpPr>
            <a:spLocks noGrp="1"/>
          </p:cNvSpPr>
          <p:nvPr>
            <p:ph type="body" idx="1"/>
          </p:nvPr>
        </p:nvSpPr>
        <p:spPr>
          <a:xfrm>
            <a:off x="680321" y="2336873"/>
            <a:ext cx="9613861" cy="3599316"/>
          </a:xfrm>
          <a:prstGeom prst="rect"/>
        </p:spPr>
        <p:txBody>
          <a:bodyPr bIns="45720" lIns="91440" rIns="91440" rtlCol="0" tIns="45720"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578" name="Date Placeholder 3"/>
          <p:cNvSpPr>
            <a:spLocks noGrp="1"/>
          </p:cNvSpPr>
          <p:nvPr>
            <p:ph type="dt" sz="half" idx="2"/>
          </p:nvPr>
        </p:nvSpPr>
        <p:spPr>
          <a:xfrm>
            <a:off x="7550981" y="5936187"/>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616D6166-2B42-4F11-BAA6-8ABAE1BE810C}" type="datetimeFigureOut">
              <a:rPr lang="en-US" noProof="0" smtClean="0"/>
              <a:t>7/18/2020</a:t>
            </a:fld>
            <a:endParaRPr dirty="0" lang="en-US" noProof="0"/>
          </a:p>
        </p:txBody>
      </p:sp>
      <p:sp>
        <p:nvSpPr>
          <p:cNvPr id="1048579" name="Footer Placeholder 4"/>
          <p:cNvSpPr>
            <a:spLocks noGrp="1"/>
          </p:cNvSpPr>
          <p:nvPr>
            <p:ph type="ftr" sz="quarter" idx="3"/>
          </p:nvPr>
        </p:nvSpPr>
        <p:spPr>
          <a:xfrm>
            <a:off x="680321" y="5936188"/>
            <a:ext cx="6870660" cy="365125"/>
          </a:xfrm>
          <a:prstGeom prst="rect"/>
        </p:spPr>
        <p:txBody>
          <a:bodyPr anchor="ctr" bIns="45720" lIns="91440" rIns="91440" rtlCol="0" tIns="45720" vert="horz"/>
          <a:lstStyle>
            <a:lvl1pPr algn="l">
              <a:defRPr sz="1050">
                <a:solidFill>
                  <a:schemeClr val="tx1">
                    <a:tint val="75000"/>
                  </a:schemeClr>
                </a:solidFill>
              </a:defRPr>
            </a:lvl1pPr>
          </a:lstStyle>
          <a:p>
            <a:r>
              <a:rPr dirty="0" lang="en-US" noProof="0"/>
              <a:t>Add a footer</a:t>
            </a:r>
          </a:p>
        </p:txBody>
      </p:sp>
      <p:sp>
        <p:nvSpPr>
          <p:cNvPr id="1048580" name="Slide Number Placeholder 5"/>
          <p:cNvSpPr>
            <a:spLocks noGrp="1"/>
          </p:cNvSpPr>
          <p:nvPr>
            <p:ph type="sldNum" sz="quarter" idx="4"/>
          </p:nvPr>
        </p:nvSpPr>
        <p:spPr>
          <a:xfrm>
            <a:off x="10729455" y="753227"/>
            <a:ext cx="1154151" cy="1090789"/>
          </a:xfrm>
          <a:prstGeom prst="rect"/>
        </p:spPr>
        <p:txBody>
          <a:bodyPr anchor="ctr" bIns="45720" lIns="91440" rIns="91440" rtlCol="0" tIns="45720" vert="horz"/>
          <a:lstStyle>
            <a:lvl1pPr algn="l">
              <a:defRPr sz="3600">
                <a:solidFill>
                  <a:schemeClr val="tx1">
                    <a:tint val="75000"/>
                  </a:schemeClr>
                </a:solidFill>
              </a:defRPr>
            </a:lvl1pPr>
          </a:lstStyle>
          <a:p>
            <a:fld id="{9E3FA76C-C565-46B6-8652-D75785E2521F}" type="slidenum">
              <a:rPr lang="en-US" noProof="0" smtClean="0"/>
              <a:t>‹#›</a:t>
            </a:fld>
            <a:endParaRPr dirty="0" lang="en-US" noProof="0"/>
          </a:p>
        </p:txBody>
      </p:sp>
    </p:spTree>
  </p:cSld>
  <p:clrMap accent1="accent1" accent2="accent2" accent3="accent3" accent4="accent4" accent5="accent5" accent6="accent6" bg1="dk1" bg2="dk2" tx1="lt1" tx2="lt2"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Lst>
  <p:txStyles>
    <p:titleStyle>
      <a:lvl1pPr algn="l" defTabSz="914400" eaLnBrk="1" hangingPunct="1" latinLnBrk="0" rtl="0">
        <a:lnSpc>
          <a:spcPct val="90000"/>
        </a:lnSpc>
        <a:spcBef>
          <a:spcPct val="0"/>
        </a:spcBef>
        <a:buNone/>
        <a:defRPr b="1" sz="36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5.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5.xml"/><Relationship Id="rId5"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8.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p:bgPr>
    </p:bg>
    <p:spTree>
      <p:nvGrpSpPr>
        <p:cNvPr id="33" name=""/>
        <p:cNvGrpSpPr/>
        <p:nvPr/>
      </p:nvGrpSpPr>
      <p:grpSpPr>
        <a:xfrm>
          <a:off x="0" y="0"/>
          <a:ext cx="0" cy="0"/>
          <a:chOff x="0" y="0"/>
          <a:chExt cx="0" cy="0"/>
        </a:xfrm>
      </p:grpSpPr>
      <p:pic>
        <p:nvPicPr>
          <p:cNvPr id="2097157" name="Graphic 8" descr="Book icon"/>
          <p:cNvPicPr>
            <a:picLocks noChangeAspect="1"/>
          </p:cNvPicPr>
          <p:nvPr/>
        </p:nvPicPr>
        <p:blipFill>
          <a:blip xmlns:r="http://schemas.openxmlformats.org/officeDocument/2006/relationships" r:embed="rId1"/>
          <a:stretch>
            <a:fillRect/>
          </a:stretch>
        </p:blipFill>
        <p:spPr>
          <a:xfrm>
            <a:off x="344993" y="2961000"/>
            <a:ext cx="936000" cy="936000"/>
          </a:xfrm>
          <a:prstGeom prst="rect"/>
        </p:spPr>
      </p:pic>
      <p:sp>
        <p:nvSpPr>
          <p:cNvPr id="1048589" name="Title 1"/>
          <p:cNvSpPr>
            <a:spLocks noGrp="1"/>
          </p:cNvSpPr>
          <p:nvPr>
            <p:ph type="ctrTitle"/>
          </p:nvPr>
        </p:nvSpPr>
        <p:spPr/>
        <p:txBody>
          <a:bodyPr anchor="ctr" anchorCtr="0"/>
          <a:p>
            <a:r>
              <a:rPr dirty="0" lang="en-US"/>
              <a:t>Udemy Data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1"/>
          <p:cNvSpPr>
            <a:spLocks noGrp="1"/>
          </p:cNvSpPr>
          <p:nvPr>
            <p:ph type="title"/>
          </p:nvPr>
        </p:nvSpPr>
        <p:spPr/>
        <p:txBody>
          <a:bodyPr/>
          <a:p>
            <a:r>
              <a:rPr dirty="0" lang="en-US"/>
              <a:t>Why </a:t>
            </a:r>
            <a:r>
              <a:rPr dirty="0" lang="en-IN" err="1">
                <a:solidFill>
                  <a:schemeClr val="accent1">
                    <a:lumMod val="75000"/>
                  </a:schemeClr>
                </a:solidFill>
              </a:rPr>
              <a:t>matplotlib.pyplot.scatter</a:t>
            </a:r>
            <a:r>
              <a:rPr dirty="0" lang="en-IN">
                <a:solidFill>
                  <a:schemeClr val="accent1">
                    <a:lumMod val="75000"/>
                  </a:schemeClr>
                </a:solidFill>
              </a:rPr>
              <a:t>() </a:t>
            </a:r>
            <a:endParaRPr dirty="0" lang="en-US"/>
          </a:p>
        </p:txBody>
      </p:sp>
      <p:pic>
        <p:nvPicPr>
          <p:cNvPr id="2097165" name="Graphic 4" descr="Purpose icon"/>
          <p:cNvPicPr>
            <a:picLocks noChangeAspect="1"/>
          </p:cNvPicPr>
          <p:nvPr/>
        </p:nvPicPr>
        <p:blipFill>
          <a:blip xmlns:r="http://schemas.openxmlformats.org/officeDocument/2006/relationships" r:embed="rId1"/>
          <a:stretch>
            <a:fillRect/>
          </a:stretch>
        </p:blipFill>
        <p:spPr>
          <a:xfrm>
            <a:off x="11003486" y="2947289"/>
            <a:ext cx="936000" cy="936000"/>
          </a:xfrm>
          <a:prstGeom prst="rect"/>
        </p:spPr>
      </p:pic>
      <p:sp>
        <p:nvSpPr>
          <p:cNvPr id="1048598" name="Text Placeholder 2"/>
          <p:cNvSpPr>
            <a:spLocks noGrp="1"/>
          </p:cNvSpPr>
          <p:nvPr>
            <p:ph type="body" idx="1"/>
          </p:nvPr>
        </p:nvSpPr>
        <p:spPr/>
        <p:txBody>
          <a:bodyPr>
            <a:normAutofit lnSpcReduction="10000"/>
          </a:bodyPr>
          <a:p>
            <a:pPr algn="ctr"/>
            <a:r>
              <a:rPr b="1" dirty="0" sz="2400" lang="en-US">
                <a:latin typeface="Times New Roman" panose="02020603050405020304" pitchFamily="18" charset="0"/>
                <a:cs typeface="Times New Roman" panose="02020603050405020304" pitchFamily="18" charset="0"/>
              </a:rPr>
              <a:t>Matplotlib</a:t>
            </a:r>
            <a:r>
              <a:rPr dirty="0" sz="2400" lang="en-US">
                <a:latin typeface="Times New Roman" panose="02020603050405020304" pitchFamily="18" charset="0"/>
                <a:cs typeface="Times New Roman" panose="02020603050405020304" pitchFamily="18" charset="0"/>
              </a:rPr>
              <a:t> is a comprehensive library for creating static, animated, and interactive visualizations in Python. It is used for plotting various plots in Python like scatter plot, bar charts, pie charts, line plots, histograms, 3-D plots and many more. We will learn about the scatter plot from the matplotlib library.</a:t>
            </a:r>
            <a:endParaRPr dirty="0" sz="2400" lang="en-US"/>
          </a:p>
          <a:p>
            <a:pPr algn="ctr"/>
            <a:endParaRPr dirty="0" sz="2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72" name="Graphic 5" descr="Learning icon"/>
          <p:cNvPicPr>
            <a:picLocks noChangeAspect="1"/>
          </p:cNvPicPr>
          <p:nvPr/>
        </p:nvPicPr>
        <p:blipFill>
          <a:blip xmlns:r="http://schemas.openxmlformats.org/officeDocument/2006/relationships" r:embed="rId1"/>
          <a:stretch>
            <a:fillRect/>
          </a:stretch>
        </p:blipFill>
        <p:spPr>
          <a:xfrm>
            <a:off x="118946" y="613889"/>
            <a:ext cx="1440000" cy="1440000"/>
          </a:xfrm>
          <a:prstGeom prst="rect"/>
        </p:spPr>
      </p:pic>
      <p:sp>
        <p:nvSpPr>
          <p:cNvPr id="1048610" name="Title 1"/>
          <p:cNvSpPr>
            <a:spLocks noGrp="1"/>
          </p:cNvSpPr>
          <p:nvPr>
            <p:ph type="title"/>
          </p:nvPr>
        </p:nvSpPr>
        <p:spPr/>
        <p:txBody>
          <a:bodyPr/>
          <a:p>
            <a:r>
              <a:rPr dirty="0" lang="en-US" u="sng">
                <a:solidFill>
                  <a:srgbClr val="FFFFFF"/>
                </a:solidFill>
                <a:latin typeface="Calibri" panose="020F0502020204030204" pitchFamily="34" charset="0"/>
                <a:cs typeface="Calibri" panose="020F0502020204030204" pitchFamily="34" charset="0"/>
              </a:rPr>
              <a:t>WHY WE USE ML FOR DATA VISUALIZATION OF UDEMY DATA -SHEET</a:t>
            </a:r>
            <a:endParaRPr dirty="0" lang="en-US"/>
          </a:p>
        </p:txBody>
      </p:sp>
      <p:sp>
        <p:nvSpPr>
          <p:cNvPr id="1048611" name="Content Placeholder 2"/>
          <p:cNvSpPr>
            <a:spLocks noGrp="1"/>
          </p:cNvSpPr>
          <p:nvPr>
            <p:ph sz="half" idx="1"/>
          </p:nvPr>
        </p:nvSpPr>
        <p:spPr>
          <a:xfrm>
            <a:off x="118946" y="2505456"/>
            <a:ext cx="5057818" cy="3599316"/>
          </a:xfrm>
        </p:spPr>
        <p:txBody>
          <a:bodyPr>
            <a:normAutofit/>
          </a:bodyPr>
          <a:p>
            <a:pPr indent="-342900" marL="342900"/>
            <a:r>
              <a:rPr dirty="0" sz="1800" lang="en-US"/>
              <a:t>To easily verify and visualization data and fast prediction.</a:t>
            </a:r>
          </a:p>
          <a:p>
            <a:pPr indent="-342900" marL="342900"/>
            <a:endParaRPr dirty="0" sz="1800" lang="en-US"/>
          </a:p>
          <a:p>
            <a:pPr indent="-342900" marL="342900"/>
            <a:r>
              <a:rPr dirty="0" sz="1800" lang="en-US"/>
              <a:t>To create engines that remove data that can cause massive diversion in dependencies (cleaning).</a:t>
            </a:r>
          </a:p>
          <a:p>
            <a:pPr indent="-342900" marL="342900"/>
            <a:endParaRPr dirty="0" sz="1800" lang="en-US"/>
          </a:p>
          <a:p>
            <a:pPr indent="-342900" marL="342900"/>
            <a:r>
              <a:rPr dirty="0" sz="1800" lang="en-US"/>
              <a:t>For engines that can help in analysis of further course of action that is to be taken in account keeping in mind the development of organization (Udemy in this case).</a:t>
            </a:r>
          </a:p>
        </p:txBody>
      </p:sp>
      <p:pic>
        <p:nvPicPr>
          <p:cNvPr id="2097173" name="Picture 4"/>
          <p:cNvPicPr>
            <a:picLocks noChangeAspect="1"/>
          </p:cNvPicPr>
          <p:nvPr/>
        </p:nvPicPr>
        <p:blipFill>
          <a:blip xmlns:r="http://schemas.openxmlformats.org/officeDocument/2006/relationships" r:embed="rId2"/>
          <a:stretch>
            <a:fillRect/>
          </a:stretch>
        </p:blipFill>
        <p:spPr>
          <a:xfrm>
            <a:off x="5207832" y="2373839"/>
            <a:ext cx="6543675" cy="356235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74" name="Graphic 5" descr="Learning icon"/>
          <p:cNvPicPr>
            <a:picLocks noChangeAspect="1"/>
          </p:cNvPicPr>
          <p:nvPr/>
        </p:nvPicPr>
        <p:blipFill>
          <a:blip xmlns:r="http://schemas.openxmlformats.org/officeDocument/2006/relationships" r:embed="rId1"/>
          <a:stretch>
            <a:fillRect/>
          </a:stretch>
        </p:blipFill>
        <p:spPr>
          <a:xfrm>
            <a:off x="118946" y="613889"/>
            <a:ext cx="1440000" cy="1440000"/>
          </a:xfrm>
          <a:prstGeom prst="rect"/>
        </p:spPr>
      </p:pic>
      <p:sp>
        <p:nvSpPr>
          <p:cNvPr id="1048615" name="Title 1"/>
          <p:cNvSpPr>
            <a:spLocks noGrp="1"/>
          </p:cNvSpPr>
          <p:nvPr>
            <p:ph type="title"/>
          </p:nvPr>
        </p:nvSpPr>
        <p:spPr/>
        <p:txBody>
          <a:bodyPr/>
          <a:p>
            <a:r>
              <a:rPr dirty="0" lang="en-US" u="sng">
                <a:solidFill>
                  <a:srgbClr val="FFFFFF"/>
                </a:solidFill>
                <a:latin typeface="Calibri" panose="020F0502020204030204" pitchFamily="34" charset="0"/>
                <a:cs typeface="Calibri" panose="020F0502020204030204" pitchFamily="34" charset="0"/>
              </a:rPr>
              <a:t>INSIGHTS</a:t>
            </a:r>
            <a:endParaRPr dirty="0" lang="en-US"/>
          </a:p>
        </p:txBody>
      </p:sp>
      <p:sp>
        <p:nvSpPr>
          <p:cNvPr id="1048616" name="Content Placeholder 2"/>
          <p:cNvSpPr>
            <a:spLocks noGrp="1"/>
          </p:cNvSpPr>
          <p:nvPr>
            <p:ph sz="half" idx="1"/>
          </p:nvPr>
        </p:nvSpPr>
        <p:spPr>
          <a:xfrm>
            <a:off x="118946" y="2505456"/>
            <a:ext cx="5057818" cy="3599316"/>
          </a:xfrm>
        </p:spPr>
        <p:txBody>
          <a:bodyPr>
            <a:normAutofit/>
          </a:bodyPr>
          <a:p>
            <a:pPr indent="-342900" marL="342900"/>
            <a:r>
              <a:rPr dirty="0" sz="2000" lang="en-US"/>
              <a:t>Variation of dataset can be easily observed and </a:t>
            </a:r>
            <a:r>
              <a:rPr dirty="0" sz="2000" lang="en-US" err="1"/>
              <a:t>analysed</a:t>
            </a:r>
            <a:r>
              <a:rPr dirty="0" sz="2000" lang="en-US"/>
              <a:t> through insights presented through graphs.</a:t>
            </a:r>
          </a:p>
          <a:p>
            <a:pPr indent="-342900" marL="342900"/>
            <a:r>
              <a:rPr dirty="0" sz="2000" lang="en-US"/>
              <a:t>Here the modular approach of each unit data and comparison of dependencies can be easily observed and analyzed.</a:t>
            </a:r>
          </a:p>
          <a:p>
            <a:pPr indent="-342900" marL="342900"/>
            <a:r>
              <a:rPr dirty="0" sz="2000" lang="en-US"/>
              <a:t>The variations predict the entire dataset clearing and further classify the approach taken for further analysis.</a:t>
            </a:r>
          </a:p>
        </p:txBody>
      </p:sp>
      <p:pic>
        <p:nvPicPr>
          <p:cNvPr id="2097175" name="Picture 3"/>
          <p:cNvPicPr>
            <a:picLocks noChangeAspect="1"/>
          </p:cNvPicPr>
          <p:nvPr/>
        </p:nvPicPr>
        <p:blipFill>
          <a:blip xmlns:r="http://schemas.openxmlformats.org/officeDocument/2006/relationships" r:embed="rId2"/>
          <a:stretch>
            <a:fillRect/>
          </a:stretch>
        </p:blipFill>
        <p:spPr>
          <a:xfrm>
            <a:off x="5657925" y="2505456"/>
            <a:ext cx="2714626" cy="3714750"/>
          </a:xfrm>
          <a:prstGeom prst="rect"/>
        </p:spPr>
      </p:pic>
      <p:pic>
        <p:nvPicPr>
          <p:cNvPr id="2097176" name="Picture 8"/>
          <p:cNvPicPr>
            <a:picLocks noChangeAspect="1"/>
          </p:cNvPicPr>
          <p:nvPr/>
        </p:nvPicPr>
        <p:blipFill>
          <a:blip xmlns:r="http://schemas.openxmlformats.org/officeDocument/2006/relationships" r:embed="rId3"/>
          <a:stretch>
            <a:fillRect/>
          </a:stretch>
        </p:blipFill>
        <p:spPr>
          <a:xfrm>
            <a:off x="8853712" y="2505456"/>
            <a:ext cx="2714625" cy="380206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Group 1" descr="Process Graphic"/>
          <p:cNvGrpSpPr/>
          <p:nvPr/>
        </p:nvGrpSpPr>
        <p:grpSpPr>
          <a:xfrm>
            <a:off x="1249441" y="407134"/>
            <a:ext cx="9767677" cy="3977974"/>
            <a:chOff x="1098715" y="557856"/>
            <a:chExt cx="9767677" cy="3977974"/>
          </a:xfrm>
        </p:grpSpPr>
        <p:grpSp>
          <p:nvGrpSpPr>
            <p:cNvPr id="50" name="Group 38"/>
            <p:cNvGrpSpPr/>
            <p:nvPr/>
          </p:nvGrpSpPr>
          <p:grpSpPr bwMode="auto">
            <a:xfrm>
              <a:off x="4062519" y="1043382"/>
              <a:ext cx="972000" cy="276225"/>
              <a:chOff x="1848067" y="2697524"/>
              <a:chExt cx="2311184" cy="316190"/>
            </a:xfrm>
          </p:grpSpPr>
          <p:cxnSp>
            <p:nvCxnSpPr>
              <p:cNvPr id="3145728" name="Straight Connector 66"/>
              <p:cNvCxnSpPr>
                <a:cxnSpLocks/>
              </p:cNvCxnSpPr>
              <p:nvPr/>
            </p:nvCxnSpPr>
            <p:spPr>
              <a:xfrm flipH="1" flipV="1">
                <a:off x="3660361" y="2697524"/>
                <a:ext cx="498890" cy="316190"/>
              </a:xfrm>
              <a:prstGeom prst="line"/>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145729" name="Straight Connector 67"/>
              <p:cNvCxnSpPr>
                <a:cxnSpLocks/>
              </p:cNvCxnSpPr>
              <p:nvPr/>
            </p:nvCxnSpPr>
            <p:spPr>
              <a:xfrm flipH="1">
                <a:off x="1848067" y="2697524"/>
                <a:ext cx="1812294" cy="0"/>
              </a:xfrm>
              <a:prstGeom prst="line"/>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51" name="Group 41"/>
            <p:cNvGrpSpPr/>
            <p:nvPr/>
          </p:nvGrpSpPr>
          <p:grpSpPr bwMode="auto">
            <a:xfrm>
              <a:off x="3942468" y="3536007"/>
              <a:ext cx="972000" cy="342900"/>
              <a:chOff x="2185142" y="4994858"/>
              <a:chExt cx="2113299" cy="316190"/>
            </a:xfrm>
          </p:grpSpPr>
          <p:cxnSp>
            <p:nvCxnSpPr>
              <p:cNvPr id="3145730" name="Straight Connector 69"/>
              <p:cNvCxnSpPr>
                <a:cxnSpLocks/>
              </p:cNvCxnSpPr>
              <p:nvPr/>
            </p:nvCxnSpPr>
            <p:spPr>
              <a:xfrm flipH="1">
                <a:off x="3800620" y="4994858"/>
                <a:ext cx="497821" cy="316190"/>
              </a:xfrm>
              <a:prstGeom prst="line"/>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145731" name="Straight Connector 70"/>
              <p:cNvCxnSpPr>
                <a:cxnSpLocks/>
              </p:cNvCxnSpPr>
              <p:nvPr/>
            </p:nvCxnSpPr>
            <p:spPr>
              <a:xfrm flipH="1">
                <a:off x="2185142" y="5311048"/>
                <a:ext cx="1615478" cy="0"/>
              </a:xfrm>
              <a:prstGeom prst="line"/>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52" name="Group 44"/>
            <p:cNvGrpSpPr/>
            <p:nvPr/>
          </p:nvGrpSpPr>
          <p:grpSpPr bwMode="auto">
            <a:xfrm>
              <a:off x="7256378" y="1150688"/>
              <a:ext cx="972000" cy="257175"/>
              <a:chOff x="7528087" y="2680840"/>
              <a:chExt cx="2061939" cy="316190"/>
            </a:xfrm>
          </p:grpSpPr>
          <p:cxnSp>
            <p:nvCxnSpPr>
              <p:cNvPr id="3145732" name="Straight Connector 72"/>
              <p:cNvCxnSpPr>
                <a:cxnSpLocks/>
              </p:cNvCxnSpPr>
              <p:nvPr/>
            </p:nvCxnSpPr>
            <p:spPr>
              <a:xfrm flipV="1">
                <a:off x="7528087" y="2680840"/>
                <a:ext cx="498282" cy="316190"/>
              </a:xfrm>
              <a:prstGeom prst="line"/>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145733" name="Straight Connector 73"/>
              <p:cNvCxnSpPr>
                <a:cxnSpLocks/>
              </p:cNvCxnSpPr>
              <p:nvPr/>
            </p:nvCxnSpPr>
            <p:spPr>
              <a:xfrm>
                <a:off x="8026369" y="2680840"/>
                <a:ext cx="1563657" cy="0"/>
              </a:xfrm>
              <a:prstGeom prst="line"/>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53" name="Group 47"/>
            <p:cNvGrpSpPr/>
            <p:nvPr/>
          </p:nvGrpSpPr>
          <p:grpSpPr bwMode="auto">
            <a:xfrm>
              <a:off x="7138000" y="3625377"/>
              <a:ext cx="972000" cy="257175"/>
              <a:chOff x="8125333" y="4745260"/>
              <a:chExt cx="2389596" cy="203034"/>
            </a:xfrm>
          </p:grpSpPr>
          <p:cxnSp>
            <p:nvCxnSpPr>
              <p:cNvPr id="3145734" name="Straight Connector 75"/>
              <p:cNvCxnSpPr>
                <a:cxnSpLocks/>
              </p:cNvCxnSpPr>
              <p:nvPr/>
            </p:nvCxnSpPr>
            <p:spPr>
              <a:xfrm>
                <a:off x="8125333" y="4745260"/>
                <a:ext cx="523688" cy="203034"/>
              </a:xfrm>
              <a:prstGeom prst="line"/>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145735" name="Straight Connector 76"/>
              <p:cNvCxnSpPr>
                <a:cxnSpLocks/>
              </p:cNvCxnSpPr>
              <p:nvPr/>
            </p:nvCxnSpPr>
            <p:spPr>
              <a:xfrm>
                <a:off x="8649021" y="4948294"/>
                <a:ext cx="1865908" cy="0"/>
              </a:xfrm>
              <a:prstGeom prst="line"/>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54" name="Group 50"/>
            <p:cNvGrpSpPr>
              <a:grpSpLocks noChangeAspect="1"/>
            </p:cNvGrpSpPr>
            <p:nvPr/>
          </p:nvGrpSpPr>
          <p:grpSpPr bwMode="auto">
            <a:xfrm>
              <a:off x="4236365" y="672157"/>
              <a:ext cx="3692525" cy="3660775"/>
              <a:chOff x="1961" y="581"/>
              <a:chExt cx="3678" cy="3648"/>
            </a:xfrm>
          </p:grpSpPr>
          <p:sp>
            <p:nvSpPr>
              <p:cNvPr id="1048627" name="Freeform 51"/>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p:spPr>
            <p:txBody>
              <a:bodyPr/>
              <a:p>
                <a:pPr eaLnBrk="1" fontAlgn="auto" hangingPunct="1">
                  <a:spcBef>
                    <a:spcPts val="0"/>
                  </a:spcBef>
                  <a:spcAft>
                    <a:spcPts val="0"/>
                  </a:spcAft>
                </a:pPr>
                <a:endParaRPr dirty="0" lang="en-US">
                  <a:latin typeface="+mj-lt"/>
                </a:endParaRPr>
              </a:p>
            </p:txBody>
          </p:sp>
          <p:sp>
            <p:nvSpPr>
              <p:cNvPr id="1048628" name="Freeform 52"/>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p:spPr>
            <p:txBody>
              <a:bodyPr/>
              <a:p>
                <a:pPr eaLnBrk="1" fontAlgn="auto" hangingPunct="1">
                  <a:spcBef>
                    <a:spcPts val="0"/>
                  </a:spcBef>
                  <a:spcAft>
                    <a:spcPts val="0"/>
                  </a:spcAft>
                </a:pPr>
                <a:endParaRPr dirty="0" lang="en-US">
                  <a:latin typeface="+mj-lt"/>
                </a:endParaRPr>
              </a:p>
            </p:txBody>
          </p:sp>
          <p:sp>
            <p:nvSpPr>
              <p:cNvPr id="1048629" name="Freeform 53"/>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p:spPr>
            <p:txBody>
              <a:bodyPr/>
              <a:p>
                <a:pPr eaLnBrk="1" fontAlgn="auto" hangingPunct="1">
                  <a:spcBef>
                    <a:spcPts val="0"/>
                  </a:spcBef>
                  <a:spcAft>
                    <a:spcPts val="0"/>
                  </a:spcAft>
                </a:pPr>
                <a:endParaRPr dirty="0" lang="en-US">
                  <a:latin typeface="+mj-lt"/>
                </a:endParaRPr>
              </a:p>
            </p:txBody>
          </p:sp>
          <p:sp>
            <p:nvSpPr>
              <p:cNvPr id="1048630" name="Freeform 54"/>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p:spPr>
            <p:txBody>
              <a:bodyPr/>
              <a:p>
                <a:pPr eaLnBrk="1" fontAlgn="auto" hangingPunct="1">
                  <a:spcBef>
                    <a:spcPts val="0"/>
                  </a:spcBef>
                  <a:spcAft>
                    <a:spcPts val="0"/>
                  </a:spcAft>
                </a:pPr>
                <a:endParaRPr dirty="0" lang="en-US">
                  <a:latin typeface="+mj-lt"/>
                </a:endParaRPr>
              </a:p>
            </p:txBody>
          </p:sp>
          <p:sp>
            <p:nvSpPr>
              <p:cNvPr id="1048631" name="Freeform 55"/>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p:spPr>
            <p:txBody>
              <a:bodyPr/>
              <a:p>
                <a:pPr eaLnBrk="1" fontAlgn="auto" hangingPunct="1">
                  <a:spcBef>
                    <a:spcPts val="0"/>
                  </a:spcBef>
                  <a:spcAft>
                    <a:spcPts val="0"/>
                  </a:spcAft>
                </a:pPr>
                <a:endParaRPr dirty="0" lang="en-US">
                  <a:latin typeface="+mj-lt"/>
                </a:endParaRPr>
              </a:p>
            </p:txBody>
          </p:sp>
          <p:sp>
            <p:nvSpPr>
              <p:cNvPr id="1048632" name="Freeform 56"/>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p:spPr>
            <p:txBody>
              <a:bodyPr/>
              <a:p>
                <a:endParaRPr dirty="0" lang="en-US">
                  <a:latin typeface="+mj-lt"/>
                </a:endParaRPr>
              </a:p>
            </p:txBody>
          </p:sp>
          <p:sp>
            <p:nvSpPr>
              <p:cNvPr id="1048633" name="Freeform 57"/>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p:spPr>
            <p:txBody>
              <a:bodyPr/>
              <a:p>
                <a:endParaRPr dirty="0" lang="en-US">
                  <a:latin typeface="+mj-lt"/>
                </a:endParaRPr>
              </a:p>
            </p:txBody>
          </p:sp>
          <p:sp>
            <p:nvSpPr>
              <p:cNvPr id="1048634" name="Freeform 58"/>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p:spPr>
            <p:txBody>
              <a:bodyPr/>
              <a:p>
                <a:pPr eaLnBrk="1" fontAlgn="auto" hangingPunct="1">
                  <a:spcBef>
                    <a:spcPts val="0"/>
                  </a:spcBef>
                  <a:spcAft>
                    <a:spcPts val="0"/>
                  </a:spcAft>
                </a:pPr>
                <a:endParaRPr dirty="0" lang="en-US">
                  <a:latin typeface="+mj-lt"/>
                </a:endParaRPr>
              </a:p>
            </p:txBody>
          </p:sp>
          <p:sp>
            <p:nvSpPr>
              <p:cNvPr id="1048635" name="Freeform 59"/>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p:spPr>
            <p:txBody>
              <a:bodyPr/>
              <a:p>
                <a:pPr eaLnBrk="1" fontAlgn="auto" hangingPunct="1">
                  <a:spcBef>
                    <a:spcPts val="0"/>
                  </a:spcBef>
                  <a:spcAft>
                    <a:spcPts val="0"/>
                  </a:spcAft>
                </a:pPr>
                <a:endParaRPr dirty="0" lang="en-US">
                  <a:latin typeface="+mj-lt"/>
                </a:endParaRPr>
              </a:p>
            </p:txBody>
          </p:sp>
        </p:grpSp>
        <p:sp>
          <p:nvSpPr>
            <p:cNvPr id="1048636" name="TextBox 14"/>
            <p:cNvSpPr txBox="1">
              <a:spLocks noChangeArrowheads="1"/>
            </p:cNvSpPr>
            <p:nvPr/>
          </p:nvSpPr>
          <p:spPr bwMode="auto">
            <a:xfrm>
              <a:off x="5832917" y="1111894"/>
              <a:ext cx="508473" cy="461665"/>
            </a:xfrm>
            <a:prstGeom prst="rect"/>
            <a:noFill/>
            <a:ln>
              <a:noFill/>
            </a:ln>
          </p:spPr>
          <p:txBody>
            <a:bodyPr wrap="none">
              <a:spAutoFit/>
            </a:bodyPr>
            <a:lstStyle>
              <a:lvl1pPr>
                <a:defRPr>
                  <a:solidFill>
                    <a:schemeClr val="tx1"/>
                  </a:solidFill>
                  <a:latin typeface="Calibri" panose="020F0502020204030204" pitchFamily="34" charset="0"/>
                </a:defRPr>
              </a:lvl1pPr>
              <a:lvl2pPr indent="-285750" marL="742950">
                <a:defRPr>
                  <a:solidFill>
                    <a:schemeClr val="tx1"/>
                  </a:solidFill>
                  <a:latin typeface="Calibri" panose="020F0502020204030204" pitchFamily="34" charset="0"/>
                </a:defRPr>
              </a:lvl2pPr>
              <a:lvl3pPr indent="-228600" marL="1143000">
                <a:defRPr>
                  <a:solidFill>
                    <a:schemeClr val="tx1"/>
                  </a:solidFill>
                  <a:latin typeface="Calibri" panose="020F0502020204030204" pitchFamily="34" charset="0"/>
                </a:defRPr>
              </a:lvl3pPr>
              <a:lvl4pPr indent="-228600" marL="1600200">
                <a:defRPr>
                  <a:solidFill>
                    <a:schemeClr val="tx1"/>
                  </a:solidFill>
                  <a:latin typeface="Calibri" panose="020F0502020204030204" pitchFamily="34" charset="0"/>
                </a:defRPr>
              </a:lvl4pPr>
              <a:lvl5pPr indent="-228600" marL="2057400">
                <a:defRPr>
                  <a:solidFill>
                    <a:schemeClr val="tx1"/>
                  </a:solidFill>
                  <a:latin typeface="Calibri" panose="020F0502020204030204" pitchFamily="34" charset="0"/>
                </a:defRPr>
              </a:lvl5pPr>
              <a:lvl6pPr fontAlgn="base" indent="-228600" marL="2514600">
                <a:spcBef>
                  <a:spcPct val="0"/>
                </a:spcBef>
                <a:spcAft>
                  <a:spcPct val="0"/>
                </a:spcAft>
                <a:defRPr>
                  <a:solidFill>
                    <a:schemeClr val="tx1"/>
                  </a:solidFill>
                  <a:latin typeface="Calibri" panose="020F0502020204030204" pitchFamily="34" charset="0"/>
                </a:defRPr>
              </a:lvl6pPr>
              <a:lvl7pPr fontAlgn="base" indent="-228600" marL="2971800">
                <a:spcBef>
                  <a:spcPct val="0"/>
                </a:spcBef>
                <a:spcAft>
                  <a:spcPct val="0"/>
                </a:spcAft>
                <a:defRPr>
                  <a:solidFill>
                    <a:schemeClr val="tx1"/>
                  </a:solidFill>
                  <a:latin typeface="Calibri" panose="020F0502020204030204" pitchFamily="34" charset="0"/>
                </a:defRPr>
              </a:lvl7pPr>
              <a:lvl8pPr fontAlgn="base" indent="-228600" marL="3429000">
                <a:spcBef>
                  <a:spcPct val="0"/>
                </a:spcBef>
                <a:spcAft>
                  <a:spcPct val="0"/>
                </a:spcAft>
                <a:defRPr>
                  <a:solidFill>
                    <a:schemeClr val="tx1"/>
                  </a:solidFill>
                  <a:latin typeface="Calibri" panose="020F0502020204030204" pitchFamily="34" charset="0"/>
                </a:defRPr>
              </a:lvl8pPr>
              <a:lvl9pPr fontAlgn="base" indent="-228600" marL="3886200">
                <a:spcBef>
                  <a:spcPct val="0"/>
                </a:spcBef>
                <a:spcAft>
                  <a:spcPct val="0"/>
                </a:spcAft>
                <a:defRPr>
                  <a:solidFill>
                    <a:schemeClr val="tx1"/>
                  </a:solidFill>
                  <a:latin typeface="Calibri" panose="020F0502020204030204" pitchFamily="34" charset="0"/>
                </a:defRPr>
              </a:lvl9pPr>
            </a:lstStyle>
            <a:p>
              <a:pPr algn="r" eaLnBrk="1" hangingPunct="1"/>
              <a:r>
                <a:rPr altLang="en-US" dirty="0" sz="2400" lang="en-US">
                  <a:latin typeface="+mj-lt"/>
                  <a:ea typeface="Lato Black" panose="020F0502020204030203" pitchFamily="34" charset="0"/>
                  <a:cs typeface="Lato Black" panose="020F0502020204030203" pitchFamily="34" charset="0"/>
                </a:rPr>
                <a:t>01</a:t>
              </a:r>
            </a:p>
          </p:txBody>
        </p:sp>
        <p:sp>
          <p:nvSpPr>
            <p:cNvPr id="1048637" name="TextBox 15"/>
            <p:cNvSpPr txBox="1">
              <a:spLocks noChangeArrowheads="1"/>
            </p:cNvSpPr>
            <p:nvPr/>
          </p:nvSpPr>
          <p:spPr bwMode="auto">
            <a:xfrm>
              <a:off x="7088630" y="2272357"/>
              <a:ext cx="508473" cy="461665"/>
            </a:xfrm>
            <a:prstGeom prst="rect"/>
            <a:noFill/>
            <a:ln>
              <a:noFill/>
            </a:ln>
          </p:spPr>
          <p:txBody>
            <a:bodyPr wrap="none">
              <a:spAutoFit/>
            </a:bodyPr>
            <a:lstStyle>
              <a:lvl1pPr>
                <a:defRPr>
                  <a:solidFill>
                    <a:schemeClr val="tx1"/>
                  </a:solidFill>
                  <a:latin typeface="Calibri" panose="020F0502020204030204" pitchFamily="34" charset="0"/>
                </a:defRPr>
              </a:lvl1pPr>
              <a:lvl2pPr indent="-285750" marL="742950">
                <a:defRPr>
                  <a:solidFill>
                    <a:schemeClr val="tx1"/>
                  </a:solidFill>
                  <a:latin typeface="Calibri" panose="020F0502020204030204" pitchFamily="34" charset="0"/>
                </a:defRPr>
              </a:lvl2pPr>
              <a:lvl3pPr indent="-228600" marL="1143000">
                <a:defRPr>
                  <a:solidFill>
                    <a:schemeClr val="tx1"/>
                  </a:solidFill>
                  <a:latin typeface="Calibri" panose="020F0502020204030204" pitchFamily="34" charset="0"/>
                </a:defRPr>
              </a:lvl3pPr>
              <a:lvl4pPr indent="-228600" marL="1600200">
                <a:defRPr>
                  <a:solidFill>
                    <a:schemeClr val="tx1"/>
                  </a:solidFill>
                  <a:latin typeface="Calibri" panose="020F0502020204030204" pitchFamily="34" charset="0"/>
                </a:defRPr>
              </a:lvl4pPr>
              <a:lvl5pPr indent="-228600" marL="2057400">
                <a:defRPr>
                  <a:solidFill>
                    <a:schemeClr val="tx1"/>
                  </a:solidFill>
                  <a:latin typeface="Calibri" panose="020F0502020204030204" pitchFamily="34" charset="0"/>
                </a:defRPr>
              </a:lvl5pPr>
              <a:lvl6pPr fontAlgn="base" indent="-228600" marL="2514600">
                <a:spcBef>
                  <a:spcPct val="0"/>
                </a:spcBef>
                <a:spcAft>
                  <a:spcPct val="0"/>
                </a:spcAft>
                <a:defRPr>
                  <a:solidFill>
                    <a:schemeClr val="tx1"/>
                  </a:solidFill>
                  <a:latin typeface="Calibri" panose="020F0502020204030204" pitchFamily="34" charset="0"/>
                </a:defRPr>
              </a:lvl6pPr>
              <a:lvl7pPr fontAlgn="base" indent="-228600" marL="2971800">
                <a:spcBef>
                  <a:spcPct val="0"/>
                </a:spcBef>
                <a:spcAft>
                  <a:spcPct val="0"/>
                </a:spcAft>
                <a:defRPr>
                  <a:solidFill>
                    <a:schemeClr val="tx1"/>
                  </a:solidFill>
                  <a:latin typeface="Calibri" panose="020F0502020204030204" pitchFamily="34" charset="0"/>
                </a:defRPr>
              </a:lvl7pPr>
              <a:lvl8pPr fontAlgn="base" indent="-228600" marL="3429000">
                <a:spcBef>
                  <a:spcPct val="0"/>
                </a:spcBef>
                <a:spcAft>
                  <a:spcPct val="0"/>
                </a:spcAft>
                <a:defRPr>
                  <a:solidFill>
                    <a:schemeClr val="tx1"/>
                  </a:solidFill>
                  <a:latin typeface="Calibri" panose="020F0502020204030204" pitchFamily="34" charset="0"/>
                </a:defRPr>
              </a:lvl8pPr>
              <a:lvl9pPr fontAlgn="base" indent="-228600" marL="3886200">
                <a:spcBef>
                  <a:spcPct val="0"/>
                </a:spcBef>
                <a:spcAft>
                  <a:spcPct val="0"/>
                </a:spcAft>
                <a:defRPr>
                  <a:solidFill>
                    <a:schemeClr val="tx1"/>
                  </a:solidFill>
                  <a:latin typeface="Calibri" panose="020F0502020204030204" pitchFamily="34" charset="0"/>
                </a:defRPr>
              </a:lvl9pPr>
            </a:lstStyle>
            <a:p>
              <a:pPr algn="r" eaLnBrk="1" hangingPunct="1"/>
              <a:r>
                <a:rPr altLang="en-US" dirty="0" sz="2400" lang="en-US">
                  <a:latin typeface="+mj-lt"/>
                  <a:ea typeface="Lato Black" panose="020F0502020204030203" pitchFamily="34" charset="0"/>
                  <a:cs typeface="Lato Black" panose="020F0502020204030203" pitchFamily="34" charset="0"/>
                </a:rPr>
                <a:t>02</a:t>
              </a:r>
            </a:p>
          </p:txBody>
        </p:sp>
        <p:sp>
          <p:nvSpPr>
            <p:cNvPr id="1048638" name="TextBox 16"/>
            <p:cNvSpPr txBox="1">
              <a:spLocks noChangeArrowheads="1"/>
            </p:cNvSpPr>
            <p:nvPr/>
          </p:nvSpPr>
          <p:spPr bwMode="auto">
            <a:xfrm>
              <a:off x="5859905" y="3416944"/>
              <a:ext cx="508473" cy="461665"/>
            </a:xfrm>
            <a:prstGeom prst="rect"/>
            <a:noFill/>
            <a:ln>
              <a:noFill/>
            </a:ln>
          </p:spPr>
          <p:txBody>
            <a:bodyPr wrap="none">
              <a:spAutoFit/>
            </a:bodyPr>
            <a:lstStyle>
              <a:lvl1pPr>
                <a:defRPr>
                  <a:solidFill>
                    <a:schemeClr val="tx1"/>
                  </a:solidFill>
                  <a:latin typeface="Calibri" panose="020F0502020204030204" pitchFamily="34" charset="0"/>
                </a:defRPr>
              </a:lvl1pPr>
              <a:lvl2pPr indent="-285750" marL="742950">
                <a:defRPr>
                  <a:solidFill>
                    <a:schemeClr val="tx1"/>
                  </a:solidFill>
                  <a:latin typeface="Calibri" panose="020F0502020204030204" pitchFamily="34" charset="0"/>
                </a:defRPr>
              </a:lvl2pPr>
              <a:lvl3pPr indent="-228600" marL="1143000">
                <a:defRPr>
                  <a:solidFill>
                    <a:schemeClr val="tx1"/>
                  </a:solidFill>
                  <a:latin typeface="Calibri" panose="020F0502020204030204" pitchFamily="34" charset="0"/>
                </a:defRPr>
              </a:lvl3pPr>
              <a:lvl4pPr indent="-228600" marL="1600200">
                <a:defRPr>
                  <a:solidFill>
                    <a:schemeClr val="tx1"/>
                  </a:solidFill>
                  <a:latin typeface="Calibri" panose="020F0502020204030204" pitchFamily="34" charset="0"/>
                </a:defRPr>
              </a:lvl4pPr>
              <a:lvl5pPr indent="-228600" marL="2057400">
                <a:defRPr>
                  <a:solidFill>
                    <a:schemeClr val="tx1"/>
                  </a:solidFill>
                  <a:latin typeface="Calibri" panose="020F0502020204030204" pitchFamily="34" charset="0"/>
                </a:defRPr>
              </a:lvl5pPr>
              <a:lvl6pPr fontAlgn="base" indent="-228600" marL="2514600">
                <a:spcBef>
                  <a:spcPct val="0"/>
                </a:spcBef>
                <a:spcAft>
                  <a:spcPct val="0"/>
                </a:spcAft>
                <a:defRPr>
                  <a:solidFill>
                    <a:schemeClr val="tx1"/>
                  </a:solidFill>
                  <a:latin typeface="Calibri" panose="020F0502020204030204" pitchFamily="34" charset="0"/>
                </a:defRPr>
              </a:lvl6pPr>
              <a:lvl7pPr fontAlgn="base" indent="-228600" marL="2971800">
                <a:spcBef>
                  <a:spcPct val="0"/>
                </a:spcBef>
                <a:spcAft>
                  <a:spcPct val="0"/>
                </a:spcAft>
                <a:defRPr>
                  <a:solidFill>
                    <a:schemeClr val="tx1"/>
                  </a:solidFill>
                  <a:latin typeface="Calibri" panose="020F0502020204030204" pitchFamily="34" charset="0"/>
                </a:defRPr>
              </a:lvl7pPr>
              <a:lvl8pPr fontAlgn="base" indent="-228600" marL="3429000">
                <a:spcBef>
                  <a:spcPct val="0"/>
                </a:spcBef>
                <a:spcAft>
                  <a:spcPct val="0"/>
                </a:spcAft>
                <a:defRPr>
                  <a:solidFill>
                    <a:schemeClr val="tx1"/>
                  </a:solidFill>
                  <a:latin typeface="Calibri" panose="020F0502020204030204" pitchFamily="34" charset="0"/>
                </a:defRPr>
              </a:lvl8pPr>
              <a:lvl9pPr fontAlgn="base" indent="-228600" marL="3886200">
                <a:spcBef>
                  <a:spcPct val="0"/>
                </a:spcBef>
                <a:spcAft>
                  <a:spcPct val="0"/>
                </a:spcAft>
                <a:defRPr>
                  <a:solidFill>
                    <a:schemeClr val="tx1"/>
                  </a:solidFill>
                  <a:latin typeface="Calibri" panose="020F0502020204030204" pitchFamily="34" charset="0"/>
                </a:defRPr>
              </a:lvl9pPr>
            </a:lstStyle>
            <a:p>
              <a:pPr algn="r" eaLnBrk="1" hangingPunct="1"/>
              <a:r>
                <a:rPr altLang="en-US" dirty="0" sz="2400" lang="en-US">
                  <a:latin typeface="+mj-lt"/>
                  <a:ea typeface="Lato Black" panose="020F0502020204030203" pitchFamily="34" charset="0"/>
                  <a:cs typeface="Lato Black" panose="020F0502020204030203" pitchFamily="34" charset="0"/>
                </a:rPr>
                <a:t>03</a:t>
              </a:r>
            </a:p>
          </p:txBody>
        </p:sp>
        <p:sp>
          <p:nvSpPr>
            <p:cNvPr id="1048639" name="TextBox 17"/>
            <p:cNvSpPr txBox="1">
              <a:spLocks noChangeArrowheads="1"/>
            </p:cNvSpPr>
            <p:nvPr/>
          </p:nvSpPr>
          <p:spPr bwMode="auto">
            <a:xfrm>
              <a:off x="4685155" y="2299344"/>
              <a:ext cx="508473" cy="461665"/>
            </a:xfrm>
            <a:prstGeom prst="rect"/>
            <a:noFill/>
            <a:ln>
              <a:noFill/>
            </a:ln>
          </p:spPr>
          <p:txBody>
            <a:bodyPr wrap="none">
              <a:spAutoFit/>
            </a:bodyPr>
            <a:lstStyle>
              <a:lvl1pPr>
                <a:defRPr>
                  <a:solidFill>
                    <a:schemeClr val="tx1"/>
                  </a:solidFill>
                  <a:latin typeface="Calibri" panose="020F0502020204030204" pitchFamily="34" charset="0"/>
                </a:defRPr>
              </a:lvl1pPr>
              <a:lvl2pPr indent="-285750" marL="742950">
                <a:defRPr>
                  <a:solidFill>
                    <a:schemeClr val="tx1"/>
                  </a:solidFill>
                  <a:latin typeface="Calibri" panose="020F0502020204030204" pitchFamily="34" charset="0"/>
                </a:defRPr>
              </a:lvl2pPr>
              <a:lvl3pPr indent="-228600" marL="1143000">
                <a:defRPr>
                  <a:solidFill>
                    <a:schemeClr val="tx1"/>
                  </a:solidFill>
                  <a:latin typeface="Calibri" panose="020F0502020204030204" pitchFamily="34" charset="0"/>
                </a:defRPr>
              </a:lvl3pPr>
              <a:lvl4pPr indent="-228600" marL="1600200">
                <a:defRPr>
                  <a:solidFill>
                    <a:schemeClr val="tx1"/>
                  </a:solidFill>
                  <a:latin typeface="Calibri" panose="020F0502020204030204" pitchFamily="34" charset="0"/>
                </a:defRPr>
              </a:lvl4pPr>
              <a:lvl5pPr indent="-228600" marL="2057400">
                <a:defRPr>
                  <a:solidFill>
                    <a:schemeClr val="tx1"/>
                  </a:solidFill>
                  <a:latin typeface="Calibri" panose="020F0502020204030204" pitchFamily="34" charset="0"/>
                </a:defRPr>
              </a:lvl5pPr>
              <a:lvl6pPr fontAlgn="base" indent="-228600" marL="2514600">
                <a:spcBef>
                  <a:spcPct val="0"/>
                </a:spcBef>
                <a:spcAft>
                  <a:spcPct val="0"/>
                </a:spcAft>
                <a:defRPr>
                  <a:solidFill>
                    <a:schemeClr val="tx1"/>
                  </a:solidFill>
                  <a:latin typeface="Calibri" panose="020F0502020204030204" pitchFamily="34" charset="0"/>
                </a:defRPr>
              </a:lvl6pPr>
              <a:lvl7pPr fontAlgn="base" indent="-228600" marL="2971800">
                <a:spcBef>
                  <a:spcPct val="0"/>
                </a:spcBef>
                <a:spcAft>
                  <a:spcPct val="0"/>
                </a:spcAft>
                <a:defRPr>
                  <a:solidFill>
                    <a:schemeClr val="tx1"/>
                  </a:solidFill>
                  <a:latin typeface="Calibri" panose="020F0502020204030204" pitchFamily="34" charset="0"/>
                </a:defRPr>
              </a:lvl7pPr>
              <a:lvl8pPr fontAlgn="base" indent="-228600" marL="3429000">
                <a:spcBef>
                  <a:spcPct val="0"/>
                </a:spcBef>
                <a:spcAft>
                  <a:spcPct val="0"/>
                </a:spcAft>
                <a:defRPr>
                  <a:solidFill>
                    <a:schemeClr val="tx1"/>
                  </a:solidFill>
                  <a:latin typeface="Calibri" panose="020F0502020204030204" pitchFamily="34" charset="0"/>
                </a:defRPr>
              </a:lvl8pPr>
              <a:lvl9pPr fontAlgn="base" indent="-228600" marL="3886200">
                <a:spcBef>
                  <a:spcPct val="0"/>
                </a:spcBef>
                <a:spcAft>
                  <a:spcPct val="0"/>
                </a:spcAft>
                <a:defRPr>
                  <a:solidFill>
                    <a:schemeClr val="tx1"/>
                  </a:solidFill>
                  <a:latin typeface="Calibri" panose="020F0502020204030204" pitchFamily="34" charset="0"/>
                </a:defRPr>
              </a:lvl9pPr>
            </a:lstStyle>
            <a:p>
              <a:pPr algn="r" eaLnBrk="1" hangingPunct="1"/>
              <a:r>
                <a:rPr altLang="en-US" dirty="0" sz="2400" lang="en-US">
                  <a:latin typeface="+mj-lt"/>
                  <a:ea typeface="Lato Black" panose="020F0502020204030203" pitchFamily="34" charset="0"/>
                  <a:cs typeface="Lato Black" panose="020F0502020204030203" pitchFamily="34" charset="0"/>
                </a:rPr>
                <a:t>04</a:t>
              </a:r>
            </a:p>
          </p:txBody>
        </p:sp>
        <p:sp>
          <p:nvSpPr>
            <p:cNvPr id="1048640" name="TextBox 18"/>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indent="-285750" marL="742950">
                <a:defRPr>
                  <a:solidFill>
                    <a:schemeClr val="tx1"/>
                  </a:solidFill>
                  <a:latin typeface="Calibri" panose="020F0502020204030204" pitchFamily="34" charset="0"/>
                </a:defRPr>
              </a:lvl2pPr>
              <a:lvl3pPr indent="-228600" marL="1143000">
                <a:defRPr>
                  <a:solidFill>
                    <a:schemeClr val="tx1"/>
                  </a:solidFill>
                  <a:latin typeface="Calibri" panose="020F0502020204030204" pitchFamily="34" charset="0"/>
                </a:defRPr>
              </a:lvl3pPr>
              <a:lvl4pPr indent="-228600" marL="1600200">
                <a:defRPr>
                  <a:solidFill>
                    <a:schemeClr val="tx1"/>
                  </a:solidFill>
                  <a:latin typeface="Calibri" panose="020F0502020204030204" pitchFamily="34" charset="0"/>
                </a:defRPr>
              </a:lvl4pPr>
              <a:lvl5pPr indent="-228600" marL="2057400">
                <a:defRPr>
                  <a:solidFill>
                    <a:schemeClr val="tx1"/>
                  </a:solidFill>
                  <a:latin typeface="Calibri" panose="020F0502020204030204" pitchFamily="34" charset="0"/>
                </a:defRPr>
              </a:lvl5pPr>
              <a:lvl6pPr fontAlgn="base" indent="-228600" marL="2514600">
                <a:spcBef>
                  <a:spcPct val="0"/>
                </a:spcBef>
                <a:spcAft>
                  <a:spcPct val="0"/>
                </a:spcAft>
                <a:defRPr>
                  <a:solidFill>
                    <a:schemeClr val="tx1"/>
                  </a:solidFill>
                  <a:latin typeface="Calibri" panose="020F0502020204030204" pitchFamily="34" charset="0"/>
                </a:defRPr>
              </a:lvl6pPr>
              <a:lvl7pPr fontAlgn="base" indent="-228600" marL="2971800">
                <a:spcBef>
                  <a:spcPct val="0"/>
                </a:spcBef>
                <a:spcAft>
                  <a:spcPct val="0"/>
                </a:spcAft>
                <a:defRPr>
                  <a:solidFill>
                    <a:schemeClr val="tx1"/>
                  </a:solidFill>
                  <a:latin typeface="Calibri" panose="020F0502020204030204" pitchFamily="34" charset="0"/>
                </a:defRPr>
              </a:lvl7pPr>
              <a:lvl8pPr fontAlgn="base" indent="-228600" marL="3429000">
                <a:spcBef>
                  <a:spcPct val="0"/>
                </a:spcBef>
                <a:spcAft>
                  <a:spcPct val="0"/>
                </a:spcAft>
                <a:defRPr>
                  <a:solidFill>
                    <a:schemeClr val="tx1"/>
                  </a:solidFill>
                  <a:latin typeface="Calibri" panose="020F0502020204030204" pitchFamily="34" charset="0"/>
                </a:defRPr>
              </a:lvl8pPr>
              <a:lvl9pPr fontAlgn="base" indent="-228600" marL="3886200">
                <a:spcBef>
                  <a:spcPct val="0"/>
                </a:spcBef>
                <a:spcAft>
                  <a:spcPct val="0"/>
                </a:spcAft>
                <a:defRPr>
                  <a:solidFill>
                    <a:schemeClr val="tx1"/>
                  </a:solidFill>
                  <a:latin typeface="Calibri" panose="020F0502020204030204" pitchFamily="34" charset="0"/>
                </a:defRPr>
              </a:lvl9pPr>
            </a:lstStyle>
            <a:p>
              <a:pPr algn="ctr" eaLnBrk="1" hangingPunct="1"/>
              <a:endParaRPr altLang="en-US" dirty="0" sz="6600" lang="en-US">
                <a:solidFill>
                  <a:schemeClr val="bg1"/>
                </a:solidFill>
                <a:latin typeface="+mj-lt"/>
              </a:endParaRPr>
            </a:p>
          </p:txBody>
        </p:sp>
        <p:sp>
          <p:nvSpPr>
            <p:cNvPr id="1048641" name="TextBox 46"/>
            <p:cNvSpPr txBox="1"/>
            <p:nvPr/>
          </p:nvSpPr>
          <p:spPr>
            <a:xfrm>
              <a:off x="8420652" y="644647"/>
              <a:ext cx="1104900" cy="990600"/>
            </a:xfrm>
            <a:prstGeom prst="roundRect"/>
            <a:solidFill>
              <a:schemeClr val="tx1">
                <a:alpha val="20000"/>
              </a:schemeClr>
            </a:solidFill>
            <a:ln>
              <a:noFill/>
            </a:ln>
          </p:spPr>
          <p:txBody>
            <a:bodyPr anchor="ctr"/>
            <a:p>
              <a:pPr algn="ctr" eaLnBrk="1" fontAlgn="auto" hangingPunct="1">
                <a:spcBef>
                  <a:spcPts val="0"/>
                </a:spcBef>
                <a:spcAft>
                  <a:spcPts val="0"/>
                </a:spcAft>
              </a:pPr>
              <a:endParaRPr dirty="0" sz="6600" lang="en-US">
                <a:solidFill>
                  <a:schemeClr val="bg1"/>
                </a:solidFill>
                <a:latin typeface="+mj-lt"/>
              </a:endParaRPr>
            </a:p>
          </p:txBody>
        </p:sp>
        <p:sp>
          <p:nvSpPr>
            <p:cNvPr id="1048642" name="TextBox 20"/>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indent="-285750" marL="742950">
                <a:defRPr>
                  <a:solidFill>
                    <a:schemeClr val="tx1"/>
                  </a:solidFill>
                  <a:latin typeface="Calibri" panose="020F0502020204030204" pitchFamily="34" charset="0"/>
                </a:defRPr>
              </a:lvl2pPr>
              <a:lvl3pPr indent="-228600" marL="1143000">
                <a:defRPr>
                  <a:solidFill>
                    <a:schemeClr val="tx1"/>
                  </a:solidFill>
                  <a:latin typeface="Calibri" panose="020F0502020204030204" pitchFamily="34" charset="0"/>
                </a:defRPr>
              </a:lvl3pPr>
              <a:lvl4pPr indent="-228600" marL="1600200">
                <a:defRPr>
                  <a:solidFill>
                    <a:schemeClr val="tx1"/>
                  </a:solidFill>
                  <a:latin typeface="Calibri" panose="020F0502020204030204" pitchFamily="34" charset="0"/>
                </a:defRPr>
              </a:lvl4pPr>
              <a:lvl5pPr indent="-228600" marL="2057400">
                <a:defRPr>
                  <a:solidFill>
                    <a:schemeClr val="tx1"/>
                  </a:solidFill>
                  <a:latin typeface="Calibri" panose="020F0502020204030204" pitchFamily="34" charset="0"/>
                </a:defRPr>
              </a:lvl5pPr>
              <a:lvl6pPr fontAlgn="base" indent="-228600" marL="2514600">
                <a:spcBef>
                  <a:spcPct val="0"/>
                </a:spcBef>
                <a:spcAft>
                  <a:spcPct val="0"/>
                </a:spcAft>
                <a:defRPr>
                  <a:solidFill>
                    <a:schemeClr val="tx1"/>
                  </a:solidFill>
                  <a:latin typeface="Calibri" panose="020F0502020204030204" pitchFamily="34" charset="0"/>
                </a:defRPr>
              </a:lvl6pPr>
              <a:lvl7pPr fontAlgn="base" indent="-228600" marL="2971800">
                <a:spcBef>
                  <a:spcPct val="0"/>
                </a:spcBef>
                <a:spcAft>
                  <a:spcPct val="0"/>
                </a:spcAft>
                <a:defRPr>
                  <a:solidFill>
                    <a:schemeClr val="tx1"/>
                  </a:solidFill>
                  <a:latin typeface="Calibri" panose="020F0502020204030204" pitchFamily="34" charset="0"/>
                </a:defRPr>
              </a:lvl7pPr>
              <a:lvl8pPr fontAlgn="base" indent="-228600" marL="3429000">
                <a:spcBef>
                  <a:spcPct val="0"/>
                </a:spcBef>
                <a:spcAft>
                  <a:spcPct val="0"/>
                </a:spcAft>
                <a:defRPr>
                  <a:solidFill>
                    <a:schemeClr val="tx1"/>
                  </a:solidFill>
                  <a:latin typeface="Calibri" panose="020F0502020204030204" pitchFamily="34" charset="0"/>
                </a:defRPr>
              </a:lvl8pPr>
              <a:lvl9pPr fontAlgn="base" indent="-228600" marL="3886200">
                <a:spcBef>
                  <a:spcPct val="0"/>
                </a:spcBef>
                <a:spcAft>
                  <a:spcPct val="0"/>
                </a:spcAft>
                <a:defRPr>
                  <a:solidFill>
                    <a:schemeClr val="tx1"/>
                  </a:solidFill>
                  <a:latin typeface="Calibri" panose="020F0502020204030204" pitchFamily="34" charset="0"/>
                </a:defRPr>
              </a:lvl9pPr>
            </a:lstStyle>
            <a:p>
              <a:pPr algn="ctr" eaLnBrk="1" hangingPunct="1"/>
              <a:endParaRPr altLang="en-US" dirty="0" sz="6600" lang="en-US">
                <a:solidFill>
                  <a:schemeClr val="bg1"/>
                </a:solidFill>
                <a:latin typeface="+mj-lt"/>
              </a:endParaRPr>
            </a:p>
          </p:txBody>
        </p:sp>
        <p:sp>
          <p:nvSpPr>
            <p:cNvPr id="1048643" name="TextBox 48"/>
            <p:cNvSpPr txBox="1"/>
            <p:nvPr/>
          </p:nvSpPr>
          <p:spPr>
            <a:xfrm>
              <a:off x="8285738" y="3371616"/>
              <a:ext cx="1104900" cy="990600"/>
            </a:xfrm>
            <a:prstGeom prst="roundRect"/>
            <a:solidFill>
              <a:schemeClr val="tx1">
                <a:alpha val="20000"/>
              </a:schemeClr>
            </a:solidFill>
            <a:ln>
              <a:noFill/>
            </a:ln>
          </p:spPr>
          <p:txBody>
            <a:bodyPr anchor="ctr"/>
            <a:p>
              <a:pPr algn="ctr" eaLnBrk="1" fontAlgn="auto" hangingPunct="1">
                <a:spcBef>
                  <a:spcPts val="0"/>
                </a:spcBef>
                <a:spcAft>
                  <a:spcPts val="0"/>
                </a:spcAft>
              </a:pPr>
              <a:endParaRPr dirty="0" sz="6600" lang="en-US">
                <a:solidFill>
                  <a:schemeClr val="bg1"/>
                </a:solidFill>
                <a:latin typeface="+mj-lt"/>
              </a:endParaRPr>
            </a:p>
          </p:txBody>
        </p:sp>
        <p:sp>
          <p:nvSpPr>
            <p:cNvPr id="1048644" name="Freeform 229"/>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p>
              <a:endParaRPr dirty="0" lang="en-US">
                <a:latin typeface="+mj-lt"/>
              </a:endParaRPr>
            </a:p>
          </p:txBody>
        </p:sp>
        <p:sp>
          <p:nvSpPr>
            <p:cNvPr id="1048645" name="Freeform 122"/>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p>
              <a:endParaRPr dirty="0" lang="en-US">
                <a:latin typeface="+mj-lt"/>
              </a:endParaRPr>
            </a:p>
          </p:txBody>
        </p:sp>
        <p:grpSp>
          <p:nvGrpSpPr>
            <p:cNvPr id="55" name="Group 24"/>
            <p:cNvGrpSpPr/>
            <p:nvPr/>
          </p:nvGrpSpPr>
          <p:grpSpPr bwMode="auto">
            <a:xfrm>
              <a:off x="2942043" y="3603476"/>
              <a:ext cx="590550" cy="550862"/>
              <a:chOff x="2574925" y="5208588"/>
              <a:chExt cx="322262" cy="339725"/>
            </a:xfrm>
          </p:grpSpPr>
          <p:sp>
            <p:nvSpPr>
              <p:cNvPr id="1048646" name="Freeform 217"/>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p>
                <a:endParaRPr dirty="0" lang="en-US">
                  <a:latin typeface="+mj-lt"/>
                </a:endParaRPr>
              </a:p>
            </p:txBody>
          </p:sp>
          <p:sp>
            <p:nvSpPr>
              <p:cNvPr id="1048647" name="Freeform 218"/>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p>
                <a:endParaRPr dirty="0" lang="en-US">
                  <a:latin typeface="+mj-lt"/>
                </a:endParaRPr>
              </a:p>
            </p:txBody>
          </p:sp>
          <p:sp>
            <p:nvSpPr>
              <p:cNvPr id="1048648" name="Freeform 219"/>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p>
                <a:endParaRPr dirty="0" lang="en-US">
                  <a:latin typeface="+mj-lt"/>
                </a:endParaRPr>
              </a:p>
            </p:txBody>
          </p:sp>
          <p:sp>
            <p:nvSpPr>
              <p:cNvPr id="1048649" name="Freeform 220"/>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p>
                <a:endParaRPr dirty="0" lang="en-US">
                  <a:latin typeface="+mj-lt"/>
                </a:endParaRPr>
              </a:p>
            </p:txBody>
          </p:sp>
        </p:grpSp>
        <p:sp>
          <p:nvSpPr>
            <p:cNvPr id="1048650" name="Freeform 129"/>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p>
              <a:endParaRPr dirty="0" lang="en-US">
                <a:latin typeface="+mj-lt"/>
              </a:endParaRPr>
            </a:p>
          </p:txBody>
        </p:sp>
        <p:sp>
          <p:nvSpPr>
            <p:cNvPr id="1048651" name="TextBox 58"/>
            <p:cNvSpPr txBox="1"/>
            <p:nvPr/>
          </p:nvSpPr>
          <p:spPr>
            <a:xfrm>
              <a:off x="1217657" y="851273"/>
              <a:ext cx="1576624" cy="584775"/>
            </a:xfrm>
            <a:prstGeom prst="rect"/>
            <a:noFill/>
          </p:spPr>
          <p:txBody>
            <a:bodyPr wrap="square">
              <a:spAutoFit/>
            </a:bodyPr>
            <a:p>
              <a:pPr algn="ctr" eaLnBrk="1" fontAlgn="auto" hangingPunct="1">
                <a:spcBef>
                  <a:spcPts val="0"/>
                </a:spcBef>
                <a:spcAft>
                  <a:spcPts val="0"/>
                </a:spcAft>
              </a:pPr>
              <a:r>
                <a:rPr dirty="0" sz="1600" lang="en-US">
                  <a:latin typeface="+mj-lt"/>
                </a:rPr>
                <a:t>Data-Set Analyzation</a:t>
              </a:r>
            </a:p>
          </p:txBody>
        </p:sp>
        <p:sp>
          <p:nvSpPr>
            <p:cNvPr id="1048652" name="TextBox 60"/>
            <p:cNvSpPr txBox="1"/>
            <p:nvPr/>
          </p:nvSpPr>
          <p:spPr>
            <a:xfrm>
              <a:off x="9525129" y="948107"/>
              <a:ext cx="1147762" cy="1056639"/>
            </a:xfrm>
            <a:prstGeom prst="rect"/>
            <a:noFill/>
          </p:spPr>
          <p:txBody>
            <a:bodyPr>
              <a:spAutoFit/>
            </a:bodyPr>
            <a:p>
              <a:pPr algn="ctr"/>
              <a:r>
                <a:rPr dirty="0" sz="1600" lang="en-US">
                  <a:latin typeface="+mj-lt"/>
                </a:rPr>
                <a:t>Creation of Initial Subsystem</a:t>
              </a:r>
            </a:p>
          </p:txBody>
        </p:sp>
        <p:sp>
          <p:nvSpPr>
            <p:cNvPr id="1048653" name="TextBox 62"/>
            <p:cNvSpPr txBox="1"/>
            <p:nvPr/>
          </p:nvSpPr>
          <p:spPr>
            <a:xfrm>
              <a:off x="1098715" y="3704833"/>
              <a:ext cx="1576624" cy="830997"/>
            </a:xfrm>
            <a:prstGeom prst="rect"/>
            <a:noFill/>
          </p:spPr>
          <p:txBody>
            <a:bodyPr wrap="square">
              <a:spAutoFit/>
            </a:bodyPr>
            <a:p>
              <a:pPr algn="ctr" eaLnBrk="1" fontAlgn="auto" hangingPunct="1">
                <a:spcBef>
                  <a:spcPts val="0"/>
                </a:spcBef>
                <a:spcAft>
                  <a:spcPts val="0"/>
                </a:spcAft>
              </a:pPr>
              <a:r>
                <a:rPr dirty="0" sz="1600" lang="en-US">
                  <a:latin typeface="+mj-lt"/>
                </a:rPr>
                <a:t>Data Cleaning and prediction analysis</a:t>
              </a:r>
            </a:p>
          </p:txBody>
        </p:sp>
        <p:sp>
          <p:nvSpPr>
            <p:cNvPr id="1048654" name="TextBox 64"/>
            <p:cNvSpPr txBox="1"/>
            <p:nvPr/>
          </p:nvSpPr>
          <p:spPr>
            <a:xfrm>
              <a:off x="9395683" y="3655510"/>
              <a:ext cx="1470709" cy="584775"/>
            </a:xfrm>
            <a:prstGeom prst="rect"/>
            <a:noFill/>
          </p:spPr>
          <p:txBody>
            <a:bodyPr wrap="square">
              <a:spAutoFit/>
            </a:bodyPr>
            <a:p>
              <a:pPr algn="ctr"/>
              <a:r>
                <a:rPr dirty="0" sz="1600" lang="en-US">
                  <a:latin typeface="+mj-lt"/>
                </a:rPr>
                <a:t>Creating Dependencies</a:t>
              </a:r>
            </a:p>
          </p:txBody>
        </p:sp>
      </p:grpSp>
      <p:sp>
        <p:nvSpPr>
          <p:cNvPr id="1048655" name="Title 4"/>
          <p:cNvSpPr>
            <a:spLocks noGrp="1"/>
          </p:cNvSpPr>
          <p:nvPr>
            <p:ph type="title"/>
          </p:nvPr>
        </p:nvSpPr>
        <p:spPr/>
        <p:txBody>
          <a:bodyPr>
            <a:normAutofit/>
          </a:bodyPr>
          <a:p>
            <a:r>
              <a:rPr dirty="0" sz="3600" lang="en-US"/>
              <a:t>Method of Approach</a:t>
            </a:r>
          </a:p>
        </p:txBody>
      </p:sp>
      <p:pic>
        <p:nvPicPr>
          <p:cNvPr id="2097179" name="Graphic 2" descr="Process icon"/>
          <p:cNvPicPr>
            <a:picLocks noChangeAspect="1"/>
          </p:cNvPicPr>
          <p:nvPr/>
        </p:nvPicPr>
        <p:blipFill>
          <a:blip xmlns:r="http://schemas.openxmlformats.org/officeDocument/2006/relationships" r:embed="rId1"/>
          <a:stretch>
            <a:fillRect/>
          </a:stretch>
        </p:blipFill>
        <p:spPr>
          <a:xfrm>
            <a:off x="10915231" y="4780607"/>
            <a:ext cx="952500" cy="9525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66" name="Title 3"/>
          <p:cNvSpPr>
            <a:spLocks noGrp="1"/>
          </p:cNvSpPr>
          <p:nvPr>
            <p:ph type="title"/>
          </p:nvPr>
        </p:nvSpPr>
        <p:spPr/>
        <p:txBody>
          <a:bodyPr/>
          <a:p>
            <a:r>
              <a:rPr dirty="0" lang="en-US" u="sng">
                <a:solidFill>
                  <a:srgbClr val="FFFFFF"/>
                </a:solidFill>
              </a:rPr>
              <a:t>VISUALIZATION METHOD (Scatter Plot)</a:t>
            </a:r>
            <a:endParaRPr dirty="0" lang="en-US">
              <a:solidFill>
                <a:srgbClr val="FFFFFF"/>
              </a:solidFill>
            </a:endParaRPr>
          </a:p>
        </p:txBody>
      </p:sp>
      <p:sp>
        <p:nvSpPr>
          <p:cNvPr id="1048667" name="Text Placeholder 1"/>
          <p:cNvSpPr>
            <a:spLocks noGrp="1"/>
          </p:cNvSpPr>
          <p:nvPr>
            <p:ph type="body" sz="quarter" idx="13"/>
          </p:nvPr>
        </p:nvSpPr>
        <p:spPr/>
        <p:txBody>
          <a:bodyPr>
            <a:normAutofit fontScale="46667" lnSpcReduction="20000"/>
          </a:bodyPr>
          <a:p>
            <a:pPr algn="just">
              <a:lnSpc>
                <a:spcPct val="100000"/>
              </a:lnSpc>
            </a:pPr>
            <a:r>
              <a:rPr dirty="0" lang="en-US">
                <a:solidFill>
                  <a:srgbClr val="FFFFFF"/>
                </a:solidFill>
                <a:latin typeface="circular-book"/>
              </a:rPr>
              <a:t>A scatter plot is a data visualization that displays the values of two different variables as points. The data for each point is represented by its horizontal (x) and vertical (y) position on the visualization. Additional variables can be encoded by labels, markers, color, transparency, size (bubbles), and creating 'small multiples' of scatter plots. Scatter plots are also known as scatterplots, scatter graphs, scatter charts, </a:t>
            </a:r>
            <a:r>
              <a:rPr dirty="0" lang="en-US" err="1">
                <a:solidFill>
                  <a:srgbClr val="FFFFFF"/>
                </a:solidFill>
                <a:latin typeface="circular-book"/>
              </a:rPr>
              <a:t>scattergrams</a:t>
            </a:r>
            <a:r>
              <a:rPr dirty="0" lang="en-US">
                <a:solidFill>
                  <a:srgbClr val="FFFFFF"/>
                </a:solidFill>
                <a:latin typeface="circular-book"/>
              </a:rPr>
              <a:t>, and scatter diagrams.</a:t>
            </a:r>
          </a:p>
          <a:p>
            <a:pPr algn="just">
              <a:lnSpc>
                <a:spcPct val="100000"/>
              </a:lnSpc>
            </a:pPr>
            <a:endParaRPr dirty="0" lang="en-US">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8" name="Title 1"/>
          <p:cNvSpPr>
            <a:spLocks noGrp="1"/>
          </p:cNvSpPr>
          <p:nvPr>
            <p:ph type="title"/>
          </p:nvPr>
        </p:nvSpPr>
        <p:spPr/>
        <p:txBody>
          <a:bodyPr/>
          <a:p>
            <a:r>
              <a:rPr dirty="0" lang="en-US"/>
              <a:t>Benefits of Python Language</a:t>
            </a:r>
          </a:p>
        </p:txBody>
      </p:sp>
      <p:sp>
        <p:nvSpPr>
          <p:cNvPr id="1048669" name="Text Placeholder 2"/>
          <p:cNvSpPr>
            <a:spLocks noGrp="1"/>
          </p:cNvSpPr>
          <p:nvPr>
            <p:ph type="body" sz="quarter" idx="13"/>
          </p:nvPr>
        </p:nvSpPr>
        <p:spPr>
          <a:xfrm>
            <a:off x="334331" y="3004385"/>
            <a:ext cx="9081517" cy="3100387"/>
          </a:xfrm>
        </p:spPr>
        <p:txBody>
          <a:bodyPr>
            <a:normAutofit fontScale="89286" lnSpcReduction="10000"/>
          </a:bodyPr>
          <a:p>
            <a:pPr algn="l">
              <a:buFont typeface="Arial" panose="020B0604020202020204" pitchFamily="34" charset="0"/>
              <a:buChar char="•"/>
            </a:pPr>
            <a:r>
              <a:rPr dirty="0" sz="2800" lang="en-US">
                <a:solidFill>
                  <a:srgbClr val="FFFFFF"/>
                </a:solidFill>
                <a:latin typeface="arial" panose="020B0604020202020204" pitchFamily="34" charset="0"/>
              </a:rPr>
              <a:t>Versatile, Easy to Use and Fast to Develop.</a:t>
            </a:r>
          </a:p>
          <a:p>
            <a:pPr algn="l">
              <a:buFont typeface="Arial" panose="020B0604020202020204" pitchFamily="34" charset="0"/>
              <a:buChar char="•"/>
            </a:pPr>
            <a:r>
              <a:rPr dirty="0" sz="2800" lang="en-US">
                <a:solidFill>
                  <a:srgbClr val="FFFFFF"/>
                </a:solidFill>
                <a:latin typeface="arial" panose="020B0604020202020204" pitchFamily="34" charset="0"/>
              </a:rPr>
              <a:t>Open Source with a Vibrant Community.</a:t>
            </a:r>
          </a:p>
          <a:p>
            <a:pPr algn="l">
              <a:buFont typeface="Arial" panose="020B0604020202020204" pitchFamily="34" charset="0"/>
              <a:buChar char="•"/>
            </a:pPr>
            <a:r>
              <a:rPr dirty="0" sz="2800" lang="en-US">
                <a:solidFill>
                  <a:srgbClr val="FFFFFF"/>
                </a:solidFill>
                <a:latin typeface="arial" panose="020B0604020202020204" pitchFamily="34" charset="0"/>
              </a:rPr>
              <a:t>Has All the Libraries You Can Imagine.</a:t>
            </a:r>
          </a:p>
          <a:p>
            <a:pPr algn="l">
              <a:buFont typeface="Arial" panose="020B0604020202020204" pitchFamily="34" charset="0"/>
              <a:buChar char="•"/>
            </a:pPr>
            <a:r>
              <a:rPr dirty="0" sz="2800" lang="en-US">
                <a:solidFill>
                  <a:srgbClr val="FFFFFF"/>
                </a:solidFill>
                <a:latin typeface="arial" panose="020B0604020202020204" pitchFamily="34" charset="0"/>
              </a:rPr>
              <a:t>Great for Prototypes - You Can Do More with Less Code.</a:t>
            </a:r>
          </a:p>
          <a:p>
            <a:pPr algn="l">
              <a:buFont typeface="Arial" panose="020B0604020202020204" pitchFamily="34" charset="0"/>
              <a:buChar char="•"/>
            </a:pPr>
            <a:r>
              <a:rPr b="1" dirty="0" sz="2800" lang="en-US">
                <a:solidFill>
                  <a:srgbClr val="FFFFFF"/>
                </a:solidFill>
                <a:latin typeface="arial" panose="020B0604020202020204" pitchFamily="34" charset="0"/>
              </a:rPr>
              <a:t>Speed</a:t>
            </a:r>
            <a:r>
              <a:rPr dirty="0" sz="2800" lang="en-US">
                <a:solidFill>
                  <a:srgbClr val="FFFFFF"/>
                </a:solidFill>
                <a:latin typeface="arial" panose="020B0604020202020204" pitchFamily="34" charset="0"/>
              </a:rPr>
              <a:t> Limitations.</a:t>
            </a:r>
          </a:p>
          <a:p>
            <a:pPr algn="l">
              <a:buFont typeface="Arial" panose="020B0604020202020204" pitchFamily="34" charset="0"/>
              <a:buChar char="•"/>
            </a:pPr>
            <a:r>
              <a:rPr dirty="0" sz="2800" lang="en-US">
                <a:solidFill>
                  <a:srgbClr val="FFFFFF"/>
                </a:solidFill>
                <a:latin typeface="arial" panose="020B0604020202020204" pitchFamily="34" charset="0"/>
              </a:rPr>
              <a:t>Problems with Threading.</a:t>
            </a:r>
          </a:p>
          <a:p>
            <a:pPr algn="l">
              <a:buFont typeface="Arial" panose="020B0604020202020204" pitchFamily="34" charset="0"/>
              <a:buChar char="•"/>
            </a:pPr>
            <a:r>
              <a:rPr dirty="0" sz="2800" lang="en-US">
                <a:solidFill>
                  <a:srgbClr val="FFFFFF"/>
                </a:solidFill>
                <a:latin typeface="arial" panose="020B0604020202020204" pitchFamily="34" charset="0"/>
              </a:rPr>
              <a:t>Not Native to Mobile Environment.</a:t>
            </a:r>
          </a:p>
          <a:p>
            <a:endParaRPr dirty="0" sz="2800" lang="en-IN">
              <a:solidFill>
                <a:srgbClr val="FFFFFF"/>
              </a:solidFill>
            </a:endParaRPr>
          </a:p>
          <a:p>
            <a:endParaRPr dirty="0" sz="2800" lang="en-US">
              <a:solidFill>
                <a:srgbClr val="FFFFFF"/>
              </a:solidFill>
            </a:endParaRPr>
          </a:p>
        </p:txBody>
      </p:sp>
      <p:pic>
        <p:nvPicPr>
          <p:cNvPr id="2097187" name="Picture 4"/>
          <p:cNvPicPr>
            <a:picLocks noChangeAspect="1"/>
          </p:cNvPicPr>
          <p:nvPr/>
        </p:nvPicPr>
        <p:blipFill>
          <a:blip xmlns:r="http://schemas.openxmlformats.org/officeDocument/2006/relationships" r:embed="rId1"/>
          <a:stretch>
            <a:fillRect/>
          </a:stretch>
        </p:blipFill>
        <p:spPr>
          <a:xfrm>
            <a:off x="9003957" y="2804983"/>
            <a:ext cx="3100387" cy="310038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95" name="Graphic 2" descr="Clipboard icon"/>
          <p:cNvPicPr>
            <a:picLocks noChangeAspect="1"/>
          </p:cNvPicPr>
          <p:nvPr/>
        </p:nvPicPr>
        <p:blipFill>
          <a:blip xmlns:r="http://schemas.openxmlformats.org/officeDocument/2006/relationships" r:embed="rId1"/>
          <a:stretch>
            <a:fillRect/>
          </a:stretch>
        </p:blipFill>
        <p:spPr>
          <a:xfrm>
            <a:off x="324269" y="797815"/>
            <a:ext cx="952500" cy="952500"/>
          </a:xfrm>
          <a:prstGeom prst="rect"/>
        </p:spPr>
      </p:pic>
      <p:sp>
        <p:nvSpPr>
          <p:cNvPr id="1048682" name="Title 87"/>
          <p:cNvSpPr>
            <a:spLocks noGrp="1"/>
          </p:cNvSpPr>
          <p:nvPr>
            <p:ph type="title"/>
          </p:nvPr>
        </p:nvSpPr>
        <p:spPr/>
        <p:txBody>
          <a:bodyPr/>
          <a:p>
            <a:r>
              <a:rPr dirty="0" lang="en-US"/>
              <a:t>Importance </a:t>
            </a:r>
          </a:p>
        </p:txBody>
      </p:sp>
      <p:sp>
        <p:nvSpPr>
          <p:cNvPr id="1048683" name="Text Placeholder 25"/>
          <p:cNvSpPr>
            <a:spLocks noGrp="1"/>
          </p:cNvSpPr>
          <p:nvPr>
            <p:ph type="body" sz="quarter" idx="20"/>
          </p:nvPr>
        </p:nvSpPr>
        <p:spPr/>
        <p:txBody>
          <a:bodyPr/>
          <a:p>
            <a:r>
              <a:rPr dirty="0" lang="en-US"/>
              <a:t>https://drive.google.com/file/d/1y7b6-snKw9czmmgYVt0FgmLoaVKTtAoz/view?usp=drivesdk</a:t>
            </a:r>
            <a:endParaRPr dirty="0" lang="en-US"/>
          </a:p>
        </p:txBody>
      </p:sp>
      <p:sp>
        <p:nvSpPr>
          <p:cNvPr id="1048684" name="Text Placeholder 88"/>
          <p:cNvSpPr>
            <a:spLocks noGrp="1"/>
          </p:cNvSpPr>
          <p:nvPr>
            <p:ph type="body" sz="quarter" idx="18"/>
          </p:nvPr>
        </p:nvSpPr>
        <p:spPr/>
        <p:txBody>
          <a:bodyPr/>
          <a:p>
            <a:r>
              <a:rPr dirty="0" lang="en-US"/>
              <a:t>Relevance</a:t>
            </a:r>
          </a:p>
        </p:txBody>
      </p:sp>
      <p:sp>
        <p:nvSpPr>
          <p:cNvPr id="1048685" name="Text Placeholder 32"/>
          <p:cNvSpPr>
            <a:spLocks noGrp="1"/>
          </p:cNvSpPr>
          <p:nvPr>
            <p:ph type="body" sz="quarter" idx="21"/>
          </p:nvPr>
        </p:nvSpPr>
        <p:spPr/>
        <p:txBody>
          <a:bodyPr/>
          <a:p>
            <a:r>
              <a:rPr dirty="0" lang="en-US"/>
              <a:t>G</a:t>
            </a:r>
            <a:r>
              <a:rPr dirty="0" lang="en-US"/>
              <a:t>o</a:t>
            </a:r>
            <a:r>
              <a:rPr dirty="0" lang="en-US"/>
              <a:t> </a:t>
            </a:r>
            <a:r>
              <a:rPr dirty="0" lang="en-US"/>
              <a:t>t</a:t>
            </a:r>
            <a:r>
              <a:rPr dirty="0" lang="en-US"/>
              <a:t>o</a:t>
            </a:r>
            <a:r>
              <a:rPr dirty="0" lang="en-US"/>
              <a:t> </a:t>
            </a:r>
            <a:r>
              <a:rPr dirty="0" lang="en-US"/>
              <a:t>t</a:t>
            </a:r>
            <a:r>
              <a:rPr dirty="0" lang="en-US"/>
              <a:t>h</a:t>
            </a:r>
            <a:r>
              <a:rPr dirty="0" lang="en-US"/>
              <a:t>e</a:t>
            </a:r>
            <a:r>
              <a:rPr dirty="0" lang="en-US"/>
              <a:t> </a:t>
            </a:r>
            <a:r>
              <a:rPr dirty="0" lang="en-US"/>
              <a:t>l</a:t>
            </a:r>
            <a:r>
              <a:rPr dirty="0" lang="en-US"/>
              <a:t>i</a:t>
            </a:r>
            <a:r>
              <a:rPr dirty="0" lang="en-US"/>
              <a:t>n</a:t>
            </a:r>
            <a:r>
              <a:rPr dirty="0" lang="en-US"/>
              <a:t>k</a:t>
            </a:r>
            <a:r>
              <a:rPr dirty="0" lang="en-US"/>
              <a:t> </a:t>
            </a:r>
            <a:r>
              <a:rPr dirty="0" lang="en-US"/>
              <a:t>t</a:t>
            </a:r>
            <a:r>
              <a:rPr dirty="0" lang="en-US"/>
              <a:t>o</a:t>
            </a:r>
            <a:r>
              <a:rPr dirty="0" lang="en-US"/>
              <a:t> </a:t>
            </a:r>
            <a:r>
              <a:rPr dirty="0" lang="en-US"/>
              <a:t>e</a:t>
            </a:r>
            <a:r>
              <a:rPr dirty="0" lang="en-US"/>
              <a:t>x</a:t>
            </a:r>
            <a:r>
              <a:rPr dirty="0" lang="en-US"/>
              <a:t>p</a:t>
            </a:r>
            <a:r>
              <a:rPr dirty="0" lang="en-US"/>
              <a:t>l</a:t>
            </a:r>
            <a:r>
              <a:rPr dirty="0" lang="en-US"/>
              <a:t>o</a:t>
            </a:r>
            <a:r>
              <a:rPr dirty="0" lang="en-US"/>
              <a:t>re</a:t>
            </a:r>
            <a:r>
              <a:rPr dirty="0" lang="en-US"/>
              <a:t> </a:t>
            </a:r>
            <a:r>
              <a:rPr dirty="0" lang="en-US"/>
              <a:t>more</a:t>
            </a:r>
            <a:r>
              <a:rPr dirty="0" lang="en-US"/>
              <a:t> </a:t>
            </a:r>
            <a:r>
              <a:rPr dirty="0" lang="en-US"/>
              <a:t>.</a:t>
            </a:r>
            <a:endParaRPr dirty="0" lang="en-US"/>
          </a:p>
        </p:txBody>
      </p:sp>
      <p:sp>
        <p:nvSpPr>
          <p:cNvPr id="1048686" name="Text Placeholder 89"/>
          <p:cNvSpPr>
            <a:spLocks noGrp="1"/>
          </p:cNvSpPr>
          <p:nvPr>
            <p:ph type="body" sz="quarter" idx="19"/>
          </p:nvPr>
        </p:nvSpPr>
        <p:spPr/>
        <p:txBody>
          <a:bodyPr/>
          <a:p>
            <a:r>
              <a:rPr dirty="0" lang="en-US"/>
              <a:t>Significance</a:t>
            </a:r>
          </a:p>
        </p:txBody>
      </p:sp>
      <p:sp>
        <p:nvSpPr>
          <p:cNvPr id="1048687" name="Text Placeholder 33"/>
          <p:cNvSpPr>
            <a:spLocks noGrp="1"/>
          </p:cNvSpPr>
          <p:nvPr>
            <p:ph type="body" sz="quarter" idx="22"/>
          </p:nvPr>
        </p:nvSpPr>
        <p:spPr/>
        <p:txBody>
          <a:bodyPr/>
          <a:p>
            <a:r>
              <a:rPr dirty="0" lang="en-US"/>
              <a:t>V</a:t>
            </a:r>
            <a:r>
              <a:rPr dirty="0" lang="en-US"/>
              <a:t>i</a:t>
            </a:r>
            <a:r>
              <a:rPr dirty="0" lang="en-US"/>
              <a:t>s</a:t>
            </a:r>
            <a:r>
              <a:rPr dirty="0" lang="en-US"/>
              <a:t>ualization</a:t>
            </a:r>
            <a:r>
              <a:rPr dirty="0" lang="en-US"/>
              <a:t> </a:t>
            </a:r>
            <a:r>
              <a:rPr dirty="0" lang="en-US"/>
              <a:t>a</a:t>
            </a:r>
            <a:r>
              <a:rPr dirty="0" lang="en-US"/>
              <a:t>n</a:t>
            </a:r>
            <a:r>
              <a:rPr dirty="0" lang="en-US"/>
              <a:t>d</a:t>
            </a:r>
            <a:r>
              <a:rPr dirty="0" lang="en-US"/>
              <a:t> </a:t>
            </a:r>
            <a:r>
              <a:rPr dirty="0" lang="en-US"/>
              <a:t>i</a:t>
            </a:r>
            <a:r>
              <a:rPr dirty="0" lang="en-US"/>
              <a:t>n</a:t>
            </a:r>
            <a:r>
              <a:rPr dirty="0" lang="en-US"/>
              <a:t>s</a:t>
            </a:r>
            <a:r>
              <a:rPr dirty="0" lang="en-US"/>
              <a:t>i</a:t>
            </a:r>
            <a:r>
              <a:rPr dirty="0" lang="en-US"/>
              <a:t>ghts</a:t>
            </a:r>
            <a:r>
              <a:rPr dirty="0" lang="en-US"/>
              <a:t> </a:t>
            </a:r>
            <a:r>
              <a:rPr dirty="0" lang="en-US"/>
              <a:t>i</a:t>
            </a:r>
            <a:r>
              <a:rPr dirty="0" lang="en-US"/>
              <a:t>n</a:t>
            </a:r>
            <a:r>
              <a:rPr dirty="0" lang="en-US"/>
              <a:t> </a:t>
            </a:r>
            <a:r>
              <a:rPr dirty="0" lang="en-US"/>
              <a:t>p</a:t>
            </a:r>
            <a:r>
              <a:rPr dirty="0" lang="en-US"/>
              <a:t>d</a:t>
            </a:r>
            <a:r>
              <a:rPr dirty="0" lang="en-US"/>
              <a:t>f</a:t>
            </a:r>
            <a:r>
              <a:rPr dirty="0" lang="en-US"/>
              <a:t> </a:t>
            </a:r>
            <a:r>
              <a:rPr dirty="0" lang="en-US"/>
              <a:t>f</a:t>
            </a:r>
            <a:r>
              <a:rPr dirty="0" lang="en-US"/>
              <a:t>o</a:t>
            </a:r>
            <a:r>
              <a:rPr dirty="0" lang="en-US"/>
              <a:t>r</a:t>
            </a:r>
            <a:r>
              <a:rPr dirty="0" lang="en-US"/>
              <a:t>m</a:t>
            </a:r>
            <a:r>
              <a:rPr dirty="0" lang="en-US"/>
              <a:t>.</a:t>
            </a:r>
            <a:endParaRPr dirty="0" lang="en-US"/>
          </a:p>
        </p:txBody>
      </p:sp>
    </p:spTree>
  </p:cSld>
  <p:clrMapOvr>
    <a:masterClrMapping/>
  </p:clrMapOvr>
</p:sld>
</file>

<file path=ppt/theme/theme1.xml><?xml version="1.0" encoding="utf-8"?>
<a:theme xmlns:a="http://schemas.openxmlformats.org/drawingml/2006/main" name="Berlin">
  <a:themeElements>
    <a:clrScheme name="Berlin">
      <a:dk1>
        <a:sysClr lastClr="000000" val="windowText"/>
      </a:dk1>
      <a:lt1>
        <a:sysClr lastClr="FFFFFF" val="window"/>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algn="t" blurRad="50800" dir="5400000" dist="38100"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Reflection on Learning</dc:title>
  <dc:creator>Naman Mishra</dc:creator>
  <cp:lastModifiedBy>Naman Mishra</cp:lastModifiedBy>
  <dcterms:created xsi:type="dcterms:W3CDTF">2020-07-16T22:15:08Z</dcterms:created>
  <dcterms:modified xsi:type="dcterms:W3CDTF">2020-07-18T04:37:25Z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