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34f66087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34f66087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34f66087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34f66087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34f66087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34f66087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34f66087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34f66087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34f66087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34f66087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34f66087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34f66087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34f66087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34f66087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4f66087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4f66087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34f66087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34f66087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4f66087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34f66087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34f66087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34f66087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34f66087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34f66087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34f66087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34f66087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34f66087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34f66087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34f66087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34f66087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63175"/>
            <a:ext cx="85206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275" y="1281750"/>
            <a:ext cx="89460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DEEP NEURAL NETWORK  MODEL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						With Lth Layer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Presenting By:								      Presenting To: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Abhishek Kumar									Dr. Yamuna P. Shukla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2019PCS0002									Ms. Ambreen Bahsir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62450" y="47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Backword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265700" y="1319975"/>
            <a:ext cx="8742300" cy="3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25" y="1386663"/>
            <a:ext cx="811530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20275" y="503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72325" y="1145725"/>
            <a:ext cx="7584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50" y="1968099"/>
            <a:ext cx="8152225" cy="209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34325" y="50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Linear-Activation backward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34325" y="1348125"/>
            <a:ext cx="8517600" cy="3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dZ[l]= dA[l]*g’(Z[l])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478375" y="53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L-model Backword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99125" y="1338900"/>
            <a:ext cx="76887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75" y="1529900"/>
            <a:ext cx="7381875" cy="33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557675" y="56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Parameter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557675" y="1272825"/>
            <a:ext cx="76887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W[l]=W[l]-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α * dW[l];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b[l]=b[l]-α * db[l];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425525" y="499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185000" y="1312475"/>
            <a:ext cx="8840100" cy="3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00" y="1312475"/>
            <a:ext cx="8296550" cy="377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584100" y="48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7650" y="1391725"/>
            <a:ext cx="76887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91600" y="45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91600" y="1299250"/>
            <a:ext cx="76887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00" y="1388678"/>
            <a:ext cx="7688700" cy="332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32700" y="531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78125" y="1334050"/>
            <a:ext cx="8672100" cy="3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10" y="1334100"/>
            <a:ext cx="6951840" cy="38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45125" y="55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Alogrithmic Approach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45125" y="1277850"/>
            <a:ext cx="7688700" cy="3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Initialization weights and biases for L-layer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Forword Propagation: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i) Linear Forword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II) Linear Activation Forword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Computing Cost Function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Backword Propagation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i) Linear Backword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ii) Linear Activation Backword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Update Parameter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Prediction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273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34825" y="1286050"/>
            <a:ext cx="9009300" cy="3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</a:t>
            </a:r>
            <a:r>
              <a:rPr b="1" lang="en" sz="1400"/>
              <a:t>Z[l]=W[l]A[l−1]+b[l]</a:t>
            </a:r>
            <a:endParaRPr b="1" sz="1400"/>
          </a:p>
          <a:p>
            <a:pPr indent="-314325" lvl="0" marL="736600" marR="279400" rtl="0" algn="l"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initialization for the weight matrices.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736600" marR="279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Zero initialization for the biases.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92500" y="48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Forword Propagation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9350" y="1352100"/>
            <a:ext cx="8985300" cy="3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736600" marR="279400" rtl="0" algn="l"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LINEAR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736600" marR="279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LINEAR-&gt;ACTIVATION where ACTIVATION can be Any Activation Function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[LINEAR -&gt; RELU] 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×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(L-1) -&gt; LINEAR -&gt; SIGMOID    { Model Structure}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Z[l]=W[l]A[l-1]+b[l]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Where, A[0]=X;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	 X: Set of Input Vectors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W[l]: Weight matrix of lth layer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b[l]: Biases of lth layer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A[l]=g(Z[l]);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i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i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i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−1]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531250" y="393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597325" y="1312450"/>
            <a:ext cx="76887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26" y="1511975"/>
            <a:ext cx="7688701" cy="312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46250" y="43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187675" y="1338900"/>
            <a:ext cx="8890200" cy="3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Cross-entropy cost: </a:t>
            </a:r>
            <a:endParaRPr sz="220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25" y="3180900"/>
            <a:ext cx="74295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25500" y="38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Backword Propagation 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211425" y="1268525"/>
            <a:ext cx="8840100" cy="3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75" y="1507521"/>
            <a:ext cx="8503450" cy="346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