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A50FD58-B6AF-46B1-9070-3069A766F0B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416A7BE-3C85-4E87-976D-D753F5F2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56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D58-B6AF-46B1-9070-3069A766F0B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A7BE-3C85-4E87-976D-D753F5F2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50FD58-B6AF-46B1-9070-3069A766F0B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16A7BE-3C85-4E87-976D-D753F5F2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991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50FD58-B6AF-46B1-9070-3069A766F0B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16A7BE-3C85-4E87-976D-D753F5F28B9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125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50FD58-B6AF-46B1-9070-3069A766F0B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16A7BE-3C85-4E87-976D-D753F5F2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767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D58-B6AF-46B1-9070-3069A766F0B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A7BE-3C85-4E87-976D-D753F5F2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D58-B6AF-46B1-9070-3069A766F0B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A7BE-3C85-4E87-976D-D753F5F2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325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D58-B6AF-46B1-9070-3069A766F0B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A7BE-3C85-4E87-976D-D753F5F2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132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50FD58-B6AF-46B1-9070-3069A766F0B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16A7BE-3C85-4E87-976D-D753F5F2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81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D58-B6AF-46B1-9070-3069A766F0B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A7BE-3C85-4E87-976D-D753F5F2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02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50FD58-B6AF-46B1-9070-3069A766F0B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416A7BE-3C85-4E87-976D-D753F5F2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69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D58-B6AF-46B1-9070-3069A766F0B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A7BE-3C85-4E87-976D-D753F5F2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22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D58-B6AF-46B1-9070-3069A766F0B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A7BE-3C85-4E87-976D-D753F5F2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58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D58-B6AF-46B1-9070-3069A766F0B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A7BE-3C85-4E87-976D-D753F5F2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46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D58-B6AF-46B1-9070-3069A766F0B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A7BE-3C85-4E87-976D-D753F5F2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66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D58-B6AF-46B1-9070-3069A766F0B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A7BE-3C85-4E87-976D-D753F5F2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1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FD58-B6AF-46B1-9070-3069A766F0B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A7BE-3C85-4E87-976D-D753F5F2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17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0FD58-B6AF-46B1-9070-3069A766F0B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6A7BE-3C85-4E87-976D-D753F5F28B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306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8E42-436D-719E-0544-BD40938E5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Airbnb EDA Project – New York City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2E601-ABA9-EB71-1158-AB813B03F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Exploratory Data Analysis of Airbnb Listings using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06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6BB050-45D5-816C-8C9A-3EB98E5FA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3" y="201839"/>
            <a:ext cx="5943608" cy="3714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922A27-E9DA-8C6F-A0B2-E5B2E30A1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201839"/>
            <a:ext cx="5791199" cy="2971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CBA94F-0135-A594-4D8C-26ADA7389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3" y="3826324"/>
            <a:ext cx="6063352" cy="28298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FE57E1-3BFB-E6EC-D56A-4BB91139B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173638"/>
            <a:ext cx="5791200" cy="34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FB0E9A-3A30-7E21-3F67-39CD1EDEF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5" y="130624"/>
            <a:ext cx="4985663" cy="3739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8F1B48-0D36-2CC5-A957-71C54D6F4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2"/>
          <a:stretch>
            <a:fillRect/>
          </a:stretch>
        </p:blipFill>
        <p:spPr>
          <a:xfrm>
            <a:off x="5159827" y="244923"/>
            <a:ext cx="6858008" cy="6368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74E7B2-D816-E5FD-4A9E-A522A311B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65" y="3869872"/>
            <a:ext cx="5486411" cy="27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5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440757-CE25-4C3C-4D1C-6E497FD23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502" y="0"/>
            <a:ext cx="7968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488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</TotalTime>
  <Words>15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Airbnb EDA Project – New York City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jha</dc:creator>
  <cp:lastModifiedBy>abhishek jha</cp:lastModifiedBy>
  <cp:revision>2</cp:revision>
  <dcterms:created xsi:type="dcterms:W3CDTF">2025-07-21T20:02:03Z</dcterms:created>
  <dcterms:modified xsi:type="dcterms:W3CDTF">2025-07-21T20:13:23Z</dcterms:modified>
</cp:coreProperties>
</file>