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handoutMasterIdLst>
    <p:handoutMasterId r:id="rId26"/>
  </p:handoutMasterIdLst>
  <p:sldIdLst>
    <p:sldId id="880" r:id="rId2"/>
    <p:sldId id="933" r:id="rId3"/>
    <p:sldId id="934" r:id="rId4"/>
    <p:sldId id="935" r:id="rId5"/>
    <p:sldId id="936" r:id="rId6"/>
    <p:sldId id="937" r:id="rId7"/>
    <p:sldId id="938" r:id="rId8"/>
    <p:sldId id="939" r:id="rId9"/>
    <p:sldId id="940" r:id="rId10"/>
    <p:sldId id="941" r:id="rId11"/>
    <p:sldId id="942" r:id="rId12"/>
    <p:sldId id="943" r:id="rId13"/>
    <p:sldId id="944" r:id="rId14"/>
    <p:sldId id="945" r:id="rId15"/>
    <p:sldId id="946" r:id="rId16"/>
    <p:sldId id="947" r:id="rId17"/>
    <p:sldId id="948" r:id="rId18"/>
    <p:sldId id="949" r:id="rId19"/>
    <p:sldId id="950" r:id="rId20"/>
    <p:sldId id="951" r:id="rId21"/>
    <p:sldId id="952" r:id="rId22"/>
    <p:sldId id="953" r:id="rId23"/>
    <p:sldId id="954" r:id="rId24"/>
  </p:sldIdLst>
  <p:sldSz cx="9907588" cy="6858000"/>
  <p:notesSz cx="6727825" cy="9717088"/>
  <p:custShowLst>
    <p:custShow name="Maemo Introduction" id="0">
      <p:sldLst/>
    </p:custShow>
    <p:custShow name="Development Environment" id="1">
      <p:sldLst/>
    </p:custShow>
    <p:custShow name="Running Qt Apps in Maemo Device" id="2">
      <p:sldLst/>
    </p:custShow>
  </p:custShowLst>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9900"/>
    <a:srgbClr val="3293C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55379" autoAdjust="0"/>
  </p:normalViewPr>
  <p:slideViewPr>
    <p:cSldViewPr>
      <p:cViewPr>
        <p:scale>
          <a:sx n="60" d="100"/>
          <a:sy n="60" d="100"/>
        </p:scale>
        <p:origin x="-648" y="66"/>
      </p:cViewPr>
      <p:guideLst>
        <p:guide orient="horz" pos="2160"/>
        <p:guide pos="3120"/>
      </p:guideLst>
    </p:cSldViewPr>
  </p:slideViewPr>
  <p:outlineViewPr>
    <p:cViewPr>
      <p:scale>
        <a:sx n="33" d="100"/>
        <a:sy n="33" d="100"/>
      </p:scale>
      <p:origin x="0" y="102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90" d="100"/>
          <a:sy n="90" d="100"/>
        </p:scale>
        <p:origin x="-1128" y="-72"/>
      </p:cViewPr>
      <p:guideLst>
        <p:guide orient="horz" pos="3060"/>
        <p:guide pos="211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19600" cy="485280"/>
          </a:xfrm>
          <a:prstGeom prst="rect">
            <a:avLst/>
          </a:prstGeom>
          <a:noFill/>
          <a:ln>
            <a:noFill/>
          </a:ln>
        </p:spPr>
        <p:txBody>
          <a:bodyPr vert="horz" lIns="90000" tIns="45000" rIns="90000" bIns="45000"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r>
              <a:rPr lang="en-US" sz="1400" b="0" i="0" u="none" strike="noStrike" baseline="0" dirty="0" smtClean="0">
                <a:ln>
                  <a:noFill/>
                </a:ln>
                <a:solidFill>
                  <a:srgbClr val="000000"/>
                </a:solidFill>
                <a:latin typeface="Times New Roman" pitchFamily="18"/>
                <a:ea typeface="Arial Unicode MS" pitchFamily="2"/>
                <a:cs typeface="Tahoma" pitchFamily="2"/>
              </a:rPr>
              <a:t>Java ME for Education</a:t>
            </a:r>
            <a:endParaRPr lang="en-US" sz="1400" b="0" i="0" u="none" strike="noStrike" baseline="0" dirty="0">
              <a:ln>
                <a:noFill/>
              </a:ln>
              <a:solidFill>
                <a:srgbClr val="000000"/>
              </a:solidFill>
              <a:latin typeface="Times New Roman" pitchFamily="18"/>
              <a:ea typeface="Arial Unicode MS" pitchFamily="2"/>
              <a:cs typeface="Tahoma" pitchFamily="2"/>
            </a:endParaRPr>
          </a:p>
        </p:txBody>
      </p:sp>
      <p:sp>
        <p:nvSpPr>
          <p:cNvPr id="5" name="Slide Number Placeholder 4"/>
          <p:cNvSpPr txBox="1">
            <a:spLocks noGrp="1"/>
          </p:cNvSpPr>
          <p:nvPr>
            <p:ph type="sldNum" sz="quarter" idx="3"/>
          </p:nvPr>
        </p:nvSpPr>
        <p:spPr>
          <a:xfrm>
            <a:off x="3808440" y="9230760"/>
            <a:ext cx="2919600" cy="485280"/>
          </a:xfrm>
          <a:prstGeom prst="rect">
            <a:avLst/>
          </a:prstGeom>
          <a:noFill/>
          <a:ln>
            <a:noFill/>
          </a:ln>
        </p:spPr>
        <p:txBody>
          <a:bodyPr vert="horz" lIns="90000" tIns="45000" rIns="90000" bIns="45000" anchor="b"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fld id="{5274C29D-F64B-4DCE-8EB0-C001CADE0EF0}" type="slidenum">
              <a:rPr/>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t>‹#›</a:t>
            </a:fld>
            <a:endParaRPr lang="en-US" sz="1400" b="0" i="0" u="none" strike="noStrike" baseline="0">
              <a:ln>
                <a:noFill/>
              </a:ln>
              <a:solidFill>
                <a:srgbClr val="000000"/>
              </a:solidFill>
              <a:latin typeface="Times New Roman" pitchFamily="18"/>
              <a:ea typeface="Arial Unicode MS" pitchFamily="2"/>
              <a:cs typeface="Tahoma" pitchFamily="2"/>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728400" cy="9716400"/>
          </a:xfrm>
          <a:prstGeom prst="rect">
            <a:avLst/>
          </a:prstGeom>
          <a:solidFill>
            <a:srgbClr val="FFFFFF"/>
          </a:solidFill>
          <a:ln>
            <a:noFill/>
            <a:prstDash val="solid"/>
          </a:ln>
        </p:spPr>
        <p:txBody>
          <a:bodyPr vert="horz" lIns="90000" tIns="45000" rIns="90000" bIns="45000" anchor="ctr" anchorCtr="1"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 name="Notes Placeholder 2"/>
          <p:cNvSpPr txBox="1">
            <a:spLocks noGrp="1"/>
          </p:cNvSpPr>
          <p:nvPr>
            <p:ph type="body" sz="quarter" idx="3"/>
          </p:nvPr>
        </p:nvSpPr>
        <p:spPr>
          <a:xfrm>
            <a:off x="898199" y="4629240"/>
            <a:ext cx="4932360" cy="4394520"/>
          </a:xfrm>
          <a:prstGeom prst="rect">
            <a:avLst/>
          </a:prstGeom>
          <a:noFill/>
          <a:ln>
            <a:noFill/>
          </a:ln>
        </p:spPr>
        <p:txBody>
          <a:bodyPr vert="horz" lIns="89280" tIns="43920" rIns="89280" bIns="43920" compatLnSpc="1"/>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endParaRPr lang="en-US"/>
          </a:p>
        </p:txBody>
      </p:sp>
      <p:sp>
        <p:nvSpPr>
          <p:cNvPr id="4" name="Slide Image Placeholder 3"/>
          <p:cNvSpPr>
            <a:spLocks noGrp="1" noRot="1" noChangeAspect="1"/>
          </p:cNvSpPr>
          <p:nvPr>
            <p:ph type="sldImg" idx="2"/>
          </p:nvPr>
        </p:nvSpPr>
        <p:spPr>
          <a:xfrm>
            <a:off x="907919" y="844559"/>
            <a:ext cx="4913279" cy="3403800"/>
          </a:xfrm>
          <a:prstGeom prst="rect">
            <a:avLst/>
          </a:prstGeom>
          <a:noFill/>
          <a:ln>
            <a:noFill/>
            <a:prstDash val="solid"/>
          </a:ln>
        </p:spPr>
      </p:sp>
      <p:sp>
        <p:nvSpPr>
          <p:cNvPr id="5" name="Header Placeholder 4"/>
          <p:cNvSpPr txBox="1">
            <a:spLocks noGrp="1"/>
          </p:cNvSpPr>
          <p:nvPr>
            <p:ph type="hdr" sz="quarter"/>
          </p:nvPr>
        </p:nvSpPr>
        <p:spPr>
          <a:xfrm>
            <a:off x="-360" y="-360"/>
            <a:ext cx="2916359" cy="486000"/>
          </a:xfrm>
          <a:prstGeom prst="rect">
            <a:avLst/>
          </a:prstGeom>
          <a:noFill/>
          <a:ln>
            <a:noFill/>
          </a:ln>
        </p:spPr>
        <p:txBody>
          <a:bodyPr vert="horz" wrap="square" lIns="90000" tIns="46800" rIns="90000" bIns="46800" anchor="t" anchorCtr="0" compatLnSpc="1"/>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GB" sz="1200" b="0" i="0" u="none" strike="noStrike" baseline="0">
                <a:solidFill>
                  <a:srgbClr val="000000"/>
                </a:solidFill>
                <a:latin typeface="Times New Roman" pitchFamily="18"/>
                <a:ea typeface="Arial Unicode MS" pitchFamily="2"/>
                <a:cs typeface="Tahoma" pitchFamily="2"/>
              </a:defRPr>
            </a:lvl1pPr>
          </a:lstStyle>
          <a:p>
            <a:r>
              <a:rPr lang="fi-FI" dirty="0" smtClean="0"/>
              <a:t>Java ME for </a:t>
            </a:r>
            <a:r>
              <a:rPr lang="fi-FI" dirty="0" err="1" smtClean="0"/>
              <a:t>Education</a:t>
            </a:r>
            <a:endParaRPr lang="fi-FI" dirty="0"/>
          </a:p>
        </p:txBody>
      </p:sp>
      <p:sp>
        <p:nvSpPr>
          <p:cNvPr id="7" name="Slide Number Placeholder 6"/>
          <p:cNvSpPr txBox="1">
            <a:spLocks noGrp="1"/>
          </p:cNvSpPr>
          <p:nvPr>
            <p:ph type="sldNum" sz="quarter" idx="5"/>
          </p:nvPr>
        </p:nvSpPr>
        <p:spPr>
          <a:xfrm>
            <a:off x="3811679" y="9227520"/>
            <a:ext cx="2916000" cy="486000"/>
          </a:xfrm>
          <a:prstGeom prst="rect">
            <a:avLst/>
          </a:prstGeom>
          <a:noFill/>
          <a:ln>
            <a:noFill/>
          </a:ln>
        </p:spPr>
        <p:txBody>
          <a:bodyPr vert="horz" wrap="square" lIns="90000" tIns="46800" rIns="90000" bIns="46800" anchor="b" anchorCtr="0" compatLnSpc="1"/>
          <a:lstStyle>
            <a:lvl1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GB" sz="1200" b="0" i="0" u="none" strike="noStrike" baseline="0">
                <a:solidFill>
                  <a:srgbClr val="000000"/>
                </a:solidFill>
                <a:latin typeface="Times New Roman" pitchFamily="18"/>
                <a:ea typeface="Arial Unicode MS" pitchFamily="2"/>
                <a:cs typeface="Tahoma" pitchFamily="2"/>
              </a:defRPr>
            </a:lvl1pPr>
          </a:lstStyle>
          <a:p>
            <a:pPr lvl="0"/>
            <a:fld id="{15B59B36-1D84-4D10-8969-CD06EBF2AEE9}" type="slidenum">
              <a:rPr/>
              <a:pPr lvl="0"/>
              <a:t>‹#›</a:t>
            </a:fld>
            <a:endParaRPr lang="en-GB"/>
          </a:p>
        </p:txBody>
      </p:sp>
    </p:spTree>
  </p:cSld>
  <p:clrMap bg1="lt1" tx1="dk1" bg2="lt2" tx2="dk2" accent1="accent1" accent2="accent2" accent3="accent3" accent4="accent4" accent5="accent5" accent6="accent6" hlink="hlink" folHlink="folHlink"/>
  <p:hf/>
  <p:notesStyle>
    <a:lvl1pPr marL="0" marR="0" indent="0" algn="l" rtl="0" hangingPunct="0">
      <a:lnSpc>
        <a:spcPct val="90000"/>
      </a:lnSpc>
      <a:spcBef>
        <a:spcPts val="499"/>
      </a:spcBef>
      <a:spcAft>
        <a:spcPts val="0"/>
      </a:spcAft>
      <a:tabLst>
        <a:tab pos="0" algn="l"/>
        <a:tab pos="761759" algn="l"/>
        <a:tab pos="1523880" algn="l"/>
        <a:tab pos="2286000" algn="l"/>
        <a:tab pos="3047760" algn="l"/>
        <a:tab pos="3809880" algn="l"/>
        <a:tab pos="4572000" algn="l"/>
        <a:tab pos="5333760" algn="l"/>
        <a:tab pos="6095880" algn="l"/>
        <a:tab pos="6858000" algn="l"/>
        <a:tab pos="7619760" algn="l"/>
        <a:tab pos="8381879" algn="l"/>
        <a:tab pos="9144000" algn="l"/>
        <a:tab pos="9905760" algn="l"/>
        <a:tab pos="10667880" algn="l"/>
      </a:tabLst>
      <a:defRPr lang="en-US" sz="1000" b="0" i="0" u="none" strike="noStrike" baseline="0">
        <a:ln>
          <a:noFill/>
        </a:ln>
        <a:solidFill>
          <a:srgbClr val="000000"/>
        </a:solidFill>
        <a:latin typeface="Arial" pitchFamily="18"/>
        <a:ea typeface="Arial Unicode MS"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6"/>
          <p:cNvSpPr>
            <a:spLocks noGrp="1" noChangeArrowheads="1"/>
          </p:cNvSpPr>
          <p:nvPr>
            <p:ph type="sldNum" sz="quarter" idx="5"/>
          </p:nvPr>
        </p:nvSpPr>
        <p:spPr>
          <a:noFill/>
        </p:spPr>
        <p:txBody>
          <a:bodyPr/>
          <a:lstStyle/>
          <a:p>
            <a:fld id="{7CEFE5F9-6BE6-4F0D-846A-B1ABAB48419C}" type="slidenum">
              <a:rPr lang="en-US"/>
              <a:pPr/>
              <a:t>1</a:t>
            </a:fld>
            <a:endParaRPr lang="en-US"/>
          </a:p>
        </p:txBody>
      </p:sp>
      <p:sp>
        <p:nvSpPr>
          <p:cNvPr id="22533" name="Rectangle 2"/>
          <p:cNvSpPr>
            <a:spLocks noGrp="1" noRot="1" noChangeAspect="1" noChangeArrowheads="1" noTextEdit="1"/>
          </p:cNvSpPr>
          <p:nvPr>
            <p:ph type="sldImg"/>
          </p:nvPr>
        </p:nvSpPr>
        <p:spPr>
          <a:xfrm>
            <a:off x="906463" y="844550"/>
            <a:ext cx="4916487" cy="3403600"/>
          </a:xfrm>
          <a:ln/>
        </p:spPr>
      </p:sp>
      <p:sp>
        <p:nvSpPr>
          <p:cNvPr id="22534" name="Rectangle 3"/>
          <p:cNvSpPr>
            <a:spLocks noGrp="1" noChangeArrowheads="1"/>
          </p:cNvSpPr>
          <p:nvPr>
            <p:ph type="body" idx="1"/>
          </p:nvPr>
        </p:nvSpPr>
        <p:spPr>
          <a:noFill/>
          <a:ln w="9525"/>
        </p:spPr>
        <p:txBody>
          <a:bodyPr/>
          <a:lstStyle/>
          <a:p>
            <a:pPr rtl="0">
              <a:buNone/>
            </a:pPr>
            <a:r>
              <a:rPr lang="en-US" sz="1000" b="0" i="0" u="none" strike="noStrike" baseline="0" dirty="0" smtClean="0">
                <a:ln>
                  <a:noFill/>
                </a:ln>
                <a:solidFill>
                  <a:srgbClr val="000000"/>
                </a:solidFill>
                <a:latin typeface="Arial" pitchFamily="18"/>
                <a:ea typeface="Arial Unicode MS" pitchFamily="2"/>
                <a:cs typeface="Tahoma" pitchFamily="2"/>
              </a:rPr>
              <a:t>This document is licensed under the Creative Commons Attribution-Share Alike 3.0 License.</a:t>
            </a:r>
          </a:p>
          <a:p>
            <a:pPr rtl="0"/>
            <a:endParaRPr lang="en-US" sz="1000" b="0" i="0" u="none" strike="noStrike" baseline="0" dirty="0" smtClean="0">
              <a:ln>
                <a:noFill/>
              </a:ln>
              <a:solidFill>
                <a:srgbClr val="000000"/>
              </a:solidFill>
              <a:latin typeface="Arial" pitchFamily="18"/>
              <a:ea typeface="Arial Unicode MS" pitchFamily="2"/>
              <a:cs typeface="Tahoma" pitchFamily="2"/>
            </a:endParaRPr>
          </a:p>
          <a:p>
            <a:pPr rtl="0">
              <a:buNone/>
            </a:pPr>
            <a:r>
              <a:rPr lang="en-US" sz="1000" b="0" i="0" u="none" strike="noStrike" baseline="0" dirty="0" smtClean="0">
                <a:ln>
                  <a:noFill/>
                </a:ln>
                <a:solidFill>
                  <a:srgbClr val="000000"/>
                </a:solidFill>
                <a:latin typeface="Arial" pitchFamily="18"/>
                <a:ea typeface="Arial Unicode MS" pitchFamily="2"/>
                <a:cs typeface="Tahoma" pitchFamily="2"/>
              </a:rPr>
              <a:t>For more information, see http://creativecommons.org/licenses/by-sa/3.0/ for the full terms of the license.</a:t>
            </a:r>
          </a:p>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6"/>
          <p:cNvSpPr txBox="1">
            <a:spLocks noGrp="1" noChangeArrowheads="1"/>
          </p:cNvSpPr>
          <p:nvPr/>
        </p:nvSpPr>
        <p:spPr bwMode="auto">
          <a:xfrm>
            <a:off x="3810689" y="9229647"/>
            <a:ext cx="2915549" cy="485854"/>
          </a:xfrm>
          <a:prstGeom prst="rect">
            <a:avLst/>
          </a:prstGeom>
          <a:noFill/>
          <a:ln w="9525">
            <a:noFill/>
            <a:miter lim="800000"/>
            <a:headEnd/>
            <a:tailEnd/>
          </a:ln>
        </p:spPr>
        <p:txBody>
          <a:bodyPr anchor="b"/>
          <a:lstStyle/>
          <a:p>
            <a:pPr algn="r" eaLnBrk="0" hangingPunct="0"/>
            <a:fld id="{F9D948B5-AEA9-42EC-BCF3-864BA94B07EA}" type="slidenum">
              <a:rPr lang="en-US" sz="1200">
                <a:latin typeface="Times New Roman" pitchFamily="18" charset="0"/>
              </a:rPr>
              <a:pPr algn="r" eaLnBrk="0" hangingPunct="0"/>
              <a:t>10</a:t>
            </a:fld>
            <a:endParaRPr lang="en-US" sz="1200">
              <a:latin typeface="Times New Roman" pitchFamily="18" charset="0"/>
            </a:endParaRPr>
          </a:p>
        </p:txBody>
      </p:sp>
      <p:sp>
        <p:nvSpPr>
          <p:cNvPr id="32772" name="Rectangle 2"/>
          <p:cNvSpPr>
            <a:spLocks noGrp="1" noRot="1" noChangeAspect="1" noChangeArrowheads="1" noTextEdit="1"/>
          </p:cNvSpPr>
          <p:nvPr>
            <p:ph type="sldImg"/>
          </p:nvPr>
        </p:nvSpPr>
        <p:spPr>
          <a:xfrm>
            <a:off x="906463" y="844550"/>
            <a:ext cx="4916487" cy="3403600"/>
          </a:xfrm>
          <a:ln/>
        </p:spPr>
      </p:sp>
      <p:sp>
        <p:nvSpPr>
          <p:cNvPr id="32773"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6"/>
          <p:cNvSpPr txBox="1">
            <a:spLocks noGrp="1" noChangeArrowheads="1"/>
          </p:cNvSpPr>
          <p:nvPr/>
        </p:nvSpPr>
        <p:spPr bwMode="auto">
          <a:xfrm>
            <a:off x="3810689" y="9229647"/>
            <a:ext cx="2915549" cy="485854"/>
          </a:xfrm>
          <a:prstGeom prst="rect">
            <a:avLst/>
          </a:prstGeom>
          <a:noFill/>
          <a:ln w="9525">
            <a:noFill/>
            <a:miter lim="800000"/>
            <a:headEnd/>
            <a:tailEnd/>
          </a:ln>
        </p:spPr>
        <p:txBody>
          <a:bodyPr anchor="b"/>
          <a:lstStyle/>
          <a:p>
            <a:pPr algn="r" eaLnBrk="0" hangingPunct="0"/>
            <a:fld id="{E899D128-9374-4448-9F3D-C71604F5339F}" type="slidenum">
              <a:rPr lang="en-US" sz="1200">
                <a:latin typeface="Times New Roman" pitchFamily="18" charset="0"/>
              </a:rPr>
              <a:pPr algn="r" eaLnBrk="0" hangingPunct="0"/>
              <a:t>11</a:t>
            </a:fld>
            <a:endParaRPr lang="en-US" sz="1200">
              <a:latin typeface="Times New Roman" pitchFamily="18" charset="0"/>
            </a:endParaRPr>
          </a:p>
        </p:txBody>
      </p:sp>
      <p:sp>
        <p:nvSpPr>
          <p:cNvPr id="34820" name="Rectangle 2"/>
          <p:cNvSpPr>
            <a:spLocks noGrp="1" noRot="1" noChangeAspect="1" noChangeArrowheads="1" noTextEdit="1"/>
          </p:cNvSpPr>
          <p:nvPr>
            <p:ph type="sldImg"/>
          </p:nvPr>
        </p:nvSpPr>
        <p:spPr>
          <a:xfrm>
            <a:off x="906463" y="844550"/>
            <a:ext cx="4916487" cy="3403600"/>
          </a:xfrm>
          <a:ln/>
        </p:spPr>
      </p:sp>
      <p:sp>
        <p:nvSpPr>
          <p:cNvPr id="34821" name="Rectangle 3"/>
          <p:cNvSpPr>
            <a:spLocks noGrp="1" noChangeArrowheads="1"/>
          </p:cNvSpPr>
          <p:nvPr>
            <p:ph type="body" idx="1"/>
          </p:nvPr>
        </p:nvSpPr>
        <p:spPr>
          <a:noFill/>
          <a:ln w="9525"/>
        </p:spPr>
        <p:txBody>
          <a:bodyPr/>
          <a:lstStyle/>
          <a:p>
            <a:r>
              <a:rPr lang="en-GB" smtClean="0"/>
              <a:t>As mentioned in the slide, Location object can also be invalid. This means that it doesn't have valid coordinates, but the extra info that is obtained from the getExtraInfo method can provide information about the reason why it was not possible to provide a valid Location. One possible reason what can cause the location to be invalid is that the periodic location updates to the LocationListener may return invalid Location objects if it isn't possible to determine the location.</a:t>
            </a:r>
          </a:p>
          <a:p>
            <a:r>
              <a:rPr lang="en-GB" smtClean="0"/>
              <a:t>When you call getQualifiedCoordinates method for an invalid Location, it may return either null or some coordinates where the information is not necessarily fully correct. Obviously, using this kind of invalid coordinates should be prevented by the application.</a:t>
            </a:r>
          </a:p>
          <a:p>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6"/>
          <p:cNvSpPr txBox="1">
            <a:spLocks noGrp="1" noChangeArrowheads="1"/>
          </p:cNvSpPr>
          <p:nvPr/>
        </p:nvSpPr>
        <p:spPr bwMode="auto">
          <a:xfrm>
            <a:off x="3810689" y="9229647"/>
            <a:ext cx="2915549" cy="485854"/>
          </a:xfrm>
          <a:prstGeom prst="rect">
            <a:avLst/>
          </a:prstGeom>
          <a:noFill/>
          <a:ln w="9525">
            <a:noFill/>
            <a:miter lim="800000"/>
            <a:headEnd/>
            <a:tailEnd/>
          </a:ln>
        </p:spPr>
        <p:txBody>
          <a:bodyPr anchor="b"/>
          <a:lstStyle/>
          <a:p>
            <a:pPr algn="r" eaLnBrk="0" hangingPunct="0"/>
            <a:fld id="{9ECF1B5A-6A02-4A19-825B-D1DDC3361901}" type="slidenum">
              <a:rPr lang="en-US" sz="1200">
                <a:latin typeface="Times New Roman" pitchFamily="18" charset="0"/>
              </a:rPr>
              <a:pPr algn="r" eaLnBrk="0" hangingPunct="0"/>
              <a:t>12</a:t>
            </a:fld>
            <a:endParaRPr lang="en-US" sz="1200">
              <a:latin typeface="Times New Roman" pitchFamily="18" charset="0"/>
            </a:endParaRPr>
          </a:p>
        </p:txBody>
      </p:sp>
      <p:sp>
        <p:nvSpPr>
          <p:cNvPr id="36868" name="Rectangle 2"/>
          <p:cNvSpPr>
            <a:spLocks noGrp="1" noRot="1" noChangeAspect="1" noChangeArrowheads="1" noTextEdit="1"/>
          </p:cNvSpPr>
          <p:nvPr>
            <p:ph type="sldImg"/>
          </p:nvPr>
        </p:nvSpPr>
        <p:spPr>
          <a:xfrm>
            <a:off x="906463" y="844550"/>
            <a:ext cx="4916487" cy="3403600"/>
          </a:xfrm>
          <a:ln/>
        </p:spPr>
      </p:sp>
      <p:sp>
        <p:nvSpPr>
          <p:cNvPr id="36869"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6"/>
          <p:cNvSpPr txBox="1">
            <a:spLocks noGrp="1" noChangeArrowheads="1"/>
          </p:cNvSpPr>
          <p:nvPr/>
        </p:nvSpPr>
        <p:spPr bwMode="auto">
          <a:xfrm>
            <a:off x="3810689" y="9229647"/>
            <a:ext cx="2915549" cy="485854"/>
          </a:xfrm>
          <a:prstGeom prst="rect">
            <a:avLst/>
          </a:prstGeom>
          <a:noFill/>
          <a:ln w="9525">
            <a:noFill/>
            <a:miter lim="800000"/>
            <a:headEnd/>
            <a:tailEnd/>
          </a:ln>
        </p:spPr>
        <p:txBody>
          <a:bodyPr anchor="b"/>
          <a:lstStyle/>
          <a:p>
            <a:pPr algn="r" eaLnBrk="0" hangingPunct="0"/>
            <a:fld id="{0F8FDACB-0D86-47CA-97A5-596A4FEAABF1}" type="slidenum">
              <a:rPr lang="en-US" sz="1200">
                <a:latin typeface="Times New Roman" pitchFamily="18" charset="0"/>
              </a:rPr>
              <a:pPr algn="r" eaLnBrk="0" hangingPunct="0"/>
              <a:t>13</a:t>
            </a:fld>
            <a:endParaRPr lang="en-US" sz="1200">
              <a:latin typeface="Times New Roman" pitchFamily="18" charset="0"/>
            </a:endParaRPr>
          </a:p>
        </p:txBody>
      </p:sp>
      <p:sp>
        <p:nvSpPr>
          <p:cNvPr id="38916" name="Rectangle 2"/>
          <p:cNvSpPr>
            <a:spLocks noGrp="1" noRot="1" noChangeAspect="1" noChangeArrowheads="1" noTextEdit="1"/>
          </p:cNvSpPr>
          <p:nvPr>
            <p:ph type="sldImg"/>
          </p:nvPr>
        </p:nvSpPr>
        <p:spPr>
          <a:xfrm>
            <a:off x="906463" y="844550"/>
            <a:ext cx="4916487" cy="3403600"/>
          </a:xfrm>
          <a:ln/>
        </p:spPr>
      </p:sp>
      <p:sp>
        <p:nvSpPr>
          <p:cNvPr id="38917"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6"/>
          <p:cNvSpPr txBox="1">
            <a:spLocks noGrp="1" noChangeArrowheads="1"/>
          </p:cNvSpPr>
          <p:nvPr/>
        </p:nvSpPr>
        <p:spPr bwMode="auto">
          <a:xfrm>
            <a:off x="3810689" y="9229647"/>
            <a:ext cx="2915549" cy="485854"/>
          </a:xfrm>
          <a:prstGeom prst="rect">
            <a:avLst/>
          </a:prstGeom>
          <a:noFill/>
          <a:ln w="9525">
            <a:noFill/>
            <a:miter lim="800000"/>
            <a:headEnd/>
            <a:tailEnd/>
          </a:ln>
        </p:spPr>
        <p:txBody>
          <a:bodyPr anchor="b"/>
          <a:lstStyle/>
          <a:p>
            <a:pPr algn="r" eaLnBrk="0" hangingPunct="0"/>
            <a:fld id="{44A30D2D-4F27-4A0A-B3F1-57DBFC3638F4}" type="slidenum">
              <a:rPr lang="en-US" sz="1200">
                <a:latin typeface="Times New Roman" pitchFamily="18" charset="0"/>
              </a:rPr>
              <a:pPr algn="r" eaLnBrk="0" hangingPunct="0"/>
              <a:t>14</a:t>
            </a:fld>
            <a:endParaRPr lang="en-US" sz="1200">
              <a:latin typeface="Times New Roman" pitchFamily="18" charset="0"/>
            </a:endParaRPr>
          </a:p>
        </p:txBody>
      </p:sp>
      <p:sp>
        <p:nvSpPr>
          <p:cNvPr id="40964" name="Rectangle 2"/>
          <p:cNvSpPr>
            <a:spLocks noGrp="1" noRot="1" noChangeAspect="1" noChangeArrowheads="1" noTextEdit="1"/>
          </p:cNvSpPr>
          <p:nvPr>
            <p:ph type="sldImg"/>
          </p:nvPr>
        </p:nvSpPr>
        <p:spPr>
          <a:xfrm>
            <a:off x="906463" y="844550"/>
            <a:ext cx="4916487" cy="3403600"/>
          </a:xfrm>
          <a:ln/>
        </p:spPr>
      </p:sp>
      <p:sp>
        <p:nvSpPr>
          <p:cNvPr id="40965"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6"/>
          <p:cNvSpPr txBox="1">
            <a:spLocks noGrp="1" noChangeArrowheads="1"/>
          </p:cNvSpPr>
          <p:nvPr/>
        </p:nvSpPr>
        <p:spPr bwMode="auto">
          <a:xfrm>
            <a:off x="3810689" y="9229647"/>
            <a:ext cx="2915549" cy="485854"/>
          </a:xfrm>
          <a:prstGeom prst="rect">
            <a:avLst/>
          </a:prstGeom>
          <a:noFill/>
          <a:ln w="9525">
            <a:noFill/>
            <a:miter lim="800000"/>
            <a:headEnd/>
            <a:tailEnd/>
          </a:ln>
        </p:spPr>
        <p:txBody>
          <a:bodyPr anchor="b"/>
          <a:lstStyle/>
          <a:p>
            <a:pPr algn="r" eaLnBrk="0" hangingPunct="0"/>
            <a:fld id="{C55B93DC-0941-4C51-9B2A-D83A56CA8BA6}" type="slidenum">
              <a:rPr lang="en-US" sz="1200">
                <a:latin typeface="Times New Roman" pitchFamily="18" charset="0"/>
              </a:rPr>
              <a:pPr algn="r" eaLnBrk="0" hangingPunct="0"/>
              <a:t>15</a:t>
            </a:fld>
            <a:endParaRPr lang="en-US" sz="1200">
              <a:latin typeface="Times New Roman" pitchFamily="18" charset="0"/>
            </a:endParaRPr>
          </a:p>
        </p:txBody>
      </p:sp>
      <p:sp>
        <p:nvSpPr>
          <p:cNvPr id="43012" name="Rectangle 2"/>
          <p:cNvSpPr>
            <a:spLocks noGrp="1" noRot="1" noChangeAspect="1" noChangeArrowheads="1" noTextEdit="1"/>
          </p:cNvSpPr>
          <p:nvPr>
            <p:ph type="sldImg"/>
          </p:nvPr>
        </p:nvSpPr>
        <p:spPr>
          <a:xfrm>
            <a:off x="906463" y="844550"/>
            <a:ext cx="4916487" cy="3403600"/>
          </a:xfrm>
          <a:ln/>
        </p:spPr>
      </p:sp>
      <p:sp>
        <p:nvSpPr>
          <p:cNvPr id="43013"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6"/>
          <p:cNvSpPr txBox="1">
            <a:spLocks noGrp="1" noChangeArrowheads="1"/>
          </p:cNvSpPr>
          <p:nvPr/>
        </p:nvSpPr>
        <p:spPr bwMode="auto">
          <a:xfrm>
            <a:off x="3810689" y="9229647"/>
            <a:ext cx="2915549" cy="485854"/>
          </a:xfrm>
          <a:prstGeom prst="rect">
            <a:avLst/>
          </a:prstGeom>
          <a:noFill/>
          <a:ln w="9525">
            <a:noFill/>
            <a:miter lim="800000"/>
            <a:headEnd/>
            <a:tailEnd/>
          </a:ln>
        </p:spPr>
        <p:txBody>
          <a:bodyPr anchor="b"/>
          <a:lstStyle/>
          <a:p>
            <a:pPr algn="r" eaLnBrk="0" hangingPunct="0"/>
            <a:fld id="{5DE50AD1-08C1-4064-84F6-E34D4DE3339A}" type="slidenum">
              <a:rPr lang="en-US" sz="1200">
                <a:latin typeface="Times New Roman" pitchFamily="18" charset="0"/>
              </a:rPr>
              <a:pPr algn="r" eaLnBrk="0" hangingPunct="0"/>
              <a:t>16</a:t>
            </a:fld>
            <a:endParaRPr lang="en-US" sz="1200">
              <a:latin typeface="Times New Roman" pitchFamily="18" charset="0"/>
            </a:endParaRPr>
          </a:p>
        </p:txBody>
      </p:sp>
      <p:sp>
        <p:nvSpPr>
          <p:cNvPr id="45060" name="Rectangle 2"/>
          <p:cNvSpPr>
            <a:spLocks noGrp="1" noRot="1" noChangeAspect="1" noChangeArrowheads="1" noTextEdit="1"/>
          </p:cNvSpPr>
          <p:nvPr>
            <p:ph type="sldImg"/>
          </p:nvPr>
        </p:nvSpPr>
        <p:spPr>
          <a:xfrm>
            <a:off x="906463" y="844550"/>
            <a:ext cx="4916487" cy="3403600"/>
          </a:xfrm>
          <a:ln/>
        </p:spPr>
      </p:sp>
      <p:sp>
        <p:nvSpPr>
          <p:cNvPr id="45061"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6"/>
          <p:cNvSpPr txBox="1">
            <a:spLocks noGrp="1" noChangeArrowheads="1"/>
          </p:cNvSpPr>
          <p:nvPr/>
        </p:nvSpPr>
        <p:spPr bwMode="auto">
          <a:xfrm>
            <a:off x="3810689" y="9229647"/>
            <a:ext cx="2915549" cy="485854"/>
          </a:xfrm>
          <a:prstGeom prst="rect">
            <a:avLst/>
          </a:prstGeom>
          <a:noFill/>
          <a:ln w="9525">
            <a:noFill/>
            <a:miter lim="800000"/>
            <a:headEnd/>
            <a:tailEnd/>
          </a:ln>
        </p:spPr>
        <p:txBody>
          <a:bodyPr anchor="b"/>
          <a:lstStyle/>
          <a:p>
            <a:pPr algn="r" eaLnBrk="0" hangingPunct="0"/>
            <a:fld id="{BD94738D-F16C-4685-BCCE-0387FF9842F6}" type="slidenum">
              <a:rPr lang="en-US" sz="1200">
                <a:latin typeface="Times New Roman" pitchFamily="18" charset="0"/>
              </a:rPr>
              <a:pPr algn="r" eaLnBrk="0" hangingPunct="0"/>
              <a:t>17</a:t>
            </a:fld>
            <a:endParaRPr lang="en-US" sz="1200">
              <a:latin typeface="Times New Roman" pitchFamily="18" charset="0"/>
            </a:endParaRPr>
          </a:p>
        </p:txBody>
      </p:sp>
      <p:sp>
        <p:nvSpPr>
          <p:cNvPr id="47108" name="Rectangle 2"/>
          <p:cNvSpPr>
            <a:spLocks noGrp="1" noRot="1" noChangeAspect="1" noChangeArrowheads="1" noTextEdit="1"/>
          </p:cNvSpPr>
          <p:nvPr>
            <p:ph type="sldImg"/>
          </p:nvPr>
        </p:nvSpPr>
        <p:spPr>
          <a:xfrm>
            <a:off x="906463" y="844550"/>
            <a:ext cx="4916487" cy="3403600"/>
          </a:xfrm>
          <a:ln/>
        </p:spPr>
      </p:sp>
      <p:sp>
        <p:nvSpPr>
          <p:cNvPr id="47109" name="Rectangle 3"/>
          <p:cNvSpPr>
            <a:spLocks noGrp="1" noChangeArrowheads="1"/>
          </p:cNvSpPr>
          <p:nvPr>
            <p:ph type="body" idx="1"/>
          </p:nvPr>
        </p:nvSpPr>
        <p:spPr>
          <a:noFill/>
          <a:ln w="9525"/>
        </p:spPr>
        <p:txBody>
          <a:bodyPr/>
          <a:lstStyle/>
          <a:p>
            <a:pPr>
              <a:buNone/>
            </a:pPr>
            <a:r>
              <a:rPr lang="en-GB" dirty="0" smtClean="0"/>
              <a:t>Following sample shows how to get </a:t>
            </a:r>
            <a:r>
              <a:rPr lang="en-GB" dirty="0" err="1" smtClean="0"/>
              <a:t>LandmarkStore</a:t>
            </a:r>
            <a:r>
              <a:rPr lang="en-GB" dirty="0" smtClean="0"/>
              <a:t>.</a:t>
            </a:r>
          </a:p>
          <a:p>
            <a:pPr>
              <a:buNone/>
            </a:pPr>
            <a:endParaRPr lang="en-GB" dirty="0" smtClean="0"/>
          </a:p>
          <a:p>
            <a:pPr>
              <a:buNone/>
            </a:pPr>
            <a:r>
              <a:rPr lang="en-GB" dirty="0" smtClean="0"/>
              <a:t>private </a:t>
            </a:r>
            <a:r>
              <a:rPr lang="en-GB" dirty="0" err="1" smtClean="0"/>
              <a:t>LandmarkStore</a:t>
            </a:r>
            <a:r>
              <a:rPr lang="en-GB" dirty="0" smtClean="0"/>
              <a:t> </a:t>
            </a:r>
            <a:r>
              <a:rPr lang="en-GB" dirty="0" err="1" smtClean="0"/>
              <a:t>getStore</a:t>
            </a:r>
            <a:r>
              <a:rPr lang="en-GB" dirty="0" smtClean="0"/>
              <a:t>() {</a:t>
            </a:r>
          </a:p>
          <a:p>
            <a:pPr>
              <a:buNone/>
            </a:pPr>
            <a:r>
              <a:rPr lang="en-GB" dirty="0" smtClean="0"/>
              <a:t>    String STORENAME = "MY_LANDMARK_STORE";</a:t>
            </a:r>
          </a:p>
          <a:p>
            <a:pPr>
              <a:buNone/>
            </a:pPr>
            <a:r>
              <a:rPr lang="en-GB" dirty="0" smtClean="0"/>
              <a:t>    </a:t>
            </a:r>
            <a:r>
              <a:rPr lang="en-GB" dirty="0" err="1" smtClean="0"/>
              <a:t>LandmarkStore</a:t>
            </a:r>
            <a:r>
              <a:rPr lang="en-GB" dirty="0" smtClean="0"/>
              <a:t> store = null;</a:t>
            </a:r>
          </a:p>
          <a:p>
            <a:pPr>
              <a:buNone/>
            </a:pPr>
            <a:endParaRPr lang="en-GB" dirty="0" smtClean="0"/>
          </a:p>
          <a:p>
            <a:pPr>
              <a:buNone/>
            </a:pPr>
            <a:r>
              <a:rPr lang="en-GB" dirty="0" smtClean="0"/>
              <a:t>    try {</a:t>
            </a:r>
          </a:p>
          <a:p>
            <a:pPr>
              <a:buNone/>
            </a:pPr>
            <a:r>
              <a:rPr lang="en-GB" dirty="0" smtClean="0"/>
              <a:t>        // Try to find landmark store called "MY_LANDMARK_STORE".</a:t>
            </a:r>
          </a:p>
          <a:p>
            <a:pPr>
              <a:buNone/>
            </a:pPr>
            <a:r>
              <a:rPr lang="en-GB" dirty="0" smtClean="0"/>
              <a:t>        // If null would be given as parameter, then the default </a:t>
            </a:r>
            <a:r>
              <a:rPr lang="en-GB" dirty="0" err="1" smtClean="0"/>
              <a:t>LandmarkStore</a:t>
            </a:r>
            <a:r>
              <a:rPr lang="en-GB" dirty="0" smtClean="0"/>
              <a:t> is returned</a:t>
            </a:r>
          </a:p>
          <a:p>
            <a:pPr>
              <a:buNone/>
            </a:pPr>
            <a:r>
              <a:rPr lang="en-GB" dirty="0" smtClean="0"/>
              <a:t>        store = </a:t>
            </a:r>
            <a:r>
              <a:rPr lang="en-GB" dirty="0" err="1" smtClean="0"/>
              <a:t>LandmarkStore.getInstance</a:t>
            </a:r>
            <a:r>
              <a:rPr lang="en-GB" dirty="0" smtClean="0"/>
              <a:t>( STORENAME );</a:t>
            </a:r>
          </a:p>
          <a:p>
            <a:pPr>
              <a:buNone/>
            </a:pPr>
            <a:r>
              <a:rPr lang="en-GB" dirty="0" smtClean="0"/>
              <a:t>    }</a:t>
            </a:r>
          </a:p>
          <a:p>
            <a:pPr>
              <a:buNone/>
            </a:pPr>
            <a:r>
              <a:rPr lang="en-GB" dirty="0" smtClean="0"/>
              <a:t>    catch (</a:t>
            </a:r>
            <a:r>
              <a:rPr lang="en-GB" dirty="0" err="1" smtClean="0"/>
              <a:t>NullPointerException</a:t>
            </a:r>
            <a:r>
              <a:rPr lang="en-GB" dirty="0" smtClean="0"/>
              <a:t> </a:t>
            </a:r>
            <a:r>
              <a:rPr lang="en-GB" dirty="0" err="1" smtClean="0"/>
              <a:t>npe</a:t>
            </a:r>
            <a:r>
              <a:rPr lang="en-GB" dirty="0" smtClean="0"/>
              <a:t>) {  } // This should never occur.</a:t>
            </a:r>
          </a:p>
          <a:p>
            <a:pPr>
              <a:buNone/>
            </a:pPr>
            <a:r>
              <a:rPr lang="en-GB" dirty="0" smtClean="0"/>
              <a:t>    return store;</a:t>
            </a:r>
          </a:p>
          <a:p>
            <a:pPr>
              <a:buNone/>
            </a:pPr>
            <a:r>
              <a:rPr lang="en-GB" dirty="0" smtClean="0"/>
              <a:t>}</a:t>
            </a:r>
          </a:p>
          <a:p>
            <a:endParaRPr lang="en-GB"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6"/>
          <p:cNvSpPr txBox="1">
            <a:spLocks noGrp="1" noChangeArrowheads="1"/>
          </p:cNvSpPr>
          <p:nvPr/>
        </p:nvSpPr>
        <p:spPr bwMode="auto">
          <a:xfrm>
            <a:off x="3810689" y="9229647"/>
            <a:ext cx="2915549" cy="485854"/>
          </a:xfrm>
          <a:prstGeom prst="rect">
            <a:avLst/>
          </a:prstGeom>
          <a:noFill/>
          <a:ln w="9525">
            <a:noFill/>
            <a:miter lim="800000"/>
            <a:headEnd/>
            <a:tailEnd/>
          </a:ln>
        </p:spPr>
        <p:txBody>
          <a:bodyPr anchor="b"/>
          <a:lstStyle/>
          <a:p>
            <a:pPr algn="r" eaLnBrk="0" hangingPunct="0"/>
            <a:fld id="{D607680B-76F0-4F73-AC53-3F35573FC823}" type="slidenum">
              <a:rPr lang="en-US" sz="1200">
                <a:latin typeface="Times New Roman" pitchFamily="18" charset="0"/>
              </a:rPr>
              <a:pPr algn="r" eaLnBrk="0" hangingPunct="0"/>
              <a:t>18</a:t>
            </a:fld>
            <a:endParaRPr lang="en-US" sz="1200">
              <a:latin typeface="Times New Roman" pitchFamily="18" charset="0"/>
            </a:endParaRPr>
          </a:p>
        </p:txBody>
      </p:sp>
      <p:sp>
        <p:nvSpPr>
          <p:cNvPr id="49156" name="Rectangle 2"/>
          <p:cNvSpPr>
            <a:spLocks noGrp="1" noRot="1" noChangeAspect="1" noChangeArrowheads="1" noTextEdit="1"/>
          </p:cNvSpPr>
          <p:nvPr>
            <p:ph type="sldImg"/>
          </p:nvPr>
        </p:nvSpPr>
        <p:spPr>
          <a:xfrm>
            <a:off x="906463" y="844550"/>
            <a:ext cx="4916487" cy="3403600"/>
          </a:xfrm>
          <a:ln/>
        </p:spPr>
      </p:sp>
      <p:sp>
        <p:nvSpPr>
          <p:cNvPr id="49157" name="Rectangle 3"/>
          <p:cNvSpPr>
            <a:spLocks noGrp="1" noChangeArrowheads="1"/>
          </p:cNvSpPr>
          <p:nvPr>
            <p:ph type="body" idx="1"/>
          </p:nvPr>
        </p:nvSpPr>
        <p:spPr>
          <a:xfrm>
            <a:off x="898198" y="4138464"/>
            <a:ext cx="5418041" cy="4885296"/>
          </a:xfrm>
          <a:noFill/>
          <a:ln w="9525"/>
        </p:spPr>
        <p:txBody>
          <a:bodyPr/>
          <a:lstStyle/>
          <a:p>
            <a:pPr>
              <a:lnSpc>
                <a:spcPct val="70000"/>
              </a:lnSpc>
              <a:buNone/>
            </a:pPr>
            <a:r>
              <a:rPr lang="en-GB" sz="800" dirty="0" smtClean="0"/>
              <a:t>Following code demonstrates how to get </a:t>
            </a:r>
            <a:r>
              <a:rPr lang="en-GB" sz="800" dirty="0" err="1" smtClean="0"/>
              <a:t>LandmarkStore</a:t>
            </a:r>
            <a:r>
              <a:rPr lang="en-GB" sz="800" dirty="0" smtClean="0"/>
              <a:t>. If landmark store is not found, new store is created.</a:t>
            </a:r>
          </a:p>
          <a:p>
            <a:pPr>
              <a:lnSpc>
                <a:spcPct val="70000"/>
              </a:lnSpc>
              <a:buNone/>
            </a:pPr>
            <a:r>
              <a:rPr lang="en-GB" sz="800" dirty="0" smtClean="0"/>
              <a:t>This example does not check is the name modified when store is created (usually it doesn’t change).</a:t>
            </a:r>
          </a:p>
          <a:p>
            <a:pPr>
              <a:lnSpc>
                <a:spcPct val="70000"/>
              </a:lnSpc>
              <a:buNone/>
            </a:pPr>
            <a:endParaRPr lang="en-GB" sz="800" dirty="0" smtClean="0"/>
          </a:p>
          <a:p>
            <a:pPr>
              <a:lnSpc>
                <a:spcPct val="70000"/>
              </a:lnSpc>
              <a:buNone/>
            </a:pPr>
            <a:r>
              <a:rPr lang="en-GB" sz="800" dirty="0" smtClean="0"/>
              <a:t>private </a:t>
            </a:r>
            <a:r>
              <a:rPr lang="en-GB" sz="800" dirty="0" err="1" smtClean="0"/>
              <a:t>LandmarkStore</a:t>
            </a:r>
            <a:r>
              <a:rPr lang="en-GB" sz="800" dirty="0" smtClean="0"/>
              <a:t> </a:t>
            </a:r>
            <a:r>
              <a:rPr lang="en-GB" sz="800" dirty="0" err="1" smtClean="0"/>
              <a:t>getStore</a:t>
            </a:r>
            <a:r>
              <a:rPr lang="en-GB" sz="800" dirty="0" smtClean="0"/>
              <a:t>() {</a:t>
            </a:r>
          </a:p>
          <a:p>
            <a:pPr>
              <a:lnSpc>
                <a:spcPct val="70000"/>
              </a:lnSpc>
              <a:buNone/>
            </a:pPr>
            <a:r>
              <a:rPr lang="en-GB" sz="800" dirty="0" smtClean="0"/>
              <a:t>    String name = null;</a:t>
            </a:r>
          </a:p>
          <a:p>
            <a:pPr>
              <a:lnSpc>
                <a:spcPct val="70000"/>
              </a:lnSpc>
              <a:buNone/>
            </a:pPr>
            <a:r>
              <a:rPr lang="en-GB" sz="800" dirty="0" smtClean="0"/>
              <a:t>    String STORENAME = "MY_LANDMARK_STORE";</a:t>
            </a:r>
          </a:p>
          <a:p>
            <a:pPr>
              <a:lnSpc>
                <a:spcPct val="70000"/>
              </a:lnSpc>
              <a:buNone/>
            </a:pPr>
            <a:r>
              <a:rPr lang="en-GB" sz="800" dirty="0" smtClean="0"/>
              <a:t>    </a:t>
            </a:r>
            <a:r>
              <a:rPr lang="en-GB" sz="800" dirty="0" err="1" smtClean="0"/>
              <a:t>LandmarkStore</a:t>
            </a:r>
            <a:r>
              <a:rPr lang="en-GB" sz="800" dirty="0" smtClean="0"/>
              <a:t> store = null;</a:t>
            </a:r>
          </a:p>
          <a:p>
            <a:pPr>
              <a:lnSpc>
                <a:spcPct val="70000"/>
              </a:lnSpc>
              <a:buNone/>
            </a:pPr>
            <a:endParaRPr lang="en-GB" sz="800" dirty="0" smtClean="0"/>
          </a:p>
          <a:p>
            <a:pPr>
              <a:lnSpc>
                <a:spcPct val="70000"/>
              </a:lnSpc>
              <a:buNone/>
            </a:pPr>
            <a:r>
              <a:rPr lang="en-GB" sz="800" dirty="0" smtClean="0"/>
              <a:t>    try {</a:t>
            </a:r>
          </a:p>
          <a:p>
            <a:pPr>
              <a:lnSpc>
                <a:spcPct val="70000"/>
              </a:lnSpc>
              <a:buNone/>
            </a:pPr>
            <a:r>
              <a:rPr lang="en-GB" sz="800" dirty="0" smtClean="0"/>
              <a:t>        // Try to find landmark store called "MY_LANDMARK_STORE".</a:t>
            </a:r>
          </a:p>
          <a:p>
            <a:pPr>
              <a:lnSpc>
                <a:spcPct val="70000"/>
              </a:lnSpc>
              <a:buNone/>
            </a:pPr>
            <a:r>
              <a:rPr lang="en-GB" sz="800" dirty="0" smtClean="0"/>
              <a:t>        store = </a:t>
            </a:r>
            <a:r>
              <a:rPr lang="en-GB" sz="800" dirty="0" err="1" smtClean="0"/>
              <a:t>LandmarkStore.getInstance</a:t>
            </a:r>
            <a:r>
              <a:rPr lang="en-GB" sz="800" dirty="0" smtClean="0"/>
              <a:t>( STORENAME );</a:t>
            </a:r>
          </a:p>
          <a:p>
            <a:pPr>
              <a:lnSpc>
                <a:spcPct val="70000"/>
              </a:lnSpc>
              <a:buNone/>
            </a:pPr>
            <a:r>
              <a:rPr lang="en-GB" sz="800" dirty="0" smtClean="0"/>
              <a:t>    }</a:t>
            </a:r>
          </a:p>
          <a:p>
            <a:pPr>
              <a:lnSpc>
                <a:spcPct val="70000"/>
              </a:lnSpc>
              <a:buNone/>
            </a:pPr>
            <a:r>
              <a:rPr lang="en-GB" sz="800" dirty="0" smtClean="0"/>
              <a:t>    catch (</a:t>
            </a:r>
            <a:r>
              <a:rPr lang="en-GB" sz="800" dirty="0" err="1" smtClean="0"/>
              <a:t>NullPointerException</a:t>
            </a:r>
            <a:r>
              <a:rPr lang="en-GB" sz="800" dirty="0" smtClean="0"/>
              <a:t> </a:t>
            </a:r>
            <a:r>
              <a:rPr lang="en-GB" sz="800" dirty="0" err="1" smtClean="0"/>
              <a:t>npe</a:t>
            </a:r>
            <a:r>
              <a:rPr lang="en-GB" sz="800" dirty="0" smtClean="0"/>
              <a:t>) {  } // This should never occur.</a:t>
            </a:r>
          </a:p>
          <a:p>
            <a:pPr>
              <a:lnSpc>
                <a:spcPct val="70000"/>
              </a:lnSpc>
              <a:buNone/>
            </a:pPr>
            <a:r>
              <a:rPr lang="en-GB" sz="800" dirty="0" smtClean="0"/>
              <a:t>    </a:t>
            </a:r>
          </a:p>
          <a:p>
            <a:pPr>
              <a:lnSpc>
                <a:spcPct val="70000"/>
              </a:lnSpc>
              <a:buNone/>
            </a:pPr>
            <a:r>
              <a:rPr lang="en-GB" sz="800" dirty="0" smtClean="0"/>
              <a:t>    if ( store == null ) {   // Landmark store does not exist</a:t>
            </a:r>
          </a:p>
          <a:p>
            <a:pPr>
              <a:lnSpc>
                <a:spcPct val="70000"/>
              </a:lnSpc>
              <a:buNone/>
            </a:pPr>
            <a:r>
              <a:rPr lang="en-GB" sz="800" dirty="0" smtClean="0"/>
              <a:t>        try {</a:t>
            </a:r>
          </a:p>
          <a:p>
            <a:pPr>
              <a:lnSpc>
                <a:spcPct val="70000"/>
              </a:lnSpc>
              <a:buNone/>
            </a:pPr>
            <a:r>
              <a:rPr lang="en-GB" sz="800" dirty="0" smtClean="0"/>
              <a:t>            // Try to create landmark store named "MY_LANDMARK_STORE".</a:t>
            </a:r>
          </a:p>
          <a:p>
            <a:pPr>
              <a:lnSpc>
                <a:spcPct val="70000"/>
              </a:lnSpc>
              <a:buNone/>
            </a:pPr>
            <a:r>
              <a:rPr lang="en-GB" sz="800" dirty="0" smtClean="0"/>
              <a:t>            </a:t>
            </a:r>
            <a:r>
              <a:rPr lang="en-GB" sz="800" dirty="0" err="1" smtClean="0"/>
              <a:t>LandmarkStore.createLandmarkStore</a:t>
            </a:r>
            <a:r>
              <a:rPr lang="en-GB" sz="800" dirty="0" smtClean="0"/>
              <a:t>( STORENAME );</a:t>
            </a:r>
          </a:p>
          <a:p>
            <a:pPr>
              <a:lnSpc>
                <a:spcPct val="70000"/>
              </a:lnSpc>
              <a:buNone/>
            </a:pPr>
            <a:r>
              <a:rPr lang="en-GB" sz="800" dirty="0" smtClean="0"/>
              <a:t>            name = STORENAME;</a:t>
            </a:r>
          </a:p>
          <a:p>
            <a:pPr>
              <a:lnSpc>
                <a:spcPct val="70000"/>
              </a:lnSpc>
              <a:buNone/>
            </a:pPr>
            <a:r>
              <a:rPr lang="en-GB" sz="800" dirty="0" smtClean="0"/>
              <a:t>        }</a:t>
            </a:r>
          </a:p>
          <a:p>
            <a:pPr>
              <a:lnSpc>
                <a:spcPct val="70000"/>
              </a:lnSpc>
              <a:buNone/>
            </a:pPr>
            <a:r>
              <a:rPr lang="en-GB" sz="800" dirty="0" smtClean="0"/>
              <a:t>        catch (</a:t>
            </a:r>
            <a:r>
              <a:rPr lang="en-GB" sz="800" dirty="0" err="1" smtClean="0"/>
              <a:t>IllegalArgumentException</a:t>
            </a:r>
            <a:r>
              <a:rPr lang="en-GB" sz="800" dirty="0" smtClean="0"/>
              <a:t> </a:t>
            </a:r>
            <a:r>
              <a:rPr lang="en-GB" sz="800" dirty="0" err="1" smtClean="0"/>
              <a:t>iae</a:t>
            </a:r>
            <a:r>
              <a:rPr lang="en-GB" sz="800" dirty="0" smtClean="0"/>
              <a:t>) {</a:t>
            </a:r>
          </a:p>
          <a:p>
            <a:pPr>
              <a:lnSpc>
                <a:spcPct val="70000"/>
              </a:lnSpc>
              <a:buNone/>
            </a:pPr>
            <a:r>
              <a:rPr lang="en-GB" sz="800" dirty="0" smtClean="0"/>
              <a:t>            // Name is too long or landmark store with the specified name already exists. </a:t>
            </a:r>
          </a:p>
          <a:p>
            <a:pPr>
              <a:lnSpc>
                <a:spcPct val="70000"/>
              </a:lnSpc>
              <a:buNone/>
            </a:pPr>
            <a:r>
              <a:rPr lang="en-GB" sz="800" dirty="0" smtClean="0"/>
              <a:t>            // This Exception should not occur,  because we have earlier tried to create instance of  this landmark store.</a:t>
            </a:r>
          </a:p>
          <a:p>
            <a:pPr>
              <a:lnSpc>
                <a:spcPct val="70000"/>
              </a:lnSpc>
              <a:buNone/>
            </a:pPr>
            <a:r>
              <a:rPr lang="en-GB" sz="800" dirty="0" smtClean="0"/>
              <a:t>        }</a:t>
            </a:r>
          </a:p>
          <a:p>
            <a:pPr>
              <a:lnSpc>
                <a:spcPct val="70000"/>
              </a:lnSpc>
              <a:buNone/>
            </a:pPr>
            <a:r>
              <a:rPr lang="en-GB" sz="800" dirty="0" smtClean="0"/>
              <a:t>        catch (</a:t>
            </a:r>
            <a:r>
              <a:rPr lang="en-GB" sz="800" dirty="0" err="1" smtClean="0"/>
              <a:t>IOException</a:t>
            </a:r>
            <a:r>
              <a:rPr lang="en-GB" sz="800" dirty="0" smtClean="0"/>
              <a:t> e) {</a:t>
            </a:r>
          </a:p>
          <a:p>
            <a:pPr>
              <a:lnSpc>
                <a:spcPct val="70000"/>
              </a:lnSpc>
              <a:buNone/>
            </a:pPr>
            <a:r>
              <a:rPr lang="en-GB" sz="800" dirty="0" smtClean="0"/>
              <a:t>            // Landmark store couldn't be created due to an I/O error</a:t>
            </a:r>
          </a:p>
          <a:p>
            <a:pPr>
              <a:lnSpc>
                <a:spcPct val="70000"/>
              </a:lnSpc>
              <a:buNone/>
            </a:pPr>
            <a:r>
              <a:rPr lang="en-GB" sz="800" dirty="0" smtClean="0"/>
              <a:t>        }</a:t>
            </a:r>
          </a:p>
          <a:p>
            <a:pPr>
              <a:lnSpc>
                <a:spcPct val="70000"/>
              </a:lnSpc>
              <a:buNone/>
            </a:pPr>
            <a:r>
              <a:rPr lang="en-GB" sz="800" dirty="0" smtClean="0"/>
              <a:t>        catch (</a:t>
            </a:r>
            <a:r>
              <a:rPr lang="en-GB" sz="800" dirty="0" err="1" smtClean="0"/>
              <a:t>LandmarkException</a:t>
            </a:r>
            <a:r>
              <a:rPr lang="en-GB" sz="800" dirty="0" smtClean="0"/>
              <a:t> e) {</a:t>
            </a:r>
          </a:p>
          <a:p>
            <a:pPr>
              <a:lnSpc>
                <a:spcPct val="70000"/>
              </a:lnSpc>
              <a:buNone/>
            </a:pPr>
            <a:r>
              <a:rPr lang="en-GB" sz="800" dirty="0" smtClean="0"/>
              <a:t>            // Implementation does not support creating new landmark</a:t>
            </a:r>
          </a:p>
          <a:p>
            <a:pPr>
              <a:lnSpc>
                <a:spcPct val="70000"/>
              </a:lnSpc>
              <a:buNone/>
            </a:pPr>
            <a:r>
              <a:rPr lang="en-GB" sz="800" dirty="0" smtClean="0"/>
              <a:t>            // stores.</a:t>
            </a:r>
          </a:p>
          <a:p>
            <a:pPr>
              <a:lnSpc>
                <a:spcPct val="70000"/>
              </a:lnSpc>
              <a:buNone/>
            </a:pPr>
            <a:r>
              <a:rPr lang="en-GB" sz="800" dirty="0" smtClean="0"/>
              <a:t>        }</a:t>
            </a:r>
          </a:p>
          <a:p>
            <a:pPr>
              <a:lnSpc>
                <a:spcPct val="70000"/>
              </a:lnSpc>
              <a:buNone/>
            </a:pPr>
            <a:r>
              <a:rPr lang="en-GB" sz="800" dirty="0" smtClean="0"/>
              <a:t>        // Get a landmark store instance </a:t>
            </a:r>
          </a:p>
          <a:p>
            <a:pPr>
              <a:lnSpc>
                <a:spcPct val="70000"/>
              </a:lnSpc>
              <a:buNone/>
            </a:pPr>
            <a:r>
              <a:rPr lang="en-GB" sz="800" dirty="0" smtClean="0"/>
              <a:t>        store = </a:t>
            </a:r>
            <a:r>
              <a:rPr lang="en-GB" sz="800" dirty="0" err="1" smtClean="0"/>
              <a:t>LandmarkStore.getInstance</a:t>
            </a:r>
            <a:r>
              <a:rPr lang="en-GB" sz="800" dirty="0" smtClean="0"/>
              <a:t>( name );</a:t>
            </a:r>
          </a:p>
          <a:p>
            <a:pPr>
              <a:lnSpc>
                <a:spcPct val="70000"/>
              </a:lnSpc>
              <a:buNone/>
            </a:pPr>
            <a:r>
              <a:rPr lang="en-GB" sz="800" dirty="0" smtClean="0"/>
              <a:t>    }</a:t>
            </a:r>
          </a:p>
          <a:p>
            <a:pPr>
              <a:lnSpc>
                <a:spcPct val="70000"/>
              </a:lnSpc>
              <a:buNone/>
            </a:pPr>
            <a:r>
              <a:rPr lang="en-GB" sz="800" dirty="0" smtClean="0"/>
              <a:t>    return store;</a:t>
            </a:r>
          </a:p>
          <a:p>
            <a:pPr>
              <a:lnSpc>
                <a:spcPct val="70000"/>
              </a:lnSpc>
              <a:buNone/>
            </a:pPr>
            <a:r>
              <a:rPr lang="en-GB" sz="800" dirty="0" smtClean="0"/>
              <a:t>}</a:t>
            </a:r>
          </a:p>
          <a:p>
            <a:pPr>
              <a:lnSpc>
                <a:spcPct val="70000"/>
              </a:lnSpc>
            </a:pPr>
            <a:endParaRPr lang="en-GB" sz="80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6"/>
          <p:cNvSpPr txBox="1">
            <a:spLocks noGrp="1" noChangeArrowheads="1"/>
          </p:cNvSpPr>
          <p:nvPr/>
        </p:nvSpPr>
        <p:spPr bwMode="auto">
          <a:xfrm>
            <a:off x="3810689" y="9229647"/>
            <a:ext cx="2915549" cy="485854"/>
          </a:xfrm>
          <a:prstGeom prst="rect">
            <a:avLst/>
          </a:prstGeom>
          <a:noFill/>
          <a:ln w="9525">
            <a:noFill/>
            <a:miter lim="800000"/>
            <a:headEnd/>
            <a:tailEnd/>
          </a:ln>
        </p:spPr>
        <p:txBody>
          <a:bodyPr anchor="b"/>
          <a:lstStyle/>
          <a:p>
            <a:pPr algn="r" eaLnBrk="0" hangingPunct="0"/>
            <a:fld id="{3D2EB604-ED45-4BD1-BDC4-D7EE97687C89}" type="slidenum">
              <a:rPr lang="en-US" sz="1200">
                <a:latin typeface="Times New Roman" pitchFamily="18" charset="0"/>
              </a:rPr>
              <a:pPr algn="r" eaLnBrk="0" hangingPunct="0"/>
              <a:t>19</a:t>
            </a:fld>
            <a:endParaRPr lang="en-US" sz="1200">
              <a:latin typeface="Times New Roman" pitchFamily="18" charset="0"/>
            </a:endParaRPr>
          </a:p>
        </p:txBody>
      </p:sp>
      <p:sp>
        <p:nvSpPr>
          <p:cNvPr id="51204" name="Rectangle 2"/>
          <p:cNvSpPr>
            <a:spLocks noGrp="1" noRot="1" noChangeAspect="1" noChangeArrowheads="1" noTextEdit="1"/>
          </p:cNvSpPr>
          <p:nvPr>
            <p:ph type="sldImg"/>
          </p:nvPr>
        </p:nvSpPr>
        <p:spPr>
          <a:xfrm>
            <a:off x="906463" y="844550"/>
            <a:ext cx="4916487" cy="3403600"/>
          </a:xfrm>
          <a:ln/>
        </p:spPr>
      </p:sp>
      <p:sp>
        <p:nvSpPr>
          <p:cNvPr id="51205"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6"/>
          <p:cNvSpPr>
            <a:spLocks noGrp="1" noChangeArrowheads="1"/>
          </p:cNvSpPr>
          <p:nvPr>
            <p:ph type="sldNum" sz="quarter" idx="5"/>
          </p:nvPr>
        </p:nvSpPr>
        <p:spPr>
          <a:noFill/>
        </p:spPr>
        <p:txBody>
          <a:bodyPr/>
          <a:lstStyle/>
          <a:p>
            <a:fld id="{777885DE-B2AF-4F52-9540-CACFB53E3AF4}" type="slidenum">
              <a:rPr lang="en-US" smtClean="0"/>
              <a:pPr/>
              <a:t>2</a:t>
            </a:fld>
            <a:endParaRPr lang="en-US" smtClean="0"/>
          </a:p>
        </p:txBody>
      </p:sp>
      <p:sp>
        <p:nvSpPr>
          <p:cNvPr id="16388" name="Rectangle 2"/>
          <p:cNvSpPr>
            <a:spLocks noGrp="1" noRot="1" noChangeAspect="1" noChangeArrowheads="1" noTextEdit="1"/>
          </p:cNvSpPr>
          <p:nvPr>
            <p:ph type="sldImg"/>
          </p:nvPr>
        </p:nvSpPr>
        <p:spPr>
          <a:xfrm>
            <a:off x="906463" y="844550"/>
            <a:ext cx="4916487" cy="3403600"/>
          </a:xfrm>
          <a:ln/>
        </p:spPr>
      </p:sp>
      <p:sp>
        <p:nvSpPr>
          <p:cNvPr id="16389" name="Rectangle 3"/>
          <p:cNvSpPr>
            <a:spLocks noGrp="1" noChangeArrowheads="1"/>
          </p:cNvSpPr>
          <p:nvPr>
            <p:ph type="body" idx="1"/>
          </p:nvPr>
        </p:nvSpPr>
        <p:spPr>
          <a:noFill/>
          <a:ln w="9525"/>
        </p:spPr>
        <p:txBody>
          <a:bodyPr/>
          <a:lstStyle/>
          <a:p>
            <a:pPr>
              <a:buNone/>
            </a:pP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6"/>
          <p:cNvSpPr txBox="1">
            <a:spLocks noGrp="1" noChangeArrowheads="1"/>
          </p:cNvSpPr>
          <p:nvPr/>
        </p:nvSpPr>
        <p:spPr bwMode="auto">
          <a:xfrm>
            <a:off x="3810689" y="9229647"/>
            <a:ext cx="2915549" cy="485854"/>
          </a:xfrm>
          <a:prstGeom prst="rect">
            <a:avLst/>
          </a:prstGeom>
          <a:noFill/>
          <a:ln w="9525">
            <a:noFill/>
            <a:miter lim="800000"/>
            <a:headEnd/>
            <a:tailEnd/>
          </a:ln>
        </p:spPr>
        <p:txBody>
          <a:bodyPr anchor="b"/>
          <a:lstStyle/>
          <a:p>
            <a:pPr algn="r" eaLnBrk="0" hangingPunct="0"/>
            <a:fld id="{B2ACF4BE-4BA5-4AEA-B59F-5311B60F815D}" type="slidenum">
              <a:rPr lang="en-US" sz="1200">
                <a:latin typeface="Times New Roman" pitchFamily="18" charset="0"/>
              </a:rPr>
              <a:pPr algn="r" eaLnBrk="0" hangingPunct="0"/>
              <a:t>20</a:t>
            </a:fld>
            <a:endParaRPr lang="en-US" sz="1200">
              <a:latin typeface="Times New Roman" pitchFamily="18" charset="0"/>
            </a:endParaRPr>
          </a:p>
        </p:txBody>
      </p:sp>
      <p:sp>
        <p:nvSpPr>
          <p:cNvPr id="53252" name="Rectangle 2"/>
          <p:cNvSpPr>
            <a:spLocks noGrp="1" noRot="1" noChangeAspect="1" noChangeArrowheads="1" noTextEdit="1"/>
          </p:cNvSpPr>
          <p:nvPr>
            <p:ph type="sldImg"/>
          </p:nvPr>
        </p:nvSpPr>
        <p:spPr>
          <a:xfrm>
            <a:off x="906463" y="844550"/>
            <a:ext cx="4916487" cy="3403600"/>
          </a:xfrm>
          <a:ln/>
        </p:spPr>
      </p:sp>
      <p:sp>
        <p:nvSpPr>
          <p:cNvPr id="53253"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6"/>
          <p:cNvSpPr txBox="1">
            <a:spLocks noGrp="1" noChangeArrowheads="1"/>
          </p:cNvSpPr>
          <p:nvPr/>
        </p:nvSpPr>
        <p:spPr bwMode="auto">
          <a:xfrm>
            <a:off x="3810689" y="9229647"/>
            <a:ext cx="2915549" cy="485854"/>
          </a:xfrm>
          <a:prstGeom prst="rect">
            <a:avLst/>
          </a:prstGeom>
          <a:noFill/>
          <a:ln w="9525">
            <a:noFill/>
            <a:miter lim="800000"/>
            <a:headEnd/>
            <a:tailEnd/>
          </a:ln>
        </p:spPr>
        <p:txBody>
          <a:bodyPr anchor="b"/>
          <a:lstStyle/>
          <a:p>
            <a:pPr algn="r" eaLnBrk="0" hangingPunct="0"/>
            <a:fld id="{9109C6BF-D828-4BEF-AC3E-B853034016CC}" type="slidenum">
              <a:rPr lang="en-US" sz="1200">
                <a:latin typeface="Times New Roman" pitchFamily="18" charset="0"/>
              </a:rPr>
              <a:pPr algn="r" eaLnBrk="0" hangingPunct="0"/>
              <a:t>21</a:t>
            </a:fld>
            <a:endParaRPr lang="en-US" sz="1200">
              <a:latin typeface="Times New Roman" pitchFamily="18" charset="0"/>
            </a:endParaRPr>
          </a:p>
        </p:txBody>
      </p:sp>
      <p:sp>
        <p:nvSpPr>
          <p:cNvPr id="55300" name="Rectangle 2"/>
          <p:cNvSpPr>
            <a:spLocks noGrp="1" noRot="1" noChangeAspect="1" noChangeArrowheads="1" noTextEdit="1"/>
          </p:cNvSpPr>
          <p:nvPr>
            <p:ph type="sldImg"/>
          </p:nvPr>
        </p:nvSpPr>
        <p:spPr>
          <a:xfrm>
            <a:off x="906463" y="844550"/>
            <a:ext cx="4916487" cy="3403600"/>
          </a:xfrm>
          <a:ln/>
        </p:spPr>
      </p:sp>
      <p:sp>
        <p:nvSpPr>
          <p:cNvPr id="55301" name="Rectangle 3"/>
          <p:cNvSpPr>
            <a:spLocks noGrp="1" noChangeArrowheads="1"/>
          </p:cNvSpPr>
          <p:nvPr>
            <p:ph type="body" idx="1"/>
          </p:nvPr>
        </p:nvSpPr>
        <p:spPr>
          <a:noFill/>
          <a:ln w="9525"/>
        </p:spPr>
        <p:txBody>
          <a:bodyPr/>
          <a:lstStyle/>
          <a:p>
            <a:pPr>
              <a:buNone/>
            </a:pPr>
            <a:r>
              <a:rPr lang="en-GB" dirty="0" smtClean="0"/>
              <a:t>You can check the support of the Orientation with following code:</a:t>
            </a:r>
          </a:p>
          <a:p>
            <a:pPr>
              <a:buNone/>
            </a:pPr>
            <a:endParaRPr lang="en-GB" dirty="0" smtClean="0"/>
          </a:p>
          <a:p>
            <a:pPr>
              <a:buNone/>
            </a:pPr>
            <a:r>
              <a:rPr lang="en-GB" dirty="0" smtClean="0"/>
              <a:t>public </a:t>
            </a:r>
            <a:r>
              <a:rPr lang="en-GB" dirty="0" err="1" smtClean="0"/>
              <a:t>boolean</a:t>
            </a:r>
            <a:r>
              <a:rPr lang="en-GB" dirty="0" smtClean="0"/>
              <a:t> </a:t>
            </a:r>
            <a:r>
              <a:rPr lang="en-GB" dirty="0" err="1" smtClean="0"/>
              <a:t>isOrientationSupported</a:t>
            </a:r>
            <a:r>
              <a:rPr lang="en-GB" dirty="0" smtClean="0"/>
              <a:t>() {</a:t>
            </a:r>
          </a:p>
          <a:p>
            <a:pPr>
              <a:buNone/>
            </a:pPr>
            <a:r>
              <a:rPr lang="en-GB" dirty="0" smtClean="0"/>
              <a:t>    try {</a:t>
            </a:r>
          </a:p>
          <a:p>
            <a:pPr>
              <a:buNone/>
            </a:pPr>
            <a:r>
              <a:rPr lang="en-GB" dirty="0" smtClean="0"/>
              <a:t>        // Test whether Orientation instance can be obtained.</a:t>
            </a:r>
          </a:p>
          <a:p>
            <a:pPr>
              <a:buNone/>
            </a:pPr>
            <a:r>
              <a:rPr lang="en-GB" dirty="0" smtClean="0"/>
              <a:t>        </a:t>
            </a:r>
            <a:r>
              <a:rPr lang="en-GB" dirty="0" err="1" smtClean="0"/>
              <a:t>Orientation.getOrientation</a:t>
            </a:r>
            <a:r>
              <a:rPr lang="en-GB" dirty="0" smtClean="0"/>
              <a:t>();</a:t>
            </a:r>
          </a:p>
          <a:p>
            <a:pPr>
              <a:buNone/>
            </a:pPr>
            <a:r>
              <a:rPr lang="en-GB" dirty="0" smtClean="0"/>
              <a:t>        return true;</a:t>
            </a:r>
          </a:p>
          <a:p>
            <a:pPr>
              <a:buNone/>
            </a:pPr>
            <a:r>
              <a:rPr lang="en-GB" dirty="0" smtClean="0"/>
              <a:t>    }</a:t>
            </a:r>
          </a:p>
          <a:p>
            <a:pPr>
              <a:buNone/>
            </a:pPr>
            <a:r>
              <a:rPr lang="en-GB" dirty="0" smtClean="0"/>
              <a:t>    catch (</a:t>
            </a:r>
            <a:r>
              <a:rPr lang="en-GB" dirty="0" err="1" smtClean="0"/>
              <a:t>LocationException</a:t>
            </a:r>
            <a:r>
              <a:rPr lang="en-GB" dirty="0" smtClean="0"/>
              <a:t> e) {</a:t>
            </a:r>
          </a:p>
          <a:p>
            <a:pPr>
              <a:buNone/>
            </a:pPr>
            <a:r>
              <a:rPr lang="en-GB" dirty="0" smtClean="0"/>
              <a:t>        return false;</a:t>
            </a:r>
          </a:p>
          <a:p>
            <a:pPr>
              <a:buNone/>
            </a:pPr>
            <a:r>
              <a:rPr lang="en-GB" dirty="0" smtClean="0"/>
              <a:t>    }</a:t>
            </a:r>
          </a:p>
          <a:p>
            <a:pPr>
              <a:buNone/>
            </a:pPr>
            <a:r>
              <a:rPr lang="en-GB" dirty="0" smtClean="0"/>
              <a:t>}</a:t>
            </a:r>
          </a:p>
          <a:p>
            <a:endParaRPr lang="en-GB"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6"/>
          <p:cNvSpPr txBox="1">
            <a:spLocks noGrp="1" noChangeArrowheads="1"/>
          </p:cNvSpPr>
          <p:nvPr/>
        </p:nvSpPr>
        <p:spPr bwMode="auto">
          <a:xfrm>
            <a:off x="3810689" y="9229647"/>
            <a:ext cx="2915549" cy="485854"/>
          </a:xfrm>
          <a:prstGeom prst="rect">
            <a:avLst/>
          </a:prstGeom>
          <a:noFill/>
          <a:ln w="9525">
            <a:noFill/>
            <a:miter lim="800000"/>
            <a:headEnd/>
            <a:tailEnd/>
          </a:ln>
        </p:spPr>
        <p:txBody>
          <a:bodyPr anchor="b"/>
          <a:lstStyle/>
          <a:p>
            <a:pPr algn="r" eaLnBrk="0" hangingPunct="0"/>
            <a:fld id="{B3D47279-637F-4801-A59D-1689A0F54EAE}" type="slidenum">
              <a:rPr lang="en-US" sz="1200">
                <a:latin typeface="Times New Roman" pitchFamily="18" charset="0"/>
              </a:rPr>
              <a:pPr algn="r" eaLnBrk="0" hangingPunct="0"/>
              <a:t>22</a:t>
            </a:fld>
            <a:endParaRPr lang="en-US" sz="1200">
              <a:latin typeface="Times New Roman" pitchFamily="18" charset="0"/>
            </a:endParaRPr>
          </a:p>
        </p:txBody>
      </p:sp>
      <p:sp>
        <p:nvSpPr>
          <p:cNvPr id="57348" name="Rectangle 2"/>
          <p:cNvSpPr>
            <a:spLocks noGrp="1" noRot="1" noChangeAspect="1" noChangeArrowheads="1" noTextEdit="1"/>
          </p:cNvSpPr>
          <p:nvPr>
            <p:ph type="sldImg"/>
          </p:nvPr>
        </p:nvSpPr>
        <p:spPr>
          <a:xfrm>
            <a:off x="906463" y="844550"/>
            <a:ext cx="4916487" cy="3403600"/>
          </a:xfrm>
          <a:ln/>
        </p:spPr>
      </p:sp>
      <p:sp>
        <p:nvSpPr>
          <p:cNvPr id="57349" name="Rectangle 3"/>
          <p:cNvSpPr>
            <a:spLocks noGrp="1" noChangeArrowheads="1"/>
          </p:cNvSpPr>
          <p:nvPr>
            <p:ph type="body" idx="1"/>
          </p:nvPr>
        </p:nvSpPr>
        <p:spPr>
          <a:xfrm>
            <a:off x="898198" y="4629240"/>
            <a:ext cx="5346033" cy="4394520"/>
          </a:xfrm>
          <a:noFill/>
          <a:ln w="9525"/>
        </p:spPr>
        <p:txBody>
          <a:bodyPr/>
          <a:lstStyle/>
          <a:p>
            <a:pPr>
              <a:lnSpc>
                <a:spcPct val="70000"/>
              </a:lnSpc>
              <a:buNone/>
            </a:pPr>
            <a:r>
              <a:rPr lang="en-GB" sz="700" dirty="0" smtClean="0"/>
              <a:t>Below is a simple example how to set location listener for periodic location updates.</a:t>
            </a:r>
          </a:p>
          <a:p>
            <a:pPr>
              <a:lnSpc>
                <a:spcPct val="70000"/>
              </a:lnSpc>
              <a:buNone/>
            </a:pPr>
            <a:endParaRPr lang="en-GB" sz="700" dirty="0" smtClean="0"/>
          </a:p>
          <a:p>
            <a:pPr>
              <a:lnSpc>
                <a:spcPct val="70000"/>
              </a:lnSpc>
              <a:buNone/>
            </a:pPr>
            <a:r>
              <a:rPr lang="en-GB" sz="700" dirty="0" smtClean="0"/>
              <a:t>public class </a:t>
            </a:r>
            <a:r>
              <a:rPr lang="en-GB" sz="700" dirty="0" err="1" smtClean="0"/>
              <a:t>MyLocationListener</a:t>
            </a:r>
            <a:r>
              <a:rPr lang="en-GB" sz="700" dirty="0" smtClean="0"/>
              <a:t> implements </a:t>
            </a:r>
            <a:r>
              <a:rPr lang="en-GB" sz="700" dirty="0" err="1" smtClean="0"/>
              <a:t>LocationListener</a:t>
            </a:r>
            <a:r>
              <a:rPr lang="en-GB" sz="700" dirty="0" smtClean="0"/>
              <a:t> {</a:t>
            </a:r>
          </a:p>
          <a:p>
            <a:pPr>
              <a:lnSpc>
                <a:spcPct val="70000"/>
              </a:lnSpc>
              <a:buNone/>
            </a:pPr>
            <a:r>
              <a:rPr lang="en-GB" sz="700" dirty="0" err="1" smtClean="0"/>
              <a:t>LocationProvider</a:t>
            </a:r>
            <a:r>
              <a:rPr lang="en-GB" sz="700" dirty="0" smtClean="0"/>
              <a:t> provider = null;</a:t>
            </a:r>
          </a:p>
          <a:p>
            <a:pPr>
              <a:lnSpc>
                <a:spcPct val="70000"/>
              </a:lnSpc>
              <a:buNone/>
            </a:pPr>
            <a:r>
              <a:rPr lang="en-GB" sz="700" dirty="0" smtClean="0"/>
              <a:t>public </a:t>
            </a:r>
            <a:r>
              <a:rPr lang="en-GB" sz="700" dirty="0" err="1" smtClean="0"/>
              <a:t>MyLocationListener</a:t>
            </a:r>
            <a:r>
              <a:rPr lang="en-GB" sz="700" dirty="0" smtClean="0"/>
              <a:t>() {</a:t>
            </a:r>
          </a:p>
          <a:p>
            <a:pPr>
              <a:lnSpc>
                <a:spcPct val="70000"/>
              </a:lnSpc>
              <a:buNone/>
            </a:pPr>
            <a:r>
              <a:rPr lang="en-GB" sz="700" dirty="0" smtClean="0"/>
              <a:t>    Criteria </a:t>
            </a:r>
            <a:r>
              <a:rPr lang="en-GB" sz="700" dirty="0" err="1" smtClean="0"/>
              <a:t>cr</a:t>
            </a:r>
            <a:r>
              <a:rPr lang="en-GB" sz="700" dirty="0" smtClean="0"/>
              <a:t> = new Criteria();</a:t>
            </a:r>
          </a:p>
          <a:p>
            <a:pPr>
              <a:lnSpc>
                <a:spcPct val="70000"/>
              </a:lnSpc>
              <a:buNone/>
            </a:pPr>
            <a:r>
              <a:rPr lang="en-GB" sz="700" dirty="0" smtClean="0"/>
              <a:t>    </a:t>
            </a:r>
            <a:r>
              <a:rPr lang="en-GB" sz="700" dirty="0" err="1" smtClean="0"/>
              <a:t>cr.setHorizontalAccuracy</a:t>
            </a:r>
            <a:r>
              <a:rPr lang="en-GB" sz="700" dirty="0" smtClean="0"/>
              <a:t>( 500 );</a:t>
            </a:r>
          </a:p>
          <a:p>
            <a:pPr>
              <a:lnSpc>
                <a:spcPct val="70000"/>
              </a:lnSpc>
              <a:buNone/>
            </a:pPr>
            <a:r>
              <a:rPr lang="en-GB" sz="700" dirty="0" smtClean="0"/>
              <a:t>    try {</a:t>
            </a:r>
          </a:p>
          <a:p>
            <a:pPr>
              <a:lnSpc>
                <a:spcPct val="70000"/>
              </a:lnSpc>
              <a:buNone/>
            </a:pPr>
            <a:r>
              <a:rPr lang="en-GB" sz="700" dirty="0" smtClean="0"/>
              <a:t>        // Get location provider</a:t>
            </a:r>
          </a:p>
          <a:p>
            <a:pPr>
              <a:lnSpc>
                <a:spcPct val="70000"/>
              </a:lnSpc>
              <a:buNone/>
            </a:pPr>
            <a:r>
              <a:rPr lang="en-GB" sz="700" dirty="0" smtClean="0"/>
              <a:t>        provider = </a:t>
            </a:r>
            <a:r>
              <a:rPr lang="en-GB" sz="700" dirty="0" err="1" smtClean="0"/>
              <a:t>LocationProvider.getInstance</a:t>
            </a:r>
            <a:r>
              <a:rPr lang="en-GB" sz="700" dirty="0" smtClean="0"/>
              <a:t>( </a:t>
            </a:r>
            <a:r>
              <a:rPr lang="en-GB" sz="700" dirty="0" err="1" smtClean="0"/>
              <a:t>cr</a:t>
            </a:r>
            <a:r>
              <a:rPr lang="en-GB" sz="700" dirty="0" smtClean="0"/>
              <a:t> );</a:t>
            </a:r>
          </a:p>
          <a:p>
            <a:pPr>
              <a:lnSpc>
                <a:spcPct val="70000"/>
              </a:lnSpc>
              <a:buNone/>
            </a:pPr>
            <a:r>
              <a:rPr lang="en-GB" sz="700" dirty="0" smtClean="0"/>
              <a:t>        // Set listener: interval -1 , timeout 2 seconds,</a:t>
            </a:r>
          </a:p>
          <a:p>
            <a:pPr>
              <a:lnSpc>
                <a:spcPct val="70000"/>
              </a:lnSpc>
              <a:buNone/>
            </a:pPr>
            <a:r>
              <a:rPr lang="en-GB" sz="700" dirty="0" smtClean="0"/>
              <a:t>        // maximum age of the returned location -1.</a:t>
            </a:r>
          </a:p>
          <a:p>
            <a:pPr>
              <a:lnSpc>
                <a:spcPct val="70000"/>
              </a:lnSpc>
              <a:buNone/>
            </a:pPr>
            <a:r>
              <a:rPr lang="en-GB" sz="700" dirty="0" smtClean="0"/>
              <a:t>        // -1 means that default value of the provider is used</a:t>
            </a:r>
          </a:p>
          <a:p>
            <a:pPr>
              <a:lnSpc>
                <a:spcPct val="70000"/>
              </a:lnSpc>
              <a:buNone/>
            </a:pPr>
            <a:r>
              <a:rPr lang="en-GB" sz="700" dirty="0" smtClean="0"/>
              <a:t>        </a:t>
            </a:r>
            <a:r>
              <a:rPr lang="en-GB" sz="700" dirty="0" err="1" smtClean="0"/>
              <a:t>provider.setLocationListener</a:t>
            </a:r>
            <a:r>
              <a:rPr lang="en-GB" sz="700" dirty="0" smtClean="0"/>
              <a:t>( this, -1, 2, -1 );</a:t>
            </a:r>
          </a:p>
          <a:p>
            <a:pPr>
              <a:lnSpc>
                <a:spcPct val="70000"/>
              </a:lnSpc>
              <a:buNone/>
            </a:pPr>
            <a:r>
              <a:rPr lang="en-GB" sz="700" dirty="0" smtClean="0"/>
              <a:t>    }</a:t>
            </a:r>
          </a:p>
          <a:p>
            <a:pPr>
              <a:lnSpc>
                <a:spcPct val="70000"/>
              </a:lnSpc>
              <a:buNone/>
            </a:pPr>
            <a:r>
              <a:rPr lang="en-GB" sz="700" dirty="0" smtClean="0"/>
              <a:t>    catch (</a:t>
            </a:r>
            <a:r>
              <a:rPr lang="en-GB" sz="700" dirty="0" err="1" smtClean="0"/>
              <a:t>LocationException</a:t>
            </a:r>
            <a:r>
              <a:rPr lang="en-GB" sz="700" dirty="0" smtClean="0"/>
              <a:t> e) {</a:t>
            </a:r>
          </a:p>
          <a:p>
            <a:pPr>
              <a:lnSpc>
                <a:spcPct val="70000"/>
              </a:lnSpc>
              <a:buNone/>
            </a:pPr>
            <a:r>
              <a:rPr lang="en-GB" sz="700" dirty="0" smtClean="0"/>
              <a:t>        </a:t>
            </a:r>
            <a:r>
              <a:rPr lang="en-GB" sz="700" dirty="0" err="1" smtClean="0"/>
              <a:t>e.printStackTrace</a:t>
            </a:r>
            <a:r>
              <a:rPr lang="en-GB" sz="700" dirty="0" smtClean="0"/>
              <a:t>();</a:t>
            </a:r>
          </a:p>
          <a:p>
            <a:pPr>
              <a:lnSpc>
                <a:spcPct val="70000"/>
              </a:lnSpc>
              <a:buNone/>
            </a:pPr>
            <a:r>
              <a:rPr lang="en-GB" sz="700" dirty="0" smtClean="0"/>
              <a:t>    }</a:t>
            </a:r>
          </a:p>
          <a:p>
            <a:pPr>
              <a:lnSpc>
                <a:spcPct val="70000"/>
              </a:lnSpc>
              <a:buNone/>
            </a:pPr>
            <a:r>
              <a:rPr lang="en-GB" sz="700" dirty="0" smtClean="0"/>
              <a:t>}</a:t>
            </a:r>
          </a:p>
          <a:p>
            <a:pPr>
              <a:lnSpc>
                <a:spcPct val="70000"/>
              </a:lnSpc>
              <a:buNone/>
            </a:pPr>
            <a:r>
              <a:rPr lang="en-GB" sz="700" dirty="0" smtClean="0"/>
              <a:t>/**</a:t>
            </a:r>
          </a:p>
          <a:p>
            <a:pPr>
              <a:lnSpc>
                <a:spcPct val="70000"/>
              </a:lnSpc>
              <a:buNone/>
            </a:pPr>
            <a:r>
              <a:rPr lang="en-GB" sz="700" dirty="0" smtClean="0"/>
              <a:t> * Called by the </a:t>
            </a:r>
            <a:r>
              <a:rPr lang="en-GB" sz="700" dirty="0" err="1" smtClean="0"/>
              <a:t>LocationProvider</a:t>
            </a:r>
            <a:r>
              <a:rPr lang="en-GB" sz="700" dirty="0" smtClean="0"/>
              <a:t> to which this listener is registered. This method will be called periodically according to</a:t>
            </a:r>
          </a:p>
          <a:p>
            <a:pPr>
              <a:lnSpc>
                <a:spcPct val="70000"/>
              </a:lnSpc>
              <a:buNone/>
            </a:pPr>
            <a:r>
              <a:rPr lang="en-GB" sz="700" dirty="0" smtClean="0"/>
              <a:t> *  the interval defined when registering the listener to provide updates of the current location.</a:t>
            </a:r>
          </a:p>
          <a:p>
            <a:pPr>
              <a:lnSpc>
                <a:spcPct val="70000"/>
              </a:lnSpc>
              <a:buNone/>
            </a:pPr>
            <a:r>
              <a:rPr lang="en-GB" sz="700" dirty="0" smtClean="0"/>
              <a:t> * Parameters holds the information  about The source of the event and the location to which the event relates, i.e. the</a:t>
            </a:r>
          </a:p>
          <a:p>
            <a:pPr>
              <a:lnSpc>
                <a:spcPct val="70000"/>
              </a:lnSpc>
              <a:buNone/>
            </a:pPr>
            <a:r>
              <a:rPr lang="en-GB" sz="700" dirty="0" smtClean="0"/>
              <a:t> * new position</a:t>
            </a:r>
          </a:p>
          <a:p>
            <a:pPr>
              <a:lnSpc>
                <a:spcPct val="70000"/>
              </a:lnSpc>
              <a:buNone/>
            </a:pPr>
            <a:r>
              <a:rPr lang="en-GB" sz="700" dirty="0" smtClean="0"/>
              <a:t> */</a:t>
            </a:r>
          </a:p>
          <a:p>
            <a:pPr>
              <a:lnSpc>
                <a:spcPct val="70000"/>
              </a:lnSpc>
              <a:buNone/>
            </a:pPr>
            <a:r>
              <a:rPr lang="en-GB" sz="700" dirty="0" smtClean="0"/>
              <a:t>public void </a:t>
            </a:r>
            <a:r>
              <a:rPr lang="en-GB" sz="700" dirty="0" err="1" smtClean="0"/>
              <a:t>locationUpdated</a:t>
            </a:r>
            <a:r>
              <a:rPr lang="en-GB" sz="700" dirty="0" smtClean="0"/>
              <a:t>( </a:t>
            </a:r>
            <a:r>
              <a:rPr lang="en-GB" sz="700" dirty="0" err="1" smtClean="0"/>
              <a:t>LocationProvider</a:t>
            </a:r>
            <a:r>
              <a:rPr lang="en-GB" sz="700" dirty="0" smtClean="0"/>
              <a:t> </a:t>
            </a:r>
            <a:r>
              <a:rPr lang="en-GB" sz="700" dirty="0" err="1" smtClean="0"/>
              <a:t>lp</a:t>
            </a:r>
            <a:r>
              <a:rPr lang="en-GB" sz="700" dirty="0" smtClean="0"/>
              <a:t>, Location </a:t>
            </a:r>
            <a:r>
              <a:rPr lang="en-GB" sz="700" dirty="0" err="1" smtClean="0"/>
              <a:t>location</a:t>
            </a:r>
            <a:r>
              <a:rPr lang="en-GB" sz="700" dirty="0" smtClean="0"/>
              <a:t> ) {</a:t>
            </a:r>
          </a:p>
          <a:p>
            <a:pPr>
              <a:lnSpc>
                <a:spcPct val="70000"/>
              </a:lnSpc>
              <a:buNone/>
            </a:pPr>
            <a:r>
              <a:rPr lang="en-GB" sz="700" dirty="0" smtClean="0"/>
              <a:t>    // Do something with location</a:t>
            </a:r>
          </a:p>
          <a:p>
            <a:pPr>
              <a:lnSpc>
                <a:spcPct val="70000"/>
              </a:lnSpc>
              <a:buNone/>
            </a:pPr>
            <a:r>
              <a:rPr lang="en-GB" sz="700" dirty="0" smtClean="0"/>
              <a:t>}</a:t>
            </a:r>
          </a:p>
          <a:p>
            <a:pPr>
              <a:lnSpc>
                <a:spcPct val="70000"/>
              </a:lnSpc>
              <a:buNone/>
            </a:pPr>
            <a:endParaRPr lang="en-GB" sz="700" dirty="0" smtClean="0"/>
          </a:p>
          <a:p>
            <a:pPr>
              <a:lnSpc>
                <a:spcPct val="70000"/>
              </a:lnSpc>
              <a:buNone/>
            </a:pPr>
            <a:r>
              <a:rPr lang="en-GB" sz="700" dirty="0" smtClean="0"/>
              <a:t>// Called by the </a:t>
            </a:r>
            <a:r>
              <a:rPr lang="en-GB" sz="700" dirty="0" err="1" smtClean="0"/>
              <a:t>LocationProvider</a:t>
            </a:r>
            <a:r>
              <a:rPr lang="en-GB" sz="700" dirty="0" smtClean="0"/>
              <a:t> to which this listener is registered if the state of the </a:t>
            </a:r>
            <a:r>
              <a:rPr lang="en-GB" sz="700" dirty="0" err="1" smtClean="0"/>
              <a:t>LocationProvider</a:t>
            </a:r>
            <a:r>
              <a:rPr lang="en-GB" sz="700" dirty="0" smtClean="0"/>
              <a:t>  has changed.</a:t>
            </a:r>
          </a:p>
          <a:p>
            <a:pPr>
              <a:lnSpc>
                <a:spcPct val="70000"/>
              </a:lnSpc>
              <a:buNone/>
            </a:pPr>
            <a:r>
              <a:rPr lang="en-GB" sz="700" dirty="0" smtClean="0"/>
              <a:t>public void </a:t>
            </a:r>
            <a:r>
              <a:rPr lang="en-GB" sz="700" dirty="0" err="1" smtClean="0"/>
              <a:t>providerStateChanged</a:t>
            </a:r>
            <a:r>
              <a:rPr lang="en-GB" sz="700" dirty="0" smtClean="0"/>
              <a:t>( </a:t>
            </a:r>
            <a:r>
              <a:rPr lang="en-GB" sz="700" dirty="0" err="1" smtClean="0"/>
              <a:t>LocationProvider</a:t>
            </a:r>
            <a:r>
              <a:rPr lang="en-GB" sz="700" dirty="0" smtClean="0"/>
              <a:t> </a:t>
            </a:r>
            <a:r>
              <a:rPr lang="en-GB" sz="700" dirty="0" err="1" smtClean="0"/>
              <a:t>lp</a:t>
            </a:r>
            <a:r>
              <a:rPr lang="en-GB" sz="700" dirty="0" smtClean="0"/>
              <a:t>, </a:t>
            </a:r>
            <a:r>
              <a:rPr lang="en-GB" sz="700" dirty="0" err="1" smtClean="0"/>
              <a:t>int</a:t>
            </a:r>
            <a:r>
              <a:rPr lang="en-GB" sz="700" dirty="0" smtClean="0"/>
              <a:t> </a:t>
            </a:r>
            <a:r>
              <a:rPr lang="en-GB" sz="700" dirty="0" err="1" smtClean="0"/>
              <a:t>newState</a:t>
            </a:r>
            <a:r>
              <a:rPr lang="en-GB" sz="700" dirty="0" smtClean="0"/>
              <a:t> ) {</a:t>
            </a:r>
          </a:p>
          <a:p>
            <a:pPr>
              <a:lnSpc>
                <a:spcPct val="70000"/>
              </a:lnSpc>
              <a:buNone/>
            </a:pPr>
            <a:r>
              <a:rPr lang="en-GB" sz="700" dirty="0" smtClean="0"/>
              <a:t>    // Handle new state if needed</a:t>
            </a:r>
          </a:p>
          <a:p>
            <a:pPr>
              <a:lnSpc>
                <a:spcPct val="70000"/>
              </a:lnSpc>
              <a:buNone/>
            </a:pPr>
            <a:r>
              <a:rPr lang="en-GB" sz="700" dirty="0" smtClean="0"/>
              <a:t>}</a:t>
            </a:r>
          </a:p>
          <a:p>
            <a:pPr>
              <a:lnSpc>
                <a:spcPct val="70000"/>
              </a:lnSpc>
              <a:buNone/>
            </a:pPr>
            <a:r>
              <a:rPr lang="en-GB" sz="700" dirty="0" smtClean="0"/>
              <a:t>}</a:t>
            </a:r>
          </a:p>
          <a:p>
            <a:pPr>
              <a:lnSpc>
                <a:spcPct val="70000"/>
              </a:lnSpc>
            </a:pPr>
            <a:endParaRPr lang="en-GB" sz="800" dirty="0" smtClean="0"/>
          </a:p>
          <a:p>
            <a:pPr>
              <a:lnSpc>
                <a:spcPct val="70000"/>
              </a:lnSpc>
            </a:pPr>
            <a:endParaRPr lang="en-GB" sz="800"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6"/>
          <p:cNvSpPr txBox="1">
            <a:spLocks noGrp="1" noChangeArrowheads="1"/>
          </p:cNvSpPr>
          <p:nvPr/>
        </p:nvSpPr>
        <p:spPr bwMode="auto">
          <a:xfrm>
            <a:off x="3810689" y="9229647"/>
            <a:ext cx="2915549" cy="485854"/>
          </a:xfrm>
          <a:prstGeom prst="rect">
            <a:avLst/>
          </a:prstGeom>
          <a:noFill/>
          <a:ln w="9525">
            <a:noFill/>
            <a:miter lim="800000"/>
            <a:headEnd/>
            <a:tailEnd/>
          </a:ln>
        </p:spPr>
        <p:txBody>
          <a:bodyPr anchor="b"/>
          <a:lstStyle/>
          <a:p>
            <a:pPr algn="r" eaLnBrk="0" hangingPunct="0"/>
            <a:fld id="{3AB913AA-FE2A-480F-95B5-A83C43C5F6DC}" type="slidenum">
              <a:rPr lang="en-US" sz="1200">
                <a:latin typeface="Times New Roman" pitchFamily="18" charset="0"/>
              </a:rPr>
              <a:pPr algn="r" eaLnBrk="0" hangingPunct="0"/>
              <a:t>23</a:t>
            </a:fld>
            <a:endParaRPr lang="en-US" sz="1200">
              <a:latin typeface="Times New Roman" pitchFamily="18" charset="0"/>
            </a:endParaRPr>
          </a:p>
        </p:txBody>
      </p:sp>
      <p:sp>
        <p:nvSpPr>
          <p:cNvPr id="59396" name="Rectangle 2"/>
          <p:cNvSpPr>
            <a:spLocks noGrp="1" noRot="1" noChangeAspect="1" noChangeArrowheads="1" noTextEdit="1"/>
          </p:cNvSpPr>
          <p:nvPr>
            <p:ph type="sldImg"/>
          </p:nvPr>
        </p:nvSpPr>
        <p:spPr>
          <a:xfrm>
            <a:off x="906463" y="844550"/>
            <a:ext cx="4916487" cy="3403600"/>
          </a:xfrm>
          <a:ln/>
        </p:spPr>
      </p:sp>
      <p:sp>
        <p:nvSpPr>
          <p:cNvPr id="59397"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6"/>
          <p:cNvSpPr>
            <a:spLocks noGrp="1" noChangeArrowheads="1"/>
          </p:cNvSpPr>
          <p:nvPr>
            <p:ph type="sldNum" sz="quarter" idx="5"/>
          </p:nvPr>
        </p:nvSpPr>
        <p:spPr>
          <a:noFill/>
        </p:spPr>
        <p:txBody>
          <a:bodyPr/>
          <a:lstStyle/>
          <a:p>
            <a:fld id="{F1BE6649-ECB3-4F2E-AE83-60CD6C420DB5}" type="slidenum">
              <a:rPr lang="en-US" smtClean="0"/>
              <a:pPr/>
              <a:t>3</a:t>
            </a:fld>
            <a:endParaRPr lang="en-US" smtClean="0"/>
          </a:p>
        </p:txBody>
      </p:sp>
      <p:sp>
        <p:nvSpPr>
          <p:cNvPr id="18436" name="Rectangle 2"/>
          <p:cNvSpPr>
            <a:spLocks noGrp="1" noRot="1" noChangeAspect="1" noChangeArrowheads="1" noTextEdit="1"/>
          </p:cNvSpPr>
          <p:nvPr>
            <p:ph type="sldImg"/>
          </p:nvPr>
        </p:nvSpPr>
        <p:spPr>
          <a:xfrm>
            <a:off x="906463" y="844550"/>
            <a:ext cx="4916487" cy="3403600"/>
          </a:xfrm>
          <a:ln/>
        </p:spPr>
      </p:sp>
      <p:sp>
        <p:nvSpPr>
          <p:cNvPr id="18437"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6"/>
          <p:cNvSpPr txBox="1">
            <a:spLocks noGrp="1" noChangeArrowheads="1"/>
          </p:cNvSpPr>
          <p:nvPr/>
        </p:nvSpPr>
        <p:spPr bwMode="auto">
          <a:xfrm>
            <a:off x="3810689" y="9229647"/>
            <a:ext cx="2915549" cy="485854"/>
          </a:xfrm>
          <a:prstGeom prst="rect">
            <a:avLst/>
          </a:prstGeom>
          <a:noFill/>
          <a:ln w="9525">
            <a:noFill/>
            <a:miter lim="800000"/>
            <a:headEnd/>
            <a:tailEnd/>
          </a:ln>
        </p:spPr>
        <p:txBody>
          <a:bodyPr anchor="b"/>
          <a:lstStyle/>
          <a:p>
            <a:pPr algn="r" eaLnBrk="0" hangingPunct="0"/>
            <a:fld id="{8B40AB05-949D-4915-A98F-B054BE4B675D}" type="slidenum">
              <a:rPr lang="en-US" sz="1200">
                <a:latin typeface="Times New Roman" pitchFamily="18" charset="0"/>
              </a:rPr>
              <a:pPr algn="r" eaLnBrk="0" hangingPunct="0"/>
              <a:t>4</a:t>
            </a:fld>
            <a:endParaRPr lang="en-US" sz="1200">
              <a:latin typeface="Times New Roman" pitchFamily="18" charset="0"/>
            </a:endParaRPr>
          </a:p>
        </p:txBody>
      </p:sp>
      <p:sp>
        <p:nvSpPr>
          <p:cNvPr id="20484" name="Rectangle 2"/>
          <p:cNvSpPr>
            <a:spLocks noGrp="1" noRot="1" noChangeAspect="1" noChangeArrowheads="1" noTextEdit="1"/>
          </p:cNvSpPr>
          <p:nvPr>
            <p:ph type="sldImg"/>
          </p:nvPr>
        </p:nvSpPr>
        <p:spPr>
          <a:xfrm>
            <a:off x="906463" y="844550"/>
            <a:ext cx="4916487" cy="3403600"/>
          </a:xfrm>
          <a:ln/>
        </p:spPr>
      </p:sp>
      <p:sp>
        <p:nvSpPr>
          <p:cNvPr id="20485"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6"/>
          <p:cNvSpPr txBox="1">
            <a:spLocks noGrp="1" noChangeArrowheads="1"/>
          </p:cNvSpPr>
          <p:nvPr/>
        </p:nvSpPr>
        <p:spPr bwMode="auto">
          <a:xfrm>
            <a:off x="3810689" y="9229647"/>
            <a:ext cx="2915549" cy="485854"/>
          </a:xfrm>
          <a:prstGeom prst="rect">
            <a:avLst/>
          </a:prstGeom>
          <a:noFill/>
          <a:ln w="9525">
            <a:noFill/>
            <a:miter lim="800000"/>
            <a:headEnd/>
            <a:tailEnd/>
          </a:ln>
        </p:spPr>
        <p:txBody>
          <a:bodyPr anchor="b"/>
          <a:lstStyle/>
          <a:p>
            <a:pPr algn="r" eaLnBrk="0" hangingPunct="0"/>
            <a:fld id="{59CF39DC-F1AD-4825-9594-877247A5A63F}" type="slidenum">
              <a:rPr lang="en-US" sz="1200">
                <a:latin typeface="Times New Roman" pitchFamily="18" charset="0"/>
              </a:rPr>
              <a:pPr algn="r" eaLnBrk="0" hangingPunct="0"/>
              <a:t>5</a:t>
            </a:fld>
            <a:endParaRPr lang="en-US" sz="1200">
              <a:latin typeface="Times New Roman" pitchFamily="18" charset="0"/>
            </a:endParaRPr>
          </a:p>
        </p:txBody>
      </p:sp>
      <p:sp>
        <p:nvSpPr>
          <p:cNvPr id="22532" name="Rectangle 2"/>
          <p:cNvSpPr>
            <a:spLocks noGrp="1" noRot="1" noChangeAspect="1" noChangeArrowheads="1" noTextEdit="1"/>
          </p:cNvSpPr>
          <p:nvPr>
            <p:ph type="sldImg"/>
          </p:nvPr>
        </p:nvSpPr>
        <p:spPr>
          <a:xfrm>
            <a:off x="906463" y="844550"/>
            <a:ext cx="4916487" cy="3403600"/>
          </a:xfrm>
          <a:ln/>
        </p:spPr>
      </p:sp>
      <p:sp>
        <p:nvSpPr>
          <p:cNvPr id="22533"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6"/>
          <p:cNvSpPr txBox="1">
            <a:spLocks noGrp="1" noChangeArrowheads="1"/>
          </p:cNvSpPr>
          <p:nvPr/>
        </p:nvSpPr>
        <p:spPr bwMode="auto">
          <a:xfrm>
            <a:off x="3810689" y="9229647"/>
            <a:ext cx="2915549" cy="485854"/>
          </a:xfrm>
          <a:prstGeom prst="rect">
            <a:avLst/>
          </a:prstGeom>
          <a:noFill/>
          <a:ln w="9525">
            <a:noFill/>
            <a:miter lim="800000"/>
            <a:headEnd/>
            <a:tailEnd/>
          </a:ln>
        </p:spPr>
        <p:txBody>
          <a:bodyPr anchor="b"/>
          <a:lstStyle/>
          <a:p>
            <a:pPr algn="r" eaLnBrk="0" hangingPunct="0"/>
            <a:fld id="{24487097-B9DA-44E3-9175-6F37D420E95B}" type="slidenum">
              <a:rPr lang="en-US" sz="1200">
                <a:latin typeface="Times New Roman" pitchFamily="18" charset="0"/>
              </a:rPr>
              <a:pPr algn="r" eaLnBrk="0" hangingPunct="0"/>
              <a:t>6</a:t>
            </a:fld>
            <a:endParaRPr lang="en-US" sz="1200">
              <a:latin typeface="Times New Roman" pitchFamily="18" charset="0"/>
            </a:endParaRPr>
          </a:p>
        </p:txBody>
      </p:sp>
      <p:sp>
        <p:nvSpPr>
          <p:cNvPr id="24580" name="Rectangle 2"/>
          <p:cNvSpPr>
            <a:spLocks noGrp="1" noRot="1" noChangeAspect="1" noChangeArrowheads="1" noTextEdit="1"/>
          </p:cNvSpPr>
          <p:nvPr>
            <p:ph type="sldImg"/>
          </p:nvPr>
        </p:nvSpPr>
        <p:spPr>
          <a:xfrm>
            <a:off x="906463" y="844550"/>
            <a:ext cx="4916487" cy="3403600"/>
          </a:xfrm>
          <a:ln/>
        </p:spPr>
      </p:sp>
      <p:sp>
        <p:nvSpPr>
          <p:cNvPr id="24581"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6"/>
          <p:cNvSpPr txBox="1">
            <a:spLocks noGrp="1" noChangeArrowheads="1"/>
          </p:cNvSpPr>
          <p:nvPr/>
        </p:nvSpPr>
        <p:spPr bwMode="auto">
          <a:xfrm>
            <a:off x="3810689" y="9229647"/>
            <a:ext cx="2915549" cy="485854"/>
          </a:xfrm>
          <a:prstGeom prst="rect">
            <a:avLst/>
          </a:prstGeom>
          <a:noFill/>
          <a:ln w="9525">
            <a:noFill/>
            <a:miter lim="800000"/>
            <a:headEnd/>
            <a:tailEnd/>
          </a:ln>
        </p:spPr>
        <p:txBody>
          <a:bodyPr anchor="b"/>
          <a:lstStyle/>
          <a:p>
            <a:pPr algn="r" eaLnBrk="0" hangingPunct="0"/>
            <a:fld id="{8EA9C7BA-74E8-46BE-9332-F1576145728A}" type="slidenum">
              <a:rPr lang="en-US" sz="1200">
                <a:latin typeface="Times New Roman" pitchFamily="18" charset="0"/>
              </a:rPr>
              <a:pPr algn="r" eaLnBrk="0" hangingPunct="0"/>
              <a:t>7</a:t>
            </a:fld>
            <a:endParaRPr lang="en-US" sz="1200">
              <a:latin typeface="Times New Roman" pitchFamily="18" charset="0"/>
            </a:endParaRPr>
          </a:p>
        </p:txBody>
      </p:sp>
      <p:sp>
        <p:nvSpPr>
          <p:cNvPr id="26628" name="Rectangle 2"/>
          <p:cNvSpPr>
            <a:spLocks noGrp="1" noRot="1" noChangeAspect="1" noChangeArrowheads="1" noTextEdit="1"/>
          </p:cNvSpPr>
          <p:nvPr>
            <p:ph type="sldImg"/>
          </p:nvPr>
        </p:nvSpPr>
        <p:spPr>
          <a:xfrm>
            <a:off x="906463" y="844550"/>
            <a:ext cx="4916487" cy="3403600"/>
          </a:xfrm>
          <a:ln/>
        </p:spPr>
      </p:sp>
      <p:sp>
        <p:nvSpPr>
          <p:cNvPr id="26629"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6"/>
          <p:cNvSpPr txBox="1">
            <a:spLocks noGrp="1" noChangeArrowheads="1"/>
          </p:cNvSpPr>
          <p:nvPr/>
        </p:nvSpPr>
        <p:spPr bwMode="auto">
          <a:xfrm>
            <a:off x="3810689" y="9229647"/>
            <a:ext cx="2915549" cy="485854"/>
          </a:xfrm>
          <a:prstGeom prst="rect">
            <a:avLst/>
          </a:prstGeom>
          <a:noFill/>
          <a:ln w="9525">
            <a:noFill/>
            <a:miter lim="800000"/>
            <a:headEnd/>
            <a:tailEnd/>
          </a:ln>
        </p:spPr>
        <p:txBody>
          <a:bodyPr anchor="b"/>
          <a:lstStyle/>
          <a:p>
            <a:pPr algn="r" eaLnBrk="0" hangingPunct="0"/>
            <a:fld id="{A02869CF-EB90-4FC3-B366-50A015B86690}" type="slidenum">
              <a:rPr lang="en-US" sz="1200">
                <a:latin typeface="Times New Roman" pitchFamily="18" charset="0"/>
              </a:rPr>
              <a:pPr algn="r" eaLnBrk="0" hangingPunct="0"/>
              <a:t>8</a:t>
            </a:fld>
            <a:endParaRPr lang="en-US" sz="1200">
              <a:latin typeface="Times New Roman" pitchFamily="18" charset="0"/>
            </a:endParaRPr>
          </a:p>
        </p:txBody>
      </p:sp>
      <p:sp>
        <p:nvSpPr>
          <p:cNvPr id="28676" name="Rectangle 2"/>
          <p:cNvSpPr>
            <a:spLocks noGrp="1" noRot="1" noChangeAspect="1" noChangeArrowheads="1" noTextEdit="1"/>
          </p:cNvSpPr>
          <p:nvPr>
            <p:ph type="sldImg"/>
          </p:nvPr>
        </p:nvSpPr>
        <p:spPr>
          <a:xfrm>
            <a:off x="906463" y="844550"/>
            <a:ext cx="4916487" cy="3403600"/>
          </a:xfrm>
          <a:ln/>
        </p:spPr>
      </p:sp>
      <p:sp>
        <p:nvSpPr>
          <p:cNvPr id="28677" name="Rectangle 3"/>
          <p:cNvSpPr>
            <a:spLocks noGrp="1" noChangeArrowheads="1"/>
          </p:cNvSpPr>
          <p:nvPr>
            <p:ph type="body" idx="1"/>
          </p:nvPr>
        </p:nvSpPr>
        <p:spPr>
          <a:noFill/>
          <a:ln w="9525"/>
        </p:spPr>
        <p:txBody>
          <a:bodyPr/>
          <a:lstStyle/>
          <a:p>
            <a:pPr>
              <a:lnSpc>
                <a:spcPct val="70000"/>
              </a:lnSpc>
            </a:pPr>
            <a:r>
              <a:rPr lang="en-GB" sz="800" dirty="0" smtClean="0"/>
              <a:t>Following code sample shows how to get an instance of the </a:t>
            </a:r>
            <a:r>
              <a:rPr lang="en-GB" sz="800" dirty="0" err="1" smtClean="0"/>
              <a:t>LocationProvider</a:t>
            </a:r>
            <a:r>
              <a:rPr lang="en-GB" sz="800" dirty="0" smtClean="0"/>
              <a:t> and how to obtain coordinate information by using it. You should keep in mind that the methods that access the location related information shall throw </a:t>
            </a:r>
            <a:r>
              <a:rPr lang="en-GB" sz="800" dirty="0" err="1" smtClean="0"/>
              <a:t>SecurityException</a:t>
            </a:r>
            <a:r>
              <a:rPr lang="en-GB" sz="800" dirty="0" smtClean="0"/>
              <a:t> if the application does not have the relevant permission to access the location information. These exceptions are not handled in the example.</a:t>
            </a:r>
          </a:p>
          <a:p>
            <a:pPr>
              <a:lnSpc>
                <a:spcPct val="70000"/>
              </a:lnSpc>
              <a:buNone/>
            </a:pPr>
            <a:endParaRPr lang="en-GB" sz="700" dirty="0" smtClean="0"/>
          </a:p>
          <a:p>
            <a:pPr>
              <a:lnSpc>
                <a:spcPct val="70000"/>
              </a:lnSpc>
              <a:buNone/>
            </a:pPr>
            <a:r>
              <a:rPr lang="en-GB" sz="700" dirty="0" smtClean="0"/>
              <a:t>public Coordinates </a:t>
            </a:r>
            <a:r>
              <a:rPr lang="en-GB" sz="700" dirty="0" err="1" smtClean="0"/>
              <a:t>getCurrentCoordinates</a:t>
            </a:r>
            <a:r>
              <a:rPr lang="en-GB" sz="700" dirty="0" smtClean="0"/>
              <a:t>() {</a:t>
            </a:r>
          </a:p>
          <a:p>
            <a:pPr>
              <a:lnSpc>
                <a:spcPct val="70000"/>
              </a:lnSpc>
              <a:buNone/>
            </a:pPr>
            <a:r>
              <a:rPr lang="en-GB" sz="700" dirty="0" smtClean="0"/>
              <a:t>    </a:t>
            </a:r>
            <a:r>
              <a:rPr lang="en-GB" sz="700" dirty="0" err="1" smtClean="0"/>
              <a:t>LocationProvider</a:t>
            </a:r>
            <a:r>
              <a:rPr lang="en-GB" sz="700" dirty="0" smtClean="0"/>
              <a:t> </a:t>
            </a:r>
            <a:r>
              <a:rPr lang="en-GB" sz="700" dirty="0" err="1" smtClean="0"/>
              <a:t>locationprovider</a:t>
            </a:r>
            <a:r>
              <a:rPr lang="en-GB" sz="700" dirty="0" smtClean="0"/>
              <a:t> = null;</a:t>
            </a:r>
          </a:p>
          <a:p>
            <a:pPr>
              <a:lnSpc>
                <a:spcPct val="70000"/>
              </a:lnSpc>
              <a:buNone/>
            </a:pPr>
            <a:r>
              <a:rPr lang="en-GB" sz="700" dirty="0" smtClean="0"/>
              <a:t>    Location </a:t>
            </a:r>
            <a:r>
              <a:rPr lang="en-GB" sz="700" dirty="0" err="1" smtClean="0"/>
              <a:t>currentLoc</a:t>
            </a:r>
            <a:r>
              <a:rPr lang="en-GB" sz="700" dirty="0" smtClean="0"/>
              <a:t> = null;</a:t>
            </a:r>
          </a:p>
          <a:p>
            <a:pPr>
              <a:lnSpc>
                <a:spcPct val="70000"/>
              </a:lnSpc>
              <a:buNone/>
            </a:pPr>
            <a:r>
              <a:rPr lang="en-GB" sz="700" dirty="0" smtClean="0"/>
              <a:t>    Criteria </a:t>
            </a:r>
            <a:r>
              <a:rPr lang="en-GB" sz="700" dirty="0" err="1" smtClean="0"/>
              <a:t>cr</a:t>
            </a:r>
            <a:r>
              <a:rPr lang="en-GB" sz="700" dirty="0" smtClean="0"/>
              <a:t> = new Criteria();</a:t>
            </a:r>
          </a:p>
          <a:p>
            <a:pPr>
              <a:lnSpc>
                <a:spcPct val="70000"/>
              </a:lnSpc>
              <a:buNone/>
            </a:pPr>
            <a:r>
              <a:rPr lang="en-GB" sz="700" dirty="0" smtClean="0"/>
              <a:t>    </a:t>
            </a:r>
            <a:r>
              <a:rPr lang="en-GB" sz="700" dirty="0" err="1" smtClean="0"/>
              <a:t>cr.setHorizontalAccuracy</a:t>
            </a:r>
            <a:r>
              <a:rPr lang="en-GB" sz="700" dirty="0" smtClean="0"/>
              <a:t>(500); // Specify horizontal accuracy of 500 meters</a:t>
            </a:r>
          </a:p>
          <a:p>
            <a:pPr>
              <a:lnSpc>
                <a:spcPct val="70000"/>
              </a:lnSpc>
              <a:buNone/>
            </a:pPr>
            <a:r>
              <a:rPr lang="en-GB" sz="700" dirty="0" smtClean="0"/>
              <a:t>    Coordinates </a:t>
            </a:r>
            <a:r>
              <a:rPr lang="en-GB" sz="700" dirty="0" err="1" smtClean="0"/>
              <a:t>currentCoordinates</a:t>
            </a:r>
            <a:r>
              <a:rPr lang="en-GB" sz="700" dirty="0" smtClean="0"/>
              <a:t> = null;</a:t>
            </a:r>
          </a:p>
          <a:p>
            <a:pPr>
              <a:lnSpc>
                <a:spcPct val="70000"/>
              </a:lnSpc>
              <a:buNone/>
            </a:pPr>
            <a:r>
              <a:rPr lang="en-GB" sz="700" dirty="0" smtClean="0"/>
              <a:t>    try {</a:t>
            </a:r>
          </a:p>
          <a:p>
            <a:pPr>
              <a:lnSpc>
                <a:spcPct val="70000"/>
              </a:lnSpc>
              <a:buNone/>
            </a:pPr>
            <a:r>
              <a:rPr lang="en-GB" sz="700" dirty="0" smtClean="0"/>
              <a:t>        // Get location provider</a:t>
            </a:r>
          </a:p>
          <a:p>
            <a:pPr>
              <a:lnSpc>
                <a:spcPct val="70000"/>
              </a:lnSpc>
              <a:buNone/>
            </a:pPr>
            <a:r>
              <a:rPr lang="en-GB" sz="700" dirty="0" smtClean="0"/>
              <a:t>        </a:t>
            </a:r>
            <a:r>
              <a:rPr lang="en-GB" sz="700" dirty="0" err="1" smtClean="0"/>
              <a:t>locationprovider</a:t>
            </a:r>
            <a:r>
              <a:rPr lang="en-GB" sz="700" dirty="0" smtClean="0"/>
              <a:t> = </a:t>
            </a:r>
            <a:r>
              <a:rPr lang="en-GB" sz="700" dirty="0" err="1" smtClean="0"/>
              <a:t>LocationProvider.getInstance</a:t>
            </a:r>
            <a:r>
              <a:rPr lang="en-GB" sz="700" dirty="0" smtClean="0"/>
              <a:t>( </a:t>
            </a:r>
            <a:r>
              <a:rPr lang="en-GB" sz="700" dirty="0" err="1" smtClean="0"/>
              <a:t>cr</a:t>
            </a:r>
            <a:r>
              <a:rPr lang="en-GB" sz="700" dirty="0" smtClean="0"/>
              <a:t> );</a:t>
            </a:r>
          </a:p>
          <a:p>
            <a:pPr>
              <a:lnSpc>
                <a:spcPct val="70000"/>
              </a:lnSpc>
              <a:buNone/>
            </a:pPr>
            <a:r>
              <a:rPr lang="en-GB" sz="700" dirty="0" smtClean="0"/>
              <a:t>    }</a:t>
            </a:r>
          </a:p>
          <a:p>
            <a:pPr>
              <a:lnSpc>
                <a:spcPct val="70000"/>
              </a:lnSpc>
              <a:buNone/>
            </a:pPr>
            <a:r>
              <a:rPr lang="en-GB" sz="700" dirty="0" smtClean="0"/>
              <a:t>    catch (</a:t>
            </a:r>
            <a:r>
              <a:rPr lang="en-GB" sz="700" dirty="0" err="1" smtClean="0"/>
              <a:t>LocationException</a:t>
            </a:r>
            <a:r>
              <a:rPr lang="en-GB" sz="700" dirty="0" smtClean="0"/>
              <a:t> e) {</a:t>
            </a:r>
          </a:p>
          <a:p>
            <a:pPr>
              <a:lnSpc>
                <a:spcPct val="70000"/>
              </a:lnSpc>
              <a:buNone/>
            </a:pPr>
            <a:r>
              <a:rPr lang="en-GB" sz="700" dirty="0" smtClean="0"/>
              <a:t>        </a:t>
            </a:r>
            <a:r>
              <a:rPr lang="en-GB" sz="700" dirty="0" err="1" smtClean="0"/>
              <a:t>e.printStackTrace</a:t>
            </a:r>
            <a:r>
              <a:rPr lang="en-GB" sz="700" dirty="0" smtClean="0"/>
              <a:t>();</a:t>
            </a:r>
          </a:p>
          <a:p>
            <a:pPr>
              <a:lnSpc>
                <a:spcPct val="70000"/>
              </a:lnSpc>
              <a:buNone/>
            </a:pPr>
            <a:r>
              <a:rPr lang="en-GB" sz="700" dirty="0" smtClean="0"/>
              <a:t>    }</a:t>
            </a:r>
          </a:p>
          <a:p>
            <a:pPr>
              <a:lnSpc>
                <a:spcPct val="70000"/>
              </a:lnSpc>
              <a:buNone/>
            </a:pPr>
            <a:r>
              <a:rPr lang="en-GB" sz="700" dirty="0" smtClean="0"/>
              <a:t>    try {</a:t>
            </a:r>
          </a:p>
          <a:p>
            <a:pPr>
              <a:lnSpc>
                <a:spcPct val="70000"/>
              </a:lnSpc>
              <a:buNone/>
            </a:pPr>
            <a:r>
              <a:rPr lang="en-GB" sz="700" dirty="0" smtClean="0"/>
              <a:t>        // Get the location, one minute timeout</a:t>
            </a:r>
          </a:p>
          <a:p>
            <a:pPr>
              <a:lnSpc>
                <a:spcPct val="70000"/>
              </a:lnSpc>
              <a:buNone/>
            </a:pPr>
            <a:r>
              <a:rPr lang="en-GB" sz="700" dirty="0" smtClean="0"/>
              <a:t>        </a:t>
            </a:r>
            <a:r>
              <a:rPr lang="en-GB" sz="700" dirty="0" err="1" smtClean="0"/>
              <a:t>currentLoc</a:t>
            </a:r>
            <a:r>
              <a:rPr lang="en-GB" sz="700" dirty="0" smtClean="0"/>
              <a:t> = </a:t>
            </a:r>
            <a:r>
              <a:rPr lang="en-GB" sz="700" dirty="0" err="1" smtClean="0"/>
              <a:t>locationprovider.getLocation</a:t>
            </a:r>
            <a:r>
              <a:rPr lang="en-GB" sz="700" dirty="0" smtClean="0"/>
              <a:t>( 60 );</a:t>
            </a:r>
          </a:p>
          <a:p>
            <a:pPr>
              <a:lnSpc>
                <a:spcPct val="70000"/>
              </a:lnSpc>
              <a:buNone/>
            </a:pPr>
            <a:r>
              <a:rPr lang="en-GB" sz="700" dirty="0" smtClean="0"/>
              <a:t>    }</a:t>
            </a:r>
          </a:p>
          <a:p>
            <a:pPr>
              <a:lnSpc>
                <a:spcPct val="70000"/>
              </a:lnSpc>
              <a:buNone/>
            </a:pPr>
            <a:r>
              <a:rPr lang="en-GB" sz="700" dirty="0" smtClean="0"/>
              <a:t>    catch (</a:t>
            </a:r>
            <a:r>
              <a:rPr lang="en-GB" sz="700" dirty="0" err="1" smtClean="0"/>
              <a:t>LocationException</a:t>
            </a:r>
            <a:r>
              <a:rPr lang="en-GB" sz="700" dirty="0" smtClean="0"/>
              <a:t> e) {</a:t>
            </a:r>
          </a:p>
          <a:p>
            <a:pPr>
              <a:lnSpc>
                <a:spcPct val="70000"/>
              </a:lnSpc>
              <a:buNone/>
            </a:pPr>
            <a:r>
              <a:rPr lang="en-GB" sz="700" dirty="0" smtClean="0"/>
              <a:t>        </a:t>
            </a:r>
            <a:r>
              <a:rPr lang="en-GB" sz="700" dirty="0" err="1" smtClean="0"/>
              <a:t>e.printStackTrace</a:t>
            </a:r>
            <a:r>
              <a:rPr lang="en-GB" sz="700" dirty="0" smtClean="0"/>
              <a:t>();</a:t>
            </a:r>
          </a:p>
          <a:p>
            <a:pPr>
              <a:lnSpc>
                <a:spcPct val="70000"/>
              </a:lnSpc>
              <a:buNone/>
            </a:pPr>
            <a:r>
              <a:rPr lang="en-GB" sz="700" dirty="0" smtClean="0"/>
              <a:t>    }</a:t>
            </a:r>
          </a:p>
          <a:p>
            <a:pPr>
              <a:lnSpc>
                <a:spcPct val="70000"/>
              </a:lnSpc>
              <a:buNone/>
            </a:pPr>
            <a:r>
              <a:rPr lang="en-GB" sz="700" dirty="0" smtClean="0"/>
              <a:t>    catch (</a:t>
            </a:r>
            <a:r>
              <a:rPr lang="en-GB" sz="700" dirty="0" err="1" smtClean="0"/>
              <a:t>InterruptedException</a:t>
            </a:r>
            <a:r>
              <a:rPr lang="en-GB" sz="700" dirty="0" smtClean="0"/>
              <a:t> e) {</a:t>
            </a:r>
          </a:p>
          <a:p>
            <a:pPr>
              <a:lnSpc>
                <a:spcPct val="70000"/>
              </a:lnSpc>
              <a:buNone/>
            </a:pPr>
            <a:r>
              <a:rPr lang="en-GB" sz="700" dirty="0" smtClean="0"/>
              <a:t>        </a:t>
            </a:r>
            <a:r>
              <a:rPr lang="en-GB" sz="700" dirty="0" err="1" smtClean="0"/>
              <a:t>e.printStackTrace</a:t>
            </a:r>
            <a:r>
              <a:rPr lang="en-GB" sz="700" dirty="0" smtClean="0"/>
              <a:t>();</a:t>
            </a:r>
          </a:p>
          <a:p>
            <a:pPr>
              <a:lnSpc>
                <a:spcPct val="70000"/>
              </a:lnSpc>
              <a:buNone/>
            </a:pPr>
            <a:r>
              <a:rPr lang="en-GB" sz="700" dirty="0" smtClean="0"/>
              <a:t>    }</a:t>
            </a:r>
          </a:p>
          <a:p>
            <a:pPr>
              <a:lnSpc>
                <a:spcPct val="70000"/>
              </a:lnSpc>
              <a:buNone/>
            </a:pPr>
            <a:r>
              <a:rPr lang="en-GB" sz="700" dirty="0" smtClean="0"/>
              <a:t>    try {</a:t>
            </a:r>
          </a:p>
          <a:p>
            <a:pPr>
              <a:lnSpc>
                <a:spcPct val="70000"/>
              </a:lnSpc>
              <a:buNone/>
            </a:pPr>
            <a:r>
              <a:rPr lang="en-GB" sz="700" dirty="0" smtClean="0"/>
              <a:t>        // Get coordinates</a:t>
            </a:r>
          </a:p>
          <a:p>
            <a:pPr>
              <a:lnSpc>
                <a:spcPct val="70000"/>
              </a:lnSpc>
              <a:buNone/>
            </a:pPr>
            <a:r>
              <a:rPr lang="en-GB" sz="700" dirty="0" smtClean="0"/>
              <a:t>        </a:t>
            </a:r>
            <a:r>
              <a:rPr lang="en-GB" sz="700" dirty="0" err="1" smtClean="0"/>
              <a:t>currentCoordinates</a:t>
            </a:r>
            <a:r>
              <a:rPr lang="en-GB" sz="700" dirty="0" smtClean="0"/>
              <a:t> = </a:t>
            </a:r>
            <a:r>
              <a:rPr lang="en-GB" sz="700" dirty="0" err="1" smtClean="0"/>
              <a:t>currentLoc.getQualifiedCoordinates</a:t>
            </a:r>
            <a:r>
              <a:rPr lang="en-GB" sz="700" dirty="0" smtClean="0"/>
              <a:t>();</a:t>
            </a:r>
          </a:p>
          <a:p>
            <a:pPr>
              <a:lnSpc>
                <a:spcPct val="70000"/>
              </a:lnSpc>
              <a:buNone/>
            </a:pPr>
            <a:r>
              <a:rPr lang="en-GB" sz="700" dirty="0" smtClean="0"/>
              <a:t>    }</a:t>
            </a:r>
          </a:p>
          <a:p>
            <a:pPr>
              <a:lnSpc>
                <a:spcPct val="70000"/>
              </a:lnSpc>
              <a:buNone/>
            </a:pPr>
            <a:r>
              <a:rPr lang="en-GB" sz="700" dirty="0" smtClean="0"/>
              <a:t>    catch (Exception e) {</a:t>
            </a:r>
          </a:p>
          <a:p>
            <a:pPr>
              <a:lnSpc>
                <a:spcPct val="70000"/>
              </a:lnSpc>
              <a:buNone/>
            </a:pPr>
            <a:r>
              <a:rPr lang="en-GB" sz="700" dirty="0" smtClean="0"/>
              <a:t>        </a:t>
            </a:r>
            <a:r>
              <a:rPr lang="en-GB" sz="700" dirty="0" err="1" smtClean="0"/>
              <a:t>e.printStackTrace</a:t>
            </a:r>
            <a:r>
              <a:rPr lang="en-GB" sz="700" dirty="0" smtClean="0"/>
              <a:t>();</a:t>
            </a:r>
          </a:p>
          <a:p>
            <a:pPr>
              <a:lnSpc>
                <a:spcPct val="70000"/>
              </a:lnSpc>
              <a:buNone/>
            </a:pPr>
            <a:r>
              <a:rPr lang="en-GB" sz="700" dirty="0" smtClean="0"/>
              <a:t>    }</a:t>
            </a:r>
          </a:p>
          <a:p>
            <a:pPr>
              <a:lnSpc>
                <a:spcPct val="70000"/>
              </a:lnSpc>
              <a:buNone/>
            </a:pPr>
            <a:r>
              <a:rPr lang="en-GB" sz="700" dirty="0" smtClean="0"/>
              <a:t>    return </a:t>
            </a:r>
            <a:r>
              <a:rPr lang="en-GB" sz="700" dirty="0" err="1" smtClean="0"/>
              <a:t>currentCoordinates</a:t>
            </a:r>
            <a:r>
              <a:rPr lang="en-GB" sz="700" dirty="0" smtClean="0"/>
              <a:t>;</a:t>
            </a:r>
          </a:p>
          <a:p>
            <a:pPr>
              <a:lnSpc>
                <a:spcPct val="70000"/>
              </a:lnSpc>
              <a:buNone/>
            </a:pPr>
            <a:r>
              <a:rPr lang="en-GB" sz="700" dirty="0" smtClean="0"/>
              <a:t>}</a:t>
            </a:r>
          </a:p>
          <a:p>
            <a:pPr>
              <a:lnSpc>
                <a:spcPct val="70000"/>
              </a:lnSpc>
            </a:pPr>
            <a:endParaRPr lang="en-GB" sz="800" dirty="0" smtClean="0"/>
          </a:p>
          <a:p>
            <a:pPr>
              <a:lnSpc>
                <a:spcPct val="70000"/>
              </a:lnSpc>
            </a:pPr>
            <a:endParaRPr lang="en-GB" sz="80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6"/>
          <p:cNvSpPr txBox="1">
            <a:spLocks noGrp="1" noChangeArrowheads="1"/>
          </p:cNvSpPr>
          <p:nvPr/>
        </p:nvSpPr>
        <p:spPr bwMode="auto">
          <a:xfrm>
            <a:off x="3810689" y="9229647"/>
            <a:ext cx="2915549" cy="485854"/>
          </a:xfrm>
          <a:prstGeom prst="rect">
            <a:avLst/>
          </a:prstGeom>
          <a:noFill/>
          <a:ln w="9525">
            <a:noFill/>
            <a:miter lim="800000"/>
            <a:headEnd/>
            <a:tailEnd/>
          </a:ln>
        </p:spPr>
        <p:txBody>
          <a:bodyPr anchor="b"/>
          <a:lstStyle/>
          <a:p>
            <a:pPr algn="r" eaLnBrk="0" hangingPunct="0"/>
            <a:fld id="{06F0F1CD-5D47-4F9A-972C-F7D1815B6AB5}" type="slidenum">
              <a:rPr lang="en-US" sz="1200">
                <a:latin typeface="Times New Roman" pitchFamily="18" charset="0"/>
              </a:rPr>
              <a:pPr algn="r" eaLnBrk="0" hangingPunct="0"/>
              <a:t>9</a:t>
            </a:fld>
            <a:endParaRPr lang="en-US" sz="1200">
              <a:latin typeface="Times New Roman" pitchFamily="18" charset="0"/>
            </a:endParaRPr>
          </a:p>
        </p:txBody>
      </p:sp>
      <p:sp>
        <p:nvSpPr>
          <p:cNvPr id="30724" name="Rectangle 2"/>
          <p:cNvSpPr>
            <a:spLocks noGrp="1" noRot="1" noChangeAspect="1" noChangeArrowheads="1" noTextEdit="1"/>
          </p:cNvSpPr>
          <p:nvPr>
            <p:ph type="sldImg"/>
          </p:nvPr>
        </p:nvSpPr>
        <p:spPr>
          <a:xfrm>
            <a:off x="906463" y="844550"/>
            <a:ext cx="4916487" cy="3403600"/>
          </a:xfrm>
          <a:ln/>
        </p:spPr>
      </p:sp>
      <p:sp>
        <p:nvSpPr>
          <p:cNvPr id="30725"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926146" name="Rectangle 2"/>
          <p:cNvSpPr>
            <a:spLocks noGrp="1" noChangeArrowheads="1"/>
          </p:cNvSpPr>
          <p:nvPr>
            <p:ph type="ctrTitle"/>
          </p:nvPr>
        </p:nvSpPr>
        <p:spPr>
          <a:xfrm>
            <a:off x="428298" y="1916116"/>
            <a:ext cx="9050994" cy="1298575"/>
          </a:xfrm>
        </p:spPr>
        <p:txBody>
          <a:bodyPr/>
          <a:lstStyle>
            <a:lvl1pPr>
              <a:defRPr sz="3600">
                <a:solidFill>
                  <a:srgbClr val="3293CE"/>
                </a:solidFill>
              </a:defRPr>
            </a:lvl1pPr>
          </a:lstStyle>
          <a:p>
            <a:r>
              <a:rPr lang="en-US" dirty="0" err="1"/>
              <a:t>Muokkaa</a:t>
            </a:r>
            <a:r>
              <a:rPr lang="en-US" dirty="0"/>
              <a:t> </a:t>
            </a:r>
            <a:r>
              <a:rPr lang="en-US" dirty="0" err="1"/>
              <a:t>perustyyl</a:t>
            </a:r>
            <a:r>
              <a:rPr lang="en-US" dirty="0"/>
              <a:t>. </a:t>
            </a:r>
            <a:r>
              <a:rPr lang="en-US" dirty="0" err="1"/>
              <a:t>napsautt</a:t>
            </a:r>
            <a:r>
              <a:rPr lang="en-US" dirty="0"/>
              <a:t>.</a:t>
            </a:r>
          </a:p>
        </p:txBody>
      </p:sp>
      <p:sp>
        <p:nvSpPr>
          <p:cNvPr id="1926147" name="Rectangle 3"/>
          <p:cNvSpPr>
            <a:spLocks noGrp="1" noChangeArrowheads="1"/>
          </p:cNvSpPr>
          <p:nvPr>
            <p:ph type="subTitle" idx="1"/>
          </p:nvPr>
        </p:nvSpPr>
        <p:spPr>
          <a:xfrm>
            <a:off x="428298" y="3286125"/>
            <a:ext cx="9050994" cy="982663"/>
          </a:xfrm>
        </p:spPr>
        <p:txBody>
          <a:bodyPr/>
          <a:lstStyle>
            <a:lvl1pPr marL="0" indent="0">
              <a:buFontTx/>
              <a:buNone/>
              <a:defRPr/>
            </a:lvl1pPr>
          </a:lstStyle>
          <a:p>
            <a:r>
              <a:rPr lang="en-US" dirty="0" err="1"/>
              <a:t>Muokkaa</a:t>
            </a:r>
            <a:r>
              <a:rPr lang="en-US" dirty="0"/>
              <a:t> </a:t>
            </a:r>
            <a:r>
              <a:rPr lang="en-US" dirty="0" err="1"/>
              <a:t>alaotsikon</a:t>
            </a:r>
            <a:r>
              <a:rPr lang="en-US" dirty="0"/>
              <a:t> </a:t>
            </a:r>
            <a:r>
              <a:rPr lang="en-US" dirty="0" err="1"/>
              <a:t>perustyyliä</a:t>
            </a:r>
            <a:r>
              <a:rPr lang="en-US" dirty="0"/>
              <a:t> </a:t>
            </a:r>
            <a:r>
              <a:rPr lang="en-US" dirty="0" err="1"/>
              <a:t>napsautt</a:t>
            </a:r>
            <a:r>
              <a:rPr lang="en-US" dirty="0"/>
              <a:t>.</a:t>
            </a:r>
          </a:p>
        </p:txBody>
      </p:sp>
      <p:sp>
        <p:nvSpPr>
          <p:cNvPr id="11" name="Slide Number Placeholder 10"/>
          <p:cNvSpPr>
            <a:spLocks noGrp="1"/>
          </p:cNvSpPr>
          <p:nvPr>
            <p:ph type="sldNum" sz="quarter" idx="11"/>
          </p:nvPr>
        </p:nvSpPr>
        <p:spPr/>
        <p:txBody>
          <a:bodyPr/>
          <a:lstStyle/>
          <a:p>
            <a:pPr>
              <a:defRPr/>
            </a:pPr>
            <a:fld id="{D3A46F95-7453-4353-96C4-FB71FFFC0E1C}" type="slidenum">
              <a:rPr lang="en-US" smtClean="0"/>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ext Placeholder 2"/>
          <p:cNvSpPr>
            <a:spLocks noGrp="1"/>
          </p:cNvSpPr>
          <p:nvPr>
            <p:ph type="body" sz="half" idx="1"/>
          </p:nvPr>
        </p:nvSpPr>
        <p:spPr>
          <a:xfrm>
            <a:off x="271771"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4" name="Content Placeholder 3"/>
          <p:cNvSpPr>
            <a:spLocks noGrp="1"/>
          </p:cNvSpPr>
          <p:nvPr>
            <p:ph sz="half" idx="2"/>
          </p:nvPr>
        </p:nvSpPr>
        <p:spPr>
          <a:xfrm>
            <a:off x="5036359"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7" name="Rectangle 6"/>
          <p:cNvSpPr>
            <a:spLocks noGrp="1" noChangeArrowheads="1"/>
          </p:cNvSpPr>
          <p:nvPr>
            <p:ph type="sldNum" sz="quarter" idx="12"/>
          </p:nvPr>
        </p:nvSpPr>
        <p:spPr>
          <a:ln/>
        </p:spPr>
        <p:txBody>
          <a:bodyPr/>
          <a:lstStyle>
            <a:lvl1pPr>
              <a:defRPr/>
            </a:lvl1pPr>
          </a:lstStyle>
          <a:p>
            <a:pPr>
              <a:defRPr/>
            </a:pPr>
            <a:fld id="{8F40C2A2-3BDB-4E34-8E4E-79269DBAA8A7}"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fi-FI" dirty="0"/>
          </a:p>
        </p:txBody>
      </p:sp>
      <p:sp>
        <p:nvSpPr>
          <p:cNvPr id="3" name="Content Placeholder 2"/>
          <p:cNvSpPr>
            <a:spLocks noGrp="1"/>
          </p:cNvSpPr>
          <p:nvPr>
            <p:ph idx="1"/>
          </p:nvPr>
        </p:nvSpPr>
        <p:spPr/>
        <p:txBody>
          <a:bodyPr/>
          <a:lstStyle>
            <a:lvl3pPr marL="936000" indent="-144000">
              <a:spcBef>
                <a:spcPts val="480"/>
              </a:spcBef>
              <a:buFont typeface="Arial" pitchFamily="34" charset="0"/>
              <a:buChar char="•"/>
              <a:defRPr sz="1750" b="0" i="0" baseline="0">
                <a:solidFill>
                  <a:schemeClr val="tx1"/>
                </a:solidFill>
                <a:latin typeface="+mn-lt"/>
              </a:defRPr>
            </a:lvl3pPr>
            <a:lvl4pPr marL="540000" indent="-144000">
              <a:spcBef>
                <a:spcPts val="600"/>
              </a:spcBef>
              <a:buNone/>
              <a:defRPr sz="1600" b="1" i="0" baseline="0">
                <a:solidFill>
                  <a:srgbClr val="0E8C1D"/>
                </a:solidFill>
                <a:latin typeface="Courier New" pitchFamily="49" charset="0"/>
              </a:defRPr>
            </a:lvl4pPr>
            <a:lvl5pPr marL="936000" indent="-144000">
              <a:spcBef>
                <a:spcPts val="0"/>
              </a:spcBef>
              <a:buNone/>
              <a:defRPr sz="1200" b="1" i="0" baseline="0">
                <a:solidFill>
                  <a:srgbClr val="0E8C1D"/>
                </a:solidFill>
                <a:latin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6" name="Rectangle 6"/>
          <p:cNvSpPr>
            <a:spLocks noGrp="1" noChangeArrowheads="1"/>
          </p:cNvSpPr>
          <p:nvPr>
            <p:ph type="sldNum" sz="quarter" idx="12"/>
          </p:nvPr>
        </p:nvSpPr>
        <p:spPr>
          <a:ln/>
        </p:spPr>
        <p:txBody>
          <a:bodyPr/>
          <a:lstStyle>
            <a:lvl1pPr>
              <a:defRPr/>
            </a:lvl1pPr>
          </a:lstStyle>
          <a:p>
            <a:pPr>
              <a:defRPr/>
            </a:pPr>
            <a:fld id="{5AF4DE37-74A9-49A2-8DAB-6BED8CEDB7C7}"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1" y="4406903"/>
            <a:ext cx="8421450" cy="1362075"/>
          </a:xfrm>
        </p:spPr>
        <p:txBody>
          <a:bodyPr anchor="t"/>
          <a:lstStyle>
            <a:lvl1pPr algn="l">
              <a:defRPr sz="4000" b="1" cap="all"/>
            </a:lvl1pPr>
          </a:lstStyle>
          <a:p>
            <a:r>
              <a:rPr lang="en-US" smtClean="0"/>
              <a:t>Click to edit Master title style</a:t>
            </a:r>
            <a:endParaRPr lang="fi-FI"/>
          </a:p>
        </p:txBody>
      </p:sp>
      <p:sp>
        <p:nvSpPr>
          <p:cNvPr id="3" name="Text Placeholder 2"/>
          <p:cNvSpPr>
            <a:spLocks noGrp="1"/>
          </p:cNvSpPr>
          <p:nvPr>
            <p:ph type="body" idx="1"/>
          </p:nvPr>
        </p:nvSpPr>
        <p:spPr>
          <a:xfrm>
            <a:off x="782631" y="2906713"/>
            <a:ext cx="84214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6"/>
          <p:cNvSpPr>
            <a:spLocks noGrp="1" noChangeArrowheads="1"/>
          </p:cNvSpPr>
          <p:nvPr>
            <p:ph type="sldNum" sz="quarter" idx="12"/>
          </p:nvPr>
        </p:nvSpPr>
        <p:spPr>
          <a:ln/>
        </p:spPr>
        <p:txBody>
          <a:bodyPr/>
          <a:lstStyle>
            <a:lvl1pPr>
              <a:defRPr/>
            </a:lvl1pPr>
          </a:lstStyle>
          <a:p>
            <a:pPr>
              <a:defRPr/>
            </a:pPr>
            <a:fld id="{2A9142E3-69C2-4309-9127-84C00DA87CBA}"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3" name="Content Placeholder 2"/>
          <p:cNvSpPr>
            <a:spLocks noGrp="1"/>
          </p:cNvSpPr>
          <p:nvPr>
            <p:ph sz="half" idx="1"/>
          </p:nvPr>
        </p:nvSpPr>
        <p:spPr>
          <a:xfrm>
            <a:off x="271771"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5036359"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Rectangle 6"/>
          <p:cNvSpPr>
            <a:spLocks noGrp="1" noChangeArrowheads="1"/>
          </p:cNvSpPr>
          <p:nvPr>
            <p:ph type="sldNum" sz="quarter" idx="12"/>
          </p:nvPr>
        </p:nvSpPr>
        <p:spPr>
          <a:ln/>
        </p:spPr>
        <p:txBody>
          <a:bodyPr/>
          <a:lstStyle>
            <a:lvl1pPr>
              <a:defRPr/>
            </a:lvl1pPr>
          </a:lstStyle>
          <a:p>
            <a:pPr>
              <a:defRPr/>
            </a:pPr>
            <a:fld id="{0A7BDD0D-8435-4E71-B499-579EB87861B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81" y="274638"/>
            <a:ext cx="8916829" cy="1143000"/>
          </a:xfrm>
        </p:spPr>
        <p:txBody>
          <a:bodyPr/>
          <a:lstStyle>
            <a:lvl1pPr>
              <a:defRPr/>
            </a:lvl1pPr>
          </a:lstStyle>
          <a:p>
            <a:r>
              <a:rPr lang="en-US" smtClean="0"/>
              <a:t>Click to edit Master title style</a:t>
            </a:r>
            <a:endParaRPr lang="fi-FI"/>
          </a:p>
        </p:txBody>
      </p:sp>
      <p:sp>
        <p:nvSpPr>
          <p:cNvPr id="3" name="Text Placeholder 2"/>
          <p:cNvSpPr>
            <a:spLocks noGrp="1"/>
          </p:cNvSpPr>
          <p:nvPr>
            <p:ph type="body" idx="1"/>
          </p:nvPr>
        </p:nvSpPr>
        <p:spPr>
          <a:xfrm>
            <a:off x="495379" y="1535113"/>
            <a:ext cx="43775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79" y="2174875"/>
            <a:ext cx="43775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Text Placeholder 4"/>
          <p:cNvSpPr>
            <a:spLocks noGrp="1"/>
          </p:cNvSpPr>
          <p:nvPr>
            <p:ph type="body" sz="quarter" idx="3"/>
          </p:nvPr>
        </p:nvSpPr>
        <p:spPr>
          <a:xfrm>
            <a:off x="5032917" y="1535113"/>
            <a:ext cx="437929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917" y="2174875"/>
            <a:ext cx="437929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9" name="Rectangle 6"/>
          <p:cNvSpPr>
            <a:spLocks noGrp="1" noChangeArrowheads="1"/>
          </p:cNvSpPr>
          <p:nvPr>
            <p:ph type="sldNum" sz="quarter" idx="12"/>
          </p:nvPr>
        </p:nvSpPr>
        <p:spPr>
          <a:ln/>
        </p:spPr>
        <p:txBody>
          <a:bodyPr/>
          <a:lstStyle>
            <a:lvl1pPr>
              <a:defRPr/>
            </a:lvl1pPr>
          </a:lstStyle>
          <a:p>
            <a:pPr>
              <a:defRPr/>
            </a:pPr>
            <a:fld id="{862556A2-6A98-46F0-A05D-2A848A1E935A}"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5" name="Rectangle 6"/>
          <p:cNvSpPr>
            <a:spLocks noGrp="1" noChangeArrowheads="1"/>
          </p:cNvSpPr>
          <p:nvPr>
            <p:ph type="sldNum" sz="quarter" idx="12"/>
          </p:nvPr>
        </p:nvSpPr>
        <p:spPr>
          <a:ln/>
        </p:spPr>
        <p:txBody>
          <a:bodyPr/>
          <a:lstStyle>
            <a:lvl1pPr>
              <a:defRPr/>
            </a:lvl1pPr>
          </a:lstStyle>
          <a:p>
            <a:pPr>
              <a:defRPr/>
            </a:pPr>
            <a:fld id="{635D15B0-AE1B-4957-A83C-70787734C808}"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853EC39B-422A-4F28-9FEA-B38FB506EB36}"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p>
            <a:r>
              <a:rPr lang="en-US" smtClean="0"/>
              <a:t>Click to edit Master title style</a:t>
            </a:r>
            <a:endParaRPr lang="fi-FI"/>
          </a:p>
        </p:txBody>
      </p:sp>
      <p:sp>
        <p:nvSpPr>
          <p:cNvPr id="3" name="Text Placeholder 2"/>
          <p:cNvSpPr>
            <a:spLocks noGrp="1"/>
          </p:cNvSpPr>
          <p:nvPr>
            <p:ph type="body" sz="half" idx="1"/>
          </p:nvPr>
        </p:nvSpPr>
        <p:spPr>
          <a:xfrm>
            <a:off x="271771" y="1268416"/>
            <a:ext cx="4599460" cy="4465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lipArt Placeholder 3"/>
          <p:cNvSpPr>
            <a:spLocks noGrp="1"/>
          </p:cNvSpPr>
          <p:nvPr>
            <p:ph type="clipArt" sz="half" idx="2"/>
          </p:nvPr>
        </p:nvSpPr>
        <p:spPr>
          <a:xfrm>
            <a:off x="5036359" y="1268416"/>
            <a:ext cx="4599460" cy="4465637"/>
          </a:xfrm>
        </p:spPr>
        <p:txBody>
          <a:bodyPr/>
          <a:lstStyle/>
          <a:p>
            <a:pPr lvl="0"/>
            <a:endParaRPr lang="fi-FI" noProof="0" smtClean="0"/>
          </a:p>
        </p:txBody>
      </p:sp>
      <p:sp>
        <p:nvSpPr>
          <p:cNvPr id="7" name="Rectangle 6"/>
          <p:cNvSpPr>
            <a:spLocks noGrp="1" noChangeArrowheads="1"/>
          </p:cNvSpPr>
          <p:nvPr>
            <p:ph type="sldNum" sz="quarter" idx="12"/>
          </p:nvPr>
        </p:nvSpPr>
        <p:spPr>
          <a:ln/>
        </p:spPr>
        <p:txBody>
          <a:bodyPr/>
          <a:lstStyle>
            <a:lvl1pPr>
              <a:defRPr/>
            </a:lvl1pPr>
          </a:lstStyle>
          <a:p>
            <a:pPr>
              <a:defRPr/>
            </a:pPr>
            <a:fld id="{FFC37225-55F8-4BA3-A423-3039BF1CE46C}"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able Placeholder 2"/>
          <p:cNvSpPr>
            <a:spLocks noGrp="1"/>
          </p:cNvSpPr>
          <p:nvPr>
            <p:ph type="tbl" idx="1"/>
          </p:nvPr>
        </p:nvSpPr>
        <p:spPr>
          <a:xfrm>
            <a:off x="271772" y="1268416"/>
            <a:ext cx="9364047" cy="4465637"/>
          </a:xfrm>
        </p:spPr>
        <p:txBody>
          <a:bodyPr/>
          <a:lstStyle/>
          <a:p>
            <a:pPr lvl="0"/>
            <a:endParaRPr lang="fi-FI" noProof="0" smtClean="0"/>
          </a:p>
        </p:txBody>
      </p:sp>
      <p:sp>
        <p:nvSpPr>
          <p:cNvPr id="6" name="Rectangle 6"/>
          <p:cNvSpPr>
            <a:spLocks noGrp="1" noChangeArrowheads="1"/>
          </p:cNvSpPr>
          <p:nvPr>
            <p:ph type="sldNum" sz="quarter" idx="12"/>
          </p:nvPr>
        </p:nvSpPr>
        <p:spPr>
          <a:ln/>
        </p:spPr>
        <p:txBody>
          <a:bodyPr/>
          <a:lstStyle>
            <a:lvl1pPr>
              <a:defRPr/>
            </a:lvl1pPr>
          </a:lstStyle>
          <a:p>
            <a:pPr>
              <a:defRPr/>
            </a:pPr>
            <a:fld id="{F375DA8D-CAEE-464E-9F57-2AADE764DE64}"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28298" y="274638"/>
            <a:ext cx="9050994" cy="850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err="1" smtClean="0"/>
              <a:t>Muokkaa</a:t>
            </a:r>
            <a:r>
              <a:rPr lang="en-US" dirty="0" smtClean="0"/>
              <a:t> </a:t>
            </a:r>
            <a:r>
              <a:rPr lang="en-US" dirty="0" err="1" smtClean="0"/>
              <a:t>perustyyl</a:t>
            </a:r>
            <a:r>
              <a:rPr lang="en-US" dirty="0" smtClean="0"/>
              <a:t>. </a:t>
            </a:r>
            <a:r>
              <a:rPr lang="en-US" dirty="0" err="1" smtClean="0"/>
              <a:t>napsautt</a:t>
            </a:r>
            <a:r>
              <a:rPr lang="en-US" dirty="0" smtClean="0"/>
              <a:t>.</a:t>
            </a:r>
          </a:p>
        </p:txBody>
      </p:sp>
      <p:sp>
        <p:nvSpPr>
          <p:cNvPr id="4099" name="Rectangle 3"/>
          <p:cNvSpPr>
            <a:spLocks noGrp="1" noChangeArrowheads="1"/>
          </p:cNvSpPr>
          <p:nvPr>
            <p:ph type="body" idx="1"/>
          </p:nvPr>
        </p:nvSpPr>
        <p:spPr bwMode="auto">
          <a:xfrm>
            <a:off x="271771" y="1268414"/>
            <a:ext cx="9364047" cy="44656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err="1" smtClean="0"/>
              <a:t>Muokkaa</a:t>
            </a:r>
            <a:r>
              <a:rPr lang="en-US" dirty="0" smtClean="0"/>
              <a:t> </a:t>
            </a:r>
            <a:r>
              <a:rPr lang="en-US" dirty="0" err="1" smtClean="0"/>
              <a:t>tekstin</a:t>
            </a:r>
            <a:r>
              <a:rPr lang="en-US" dirty="0" smtClean="0"/>
              <a:t> </a:t>
            </a:r>
            <a:r>
              <a:rPr lang="en-US" dirty="0" err="1" smtClean="0"/>
              <a:t>perustyylejä</a:t>
            </a:r>
            <a:r>
              <a:rPr lang="en-US" dirty="0" smtClean="0"/>
              <a:t> </a:t>
            </a:r>
            <a:r>
              <a:rPr lang="en-US" dirty="0" err="1" smtClean="0"/>
              <a:t>napsauttamalla</a:t>
            </a:r>
            <a:endParaRPr lang="en-US" dirty="0" smtClean="0"/>
          </a:p>
          <a:p>
            <a:pPr lvl="1"/>
            <a:r>
              <a:rPr lang="en-US" dirty="0" err="1" smtClean="0"/>
              <a:t>toinen</a:t>
            </a:r>
            <a:r>
              <a:rPr lang="en-US" dirty="0" smtClean="0"/>
              <a:t> </a:t>
            </a:r>
            <a:r>
              <a:rPr lang="en-US" dirty="0" err="1" smtClean="0"/>
              <a:t>taso</a:t>
            </a:r>
            <a:endParaRPr lang="en-US" dirty="0" smtClean="0"/>
          </a:p>
          <a:p>
            <a:pPr lvl="2"/>
            <a:r>
              <a:rPr lang="en-US" dirty="0" err="1" smtClean="0"/>
              <a:t>kolmas</a:t>
            </a:r>
            <a:r>
              <a:rPr lang="en-US" dirty="0" smtClean="0"/>
              <a:t> </a:t>
            </a:r>
            <a:r>
              <a:rPr lang="en-US" dirty="0" err="1" smtClean="0"/>
              <a:t>taso</a:t>
            </a:r>
            <a:endParaRPr lang="en-US" dirty="0" smtClean="0"/>
          </a:p>
          <a:p>
            <a:pPr lvl="3"/>
            <a:r>
              <a:rPr lang="en-US" dirty="0" err="1" smtClean="0"/>
              <a:t>neljäs</a:t>
            </a:r>
            <a:r>
              <a:rPr lang="en-US" dirty="0" smtClean="0"/>
              <a:t> </a:t>
            </a:r>
            <a:r>
              <a:rPr lang="en-US" dirty="0" err="1" smtClean="0"/>
              <a:t>taso</a:t>
            </a:r>
            <a:endParaRPr lang="en-US" dirty="0" smtClean="0"/>
          </a:p>
          <a:p>
            <a:pPr lvl="4"/>
            <a:r>
              <a:rPr lang="en-US" dirty="0" err="1" smtClean="0"/>
              <a:t>viides</a:t>
            </a:r>
            <a:r>
              <a:rPr lang="en-US" dirty="0" smtClean="0"/>
              <a:t> </a:t>
            </a:r>
            <a:r>
              <a:rPr lang="en-US" dirty="0" err="1" smtClean="0"/>
              <a:t>taso</a:t>
            </a:r>
            <a:endParaRPr lang="en-US" dirty="0" smtClean="0"/>
          </a:p>
        </p:txBody>
      </p:sp>
      <p:sp>
        <p:nvSpPr>
          <p:cNvPr id="1925126" name="Rectangle 6"/>
          <p:cNvSpPr>
            <a:spLocks noGrp="1" noChangeArrowheads="1"/>
          </p:cNvSpPr>
          <p:nvPr>
            <p:ph type="sldNum" sz="quarter" idx="4"/>
          </p:nvPr>
        </p:nvSpPr>
        <p:spPr bwMode="auto">
          <a:xfrm>
            <a:off x="8195169" y="6453030"/>
            <a:ext cx="344966" cy="246221"/>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spAutoFit/>
          </a:bodyPr>
          <a:lstStyle>
            <a:lvl1pPr algn="r" eaLnBrk="1" hangingPunct="1">
              <a:spcBef>
                <a:spcPct val="0"/>
              </a:spcBef>
              <a:spcAft>
                <a:spcPct val="0"/>
              </a:spcAft>
              <a:buClrTx/>
              <a:defRPr sz="1000">
                <a:latin typeface="+mj-lt"/>
              </a:defRPr>
            </a:lvl1pPr>
          </a:lstStyle>
          <a:p>
            <a:pPr>
              <a:defRPr/>
            </a:pPr>
            <a:fld id="{D3A46F95-7453-4353-96C4-FB71FFFC0E1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6" r:id="rId8"/>
    <p:sldLayoutId id="2147483697" r:id="rId9"/>
    <p:sldLayoutId id="2147483698" r:id="rId10"/>
  </p:sldLayoutIdLst>
  <p:transition/>
  <p:timing>
    <p:tnLst>
      <p:par>
        <p:cTn id="1" dur="indefinite" restart="never" nodeType="tmRoot"/>
      </p:par>
    </p:tnLst>
  </p:timing>
  <p:hf hdr="0" dt="0"/>
  <p:txStyles>
    <p:titleStyle>
      <a:lvl1pPr algn="l" rtl="0" eaLnBrk="0" fontAlgn="base" hangingPunct="0">
        <a:spcBef>
          <a:spcPct val="0"/>
        </a:spcBef>
        <a:spcAft>
          <a:spcPct val="0"/>
        </a:spcAft>
        <a:defRPr sz="3200" b="1">
          <a:solidFill>
            <a:srgbClr val="3293CE"/>
          </a:solidFill>
          <a:latin typeface="+mj-lt"/>
          <a:ea typeface="+mj-ea"/>
          <a:cs typeface="+mj-cs"/>
        </a:defRPr>
      </a:lvl1pPr>
      <a:lvl2pPr algn="l" rtl="0" eaLnBrk="0" fontAlgn="base" hangingPunct="0">
        <a:spcBef>
          <a:spcPct val="0"/>
        </a:spcBef>
        <a:spcAft>
          <a:spcPct val="0"/>
        </a:spcAft>
        <a:defRPr sz="3200" b="1">
          <a:solidFill>
            <a:srgbClr val="54A4D6"/>
          </a:solidFill>
          <a:latin typeface="Trebuchet MS" pitchFamily="34" charset="0"/>
        </a:defRPr>
      </a:lvl2pPr>
      <a:lvl3pPr algn="l" rtl="0" eaLnBrk="0" fontAlgn="base" hangingPunct="0">
        <a:spcBef>
          <a:spcPct val="0"/>
        </a:spcBef>
        <a:spcAft>
          <a:spcPct val="0"/>
        </a:spcAft>
        <a:defRPr sz="3200" b="1">
          <a:solidFill>
            <a:srgbClr val="54A4D6"/>
          </a:solidFill>
          <a:latin typeface="Trebuchet MS" pitchFamily="34" charset="0"/>
        </a:defRPr>
      </a:lvl3pPr>
      <a:lvl4pPr algn="l" rtl="0" eaLnBrk="0" fontAlgn="base" hangingPunct="0">
        <a:spcBef>
          <a:spcPct val="0"/>
        </a:spcBef>
        <a:spcAft>
          <a:spcPct val="0"/>
        </a:spcAft>
        <a:defRPr sz="3200" b="1">
          <a:solidFill>
            <a:srgbClr val="54A4D6"/>
          </a:solidFill>
          <a:latin typeface="Trebuchet MS" pitchFamily="34" charset="0"/>
        </a:defRPr>
      </a:lvl4pPr>
      <a:lvl5pPr algn="l" rtl="0" eaLnBrk="0" fontAlgn="base" hangingPunct="0">
        <a:spcBef>
          <a:spcPct val="0"/>
        </a:spcBef>
        <a:spcAft>
          <a:spcPct val="0"/>
        </a:spcAft>
        <a:defRPr sz="3200" b="1">
          <a:solidFill>
            <a:srgbClr val="54A4D6"/>
          </a:solidFill>
          <a:latin typeface="Trebuchet MS" pitchFamily="34" charset="0"/>
        </a:defRPr>
      </a:lvl5pPr>
      <a:lvl6pPr marL="457200" algn="l" rtl="0" fontAlgn="base">
        <a:spcBef>
          <a:spcPct val="0"/>
        </a:spcBef>
        <a:spcAft>
          <a:spcPct val="0"/>
        </a:spcAft>
        <a:defRPr sz="3200" b="1">
          <a:solidFill>
            <a:srgbClr val="54A4D6"/>
          </a:solidFill>
          <a:latin typeface="Trebuchet MS" pitchFamily="34" charset="0"/>
        </a:defRPr>
      </a:lvl6pPr>
      <a:lvl7pPr marL="914400" algn="l" rtl="0" fontAlgn="base">
        <a:spcBef>
          <a:spcPct val="0"/>
        </a:spcBef>
        <a:spcAft>
          <a:spcPct val="0"/>
        </a:spcAft>
        <a:defRPr sz="3200" b="1">
          <a:solidFill>
            <a:srgbClr val="54A4D6"/>
          </a:solidFill>
          <a:latin typeface="Trebuchet MS" pitchFamily="34" charset="0"/>
        </a:defRPr>
      </a:lvl7pPr>
      <a:lvl8pPr marL="1371600" algn="l" rtl="0" fontAlgn="base">
        <a:spcBef>
          <a:spcPct val="0"/>
        </a:spcBef>
        <a:spcAft>
          <a:spcPct val="0"/>
        </a:spcAft>
        <a:defRPr sz="3200" b="1">
          <a:solidFill>
            <a:srgbClr val="54A4D6"/>
          </a:solidFill>
          <a:latin typeface="Trebuchet MS" pitchFamily="34" charset="0"/>
        </a:defRPr>
      </a:lvl8pPr>
      <a:lvl9pPr marL="1828800" algn="l" rtl="0" fontAlgn="base">
        <a:spcBef>
          <a:spcPct val="0"/>
        </a:spcBef>
        <a:spcAft>
          <a:spcPct val="0"/>
        </a:spcAft>
        <a:defRPr sz="3200" b="1">
          <a:solidFill>
            <a:srgbClr val="54A4D6"/>
          </a:solidFill>
          <a:latin typeface="Trebuchet MS" pitchFamily="34" charset="0"/>
        </a:defRPr>
      </a:lvl9pPr>
    </p:titleStyle>
    <p:bodyStyle>
      <a:lvl1pPr marL="342900" indent="-342900" algn="l" rtl="0" eaLnBrk="0" fontAlgn="base" hangingPunct="0">
        <a:spcBef>
          <a:spcPct val="20000"/>
        </a:spcBef>
        <a:spcAft>
          <a:spcPct val="0"/>
        </a:spcAft>
        <a:buClr>
          <a:srgbClr val="54A4D6"/>
        </a:buClr>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lr>
          <a:srgbClr val="54A4D6"/>
        </a:buClr>
        <a:buChar char="•"/>
        <a:defRPr sz="2000">
          <a:solidFill>
            <a:schemeClr val="tx1"/>
          </a:solidFill>
          <a:latin typeface="+mn-lt"/>
        </a:defRPr>
      </a:lvl2pPr>
      <a:lvl3pPr marL="1143000" indent="-228600" algn="l" rtl="0" eaLnBrk="0" fontAlgn="base" hangingPunct="0">
        <a:spcBef>
          <a:spcPct val="20000"/>
        </a:spcBef>
        <a:spcAft>
          <a:spcPct val="0"/>
        </a:spcAft>
        <a:buClr>
          <a:srgbClr val="54A4D6"/>
        </a:buClr>
        <a:buChar char="•"/>
        <a:defRPr sz="1900">
          <a:solidFill>
            <a:schemeClr val="tx1"/>
          </a:solidFill>
          <a:latin typeface="+mn-lt"/>
        </a:defRPr>
      </a:lvl3pPr>
      <a:lvl4pPr marL="1600200" indent="-228600" algn="l" rtl="0" eaLnBrk="0" fontAlgn="base" hangingPunct="0">
        <a:spcBef>
          <a:spcPct val="20000"/>
        </a:spcBef>
        <a:spcAft>
          <a:spcPct val="0"/>
        </a:spcAft>
        <a:buClr>
          <a:srgbClr val="54A4D6"/>
        </a:buClr>
        <a:buChar char="–"/>
        <a:defRPr>
          <a:solidFill>
            <a:schemeClr val="tx1"/>
          </a:solidFill>
          <a:latin typeface="+mn-lt"/>
        </a:defRPr>
      </a:lvl4pPr>
      <a:lvl5pPr marL="2057400" indent="-228600" algn="l" rtl="0" eaLnBrk="0" fontAlgn="base" hangingPunct="0">
        <a:spcBef>
          <a:spcPct val="20000"/>
        </a:spcBef>
        <a:spcAft>
          <a:spcPct val="0"/>
        </a:spcAft>
        <a:buClr>
          <a:srgbClr val="54A4D6"/>
        </a:buClr>
        <a:buFont typeface="Symbol" pitchFamily="18" charset="2"/>
        <a:buChar char="×"/>
        <a:defRPr>
          <a:solidFill>
            <a:schemeClr val="tx1"/>
          </a:solidFill>
          <a:latin typeface="+mn-lt"/>
        </a:defRPr>
      </a:lvl5pPr>
      <a:lvl6pPr marL="2514600" indent="-228600" algn="l" rtl="0" fontAlgn="base">
        <a:spcBef>
          <a:spcPct val="20000"/>
        </a:spcBef>
        <a:spcAft>
          <a:spcPct val="0"/>
        </a:spcAft>
        <a:buClr>
          <a:srgbClr val="54A4D6"/>
        </a:buClr>
        <a:buFont typeface="Symbol" pitchFamily="18" charset="2"/>
        <a:buChar char="×"/>
        <a:defRPr>
          <a:solidFill>
            <a:schemeClr val="tx1"/>
          </a:solidFill>
          <a:latin typeface="+mn-lt"/>
        </a:defRPr>
      </a:lvl6pPr>
      <a:lvl7pPr marL="2971800" indent="-228600" algn="l" rtl="0" fontAlgn="base">
        <a:spcBef>
          <a:spcPct val="20000"/>
        </a:spcBef>
        <a:spcAft>
          <a:spcPct val="0"/>
        </a:spcAft>
        <a:buClr>
          <a:srgbClr val="54A4D6"/>
        </a:buClr>
        <a:buFont typeface="Symbol" pitchFamily="18" charset="2"/>
        <a:buChar char="×"/>
        <a:defRPr>
          <a:solidFill>
            <a:schemeClr val="tx1"/>
          </a:solidFill>
          <a:latin typeface="+mn-lt"/>
        </a:defRPr>
      </a:lvl7pPr>
      <a:lvl8pPr marL="3429000" indent="-228600" algn="l" rtl="0" fontAlgn="base">
        <a:spcBef>
          <a:spcPct val="20000"/>
        </a:spcBef>
        <a:spcAft>
          <a:spcPct val="0"/>
        </a:spcAft>
        <a:buClr>
          <a:srgbClr val="54A4D6"/>
        </a:buClr>
        <a:buFont typeface="Symbol" pitchFamily="18" charset="2"/>
        <a:buChar char="×"/>
        <a:defRPr>
          <a:solidFill>
            <a:schemeClr val="tx1"/>
          </a:solidFill>
          <a:latin typeface="+mn-lt"/>
        </a:defRPr>
      </a:lvl8pPr>
      <a:lvl9pPr marL="3886200" indent="-228600" algn="l" rtl="0" fontAlgn="base">
        <a:spcBef>
          <a:spcPct val="20000"/>
        </a:spcBef>
        <a:spcAft>
          <a:spcPct val="0"/>
        </a:spcAft>
        <a:buClr>
          <a:srgbClr val="54A4D6"/>
        </a:buClr>
        <a:buFont typeface="Symbol" pitchFamily="18" charset="2"/>
        <a:buChar char="×"/>
        <a:defRPr>
          <a:solidFill>
            <a:schemeClr val="tx1"/>
          </a:solidFill>
          <a:latin typeface="+mn-lt"/>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library.forum.nokia.com/index.jsp?topic=/Java_Developers_Library/GUID-1F6DF24F-40E4-4450-80F6-783C996A25D7.html"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r>
              <a:rPr lang="en-GB" dirty="0" smtClean="0"/>
              <a:t>Module 8</a:t>
            </a:r>
            <a:br>
              <a:rPr lang="en-GB" dirty="0" smtClean="0"/>
            </a:br>
            <a:r>
              <a:rPr lang="en-GB" dirty="0" smtClean="0"/>
              <a:t>Location API</a:t>
            </a:r>
            <a:endParaRPr lang="en-US" dirty="0" smtClean="0"/>
          </a:p>
        </p:txBody>
      </p:sp>
      <p:sp>
        <p:nvSpPr>
          <p:cNvPr id="3075" name="Rectangle 5"/>
          <p:cNvSpPr>
            <a:spLocks noGrp="1" noChangeArrowheads="1"/>
          </p:cNvSpPr>
          <p:nvPr>
            <p:ph type="subTitle" idx="1"/>
          </p:nvPr>
        </p:nvSpPr>
        <p:spPr/>
        <p:txBody>
          <a:bodyPr/>
          <a:lstStyle/>
          <a:p>
            <a:r>
              <a:rPr lang="en-US" dirty="0" smtClean="0"/>
              <a:t>Utilizing user’s location information in Java ME applications</a:t>
            </a: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9"/>
          <p:cNvSpPr>
            <a:spLocks noGrp="1" noChangeArrowheads="1"/>
          </p:cNvSpPr>
          <p:nvPr>
            <p:ph type="title" idx="4294967295"/>
          </p:nvPr>
        </p:nvSpPr>
        <p:spPr>
          <a:xfrm>
            <a:off x="0" y="274638"/>
            <a:ext cx="9050338" cy="850900"/>
          </a:xfrm>
        </p:spPr>
        <p:txBody>
          <a:bodyPr/>
          <a:lstStyle/>
          <a:p>
            <a:pPr eaLnBrk="1" hangingPunct="1"/>
            <a:r>
              <a:rPr lang="en-GB" smtClean="0"/>
              <a:t>Using the LocationProvider class (2)</a:t>
            </a:r>
            <a:endParaRPr lang="en-US" smtClean="0"/>
          </a:p>
        </p:txBody>
      </p:sp>
      <p:sp>
        <p:nvSpPr>
          <p:cNvPr id="31746" name="Rectangle 50"/>
          <p:cNvSpPr>
            <a:spLocks noGrp="1" noChangeArrowheads="1"/>
          </p:cNvSpPr>
          <p:nvPr>
            <p:ph type="body" idx="4294967295"/>
          </p:nvPr>
        </p:nvSpPr>
        <p:spPr>
          <a:xfrm>
            <a:off x="0" y="1268413"/>
            <a:ext cx="9364663" cy="4465637"/>
          </a:xfrm>
        </p:spPr>
        <p:txBody>
          <a:bodyPr/>
          <a:lstStyle/>
          <a:p>
            <a:r>
              <a:rPr lang="en-GB" smtClean="0"/>
              <a:t>To get a location:</a:t>
            </a:r>
          </a:p>
          <a:p>
            <a:pPr lvl="1">
              <a:buFontTx/>
              <a:buNone/>
            </a:pPr>
            <a:r>
              <a:rPr lang="en-GB" b="1" smtClean="0">
                <a:solidFill>
                  <a:srgbClr val="006600"/>
                </a:solidFill>
                <a:latin typeface="Courier New" pitchFamily="49" charset="0"/>
              </a:rPr>
              <a:t>provider.getLocation(int timeout)</a:t>
            </a:r>
          </a:p>
          <a:p>
            <a:pPr lvl="1">
              <a:buFontTx/>
              <a:buNone/>
            </a:pPr>
            <a:r>
              <a:rPr lang="en-GB" b="1" smtClean="0">
                <a:solidFill>
                  <a:srgbClr val="006600"/>
                </a:solidFill>
                <a:latin typeface="Courier New" pitchFamily="49" charset="0"/>
              </a:rPr>
              <a:t>provider.getLastKnownLocation()</a:t>
            </a:r>
          </a:p>
          <a:p>
            <a:r>
              <a:rPr lang="en-GB" smtClean="0"/>
              <a:t>To get periodic updates about the location, implement LocationListener and add it to location provider:</a:t>
            </a:r>
          </a:p>
          <a:p>
            <a:pPr lvl="1">
              <a:buFontTx/>
              <a:buNone/>
            </a:pPr>
            <a:r>
              <a:rPr lang="en-GB" b="1" smtClean="0">
                <a:solidFill>
                  <a:srgbClr val="006600"/>
                </a:solidFill>
                <a:latin typeface="Courier New" pitchFamily="49" charset="0"/>
              </a:rPr>
              <a:t>provider.setLocationListener(LocationListener myListener, int interval, int timeout,int maxAge)</a:t>
            </a:r>
          </a:p>
          <a:p>
            <a:r>
              <a:rPr lang="en-GB" smtClean="0"/>
              <a:t>To obtain notifications when proximity to registered coordinates is detected, add ProximityListener :</a:t>
            </a:r>
          </a:p>
          <a:p>
            <a:pPr lvl="1">
              <a:buFontTx/>
              <a:buNone/>
            </a:pPr>
            <a:r>
              <a:rPr lang="en-GB" b="1" smtClean="0">
                <a:solidFill>
                  <a:srgbClr val="006600"/>
                </a:solidFill>
                <a:latin typeface="Courier New" pitchFamily="49" charset="0"/>
              </a:rPr>
              <a:t>provider.addProximityListener(ProximityListener 				listener, Coordinates coordinates,                         		float proximityRadius)</a:t>
            </a:r>
            <a:endParaRPr lang="en-GB" b="1" smtClean="0"/>
          </a:p>
          <a:p>
            <a:r>
              <a:rPr lang="en-GB" smtClean="0"/>
              <a:t>Note that ProximityListener is not yet supported by Nokia devices</a:t>
            </a: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49"/>
          <p:cNvSpPr>
            <a:spLocks noGrp="1" noChangeArrowheads="1"/>
          </p:cNvSpPr>
          <p:nvPr>
            <p:ph type="title" idx="4294967295"/>
          </p:nvPr>
        </p:nvSpPr>
        <p:spPr>
          <a:xfrm>
            <a:off x="0" y="274638"/>
            <a:ext cx="9050338" cy="850900"/>
          </a:xfrm>
        </p:spPr>
        <p:txBody>
          <a:bodyPr/>
          <a:lstStyle/>
          <a:p>
            <a:pPr eaLnBrk="1" hangingPunct="1"/>
            <a:r>
              <a:rPr lang="en-GB" smtClean="0"/>
              <a:t>Using the Location class (1)</a:t>
            </a:r>
            <a:endParaRPr lang="en-US" smtClean="0"/>
          </a:p>
        </p:txBody>
      </p:sp>
      <p:sp>
        <p:nvSpPr>
          <p:cNvPr id="33794" name="Rectangle 50"/>
          <p:cNvSpPr>
            <a:spLocks noGrp="1" noChangeArrowheads="1"/>
          </p:cNvSpPr>
          <p:nvPr>
            <p:ph type="body" idx="4294967295"/>
          </p:nvPr>
        </p:nvSpPr>
        <p:spPr>
          <a:xfrm>
            <a:off x="0" y="1268413"/>
            <a:ext cx="9364663" cy="4465637"/>
          </a:xfrm>
        </p:spPr>
        <p:txBody>
          <a:bodyPr/>
          <a:lstStyle/>
          <a:p>
            <a:r>
              <a:rPr lang="en-GB" smtClean="0"/>
              <a:t>The </a:t>
            </a:r>
            <a:r>
              <a:rPr lang="en-GB" b="1" smtClean="0">
                <a:solidFill>
                  <a:srgbClr val="006600"/>
                </a:solidFill>
                <a:latin typeface="Courier New" pitchFamily="49" charset="0"/>
                <a:cs typeface="Courier New" pitchFamily="49" charset="0"/>
              </a:rPr>
              <a:t>Location</a:t>
            </a:r>
            <a:r>
              <a:rPr lang="en-GB" smtClean="0"/>
              <a:t> class represents the standard set of basic location information</a:t>
            </a:r>
          </a:p>
          <a:p>
            <a:pPr lvl="1"/>
            <a:r>
              <a:rPr lang="en-GB" smtClean="0"/>
              <a:t>Time-stamped coordinates</a:t>
            </a:r>
          </a:p>
          <a:p>
            <a:pPr lvl="1"/>
            <a:r>
              <a:rPr lang="en-GB" smtClean="0"/>
              <a:t>Accuracy </a:t>
            </a:r>
          </a:p>
          <a:p>
            <a:pPr lvl="1"/>
            <a:r>
              <a:rPr lang="en-GB" smtClean="0"/>
              <a:t>Speed </a:t>
            </a:r>
          </a:p>
          <a:p>
            <a:pPr lvl="1"/>
            <a:r>
              <a:rPr lang="en-GB" smtClean="0"/>
              <a:t>Course </a:t>
            </a:r>
          </a:p>
          <a:p>
            <a:pPr lvl="1"/>
            <a:r>
              <a:rPr lang="en-GB" smtClean="0"/>
              <a:t>Location method (by using a bit field)</a:t>
            </a:r>
          </a:p>
          <a:p>
            <a:pPr lvl="1"/>
            <a:r>
              <a:rPr lang="en-GB" smtClean="0"/>
              <a:t>Optional textual address</a:t>
            </a:r>
          </a:p>
          <a:p>
            <a:r>
              <a:rPr lang="en-GB" smtClean="0"/>
              <a:t>A Location object may be either valid or invalid</a:t>
            </a:r>
          </a:p>
          <a:p>
            <a:pPr lvl="1"/>
            <a:r>
              <a:rPr lang="en-US" smtClean="0"/>
              <a:t>When a Location object is valid, the</a:t>
            </a:r>
            <a:r>
              <a:rPr lang="en-GB" smtClean="0"/>
              <a:t> </a:t>
            </a:r>
            <a:r>
              <a:rPr lang="en-GB" b="1" smtClean="0">
                <a:solidFill>
                  <a:srgbClr val="006600"/>
                </a:solidFill>
                <a:latin typeface="Courier New" pitchFamily="49" charset="0"/>
              </a:rPr>
              <a:t>getQualifiedCoordinates</a:t>
            </a:r>
            <a:r>
              <a:rPr lang="en-GB" smtClean="0"/>
              <a:t> </a:t>
            </a:r>
            <a:r>
              <a:rPr lang="en-US" smtClean="0"/>
              <a:t>method returns the coordinates</a:t>
            </a:r>
          </a:p>
          <a:p>
            <a:pPr lvl="1"/>
            <a:r>
              <a:rPr lang="en-US" smtClean="0"/>
              <a:t>When a Location object is invalid, </a:t>
            </a:r>
            <a:r>
              <a:rPr lang="en-GB" smtClean="0"/>
              <a:t>the </a:t>
            </a:r>
            <a:r>
              <a:rPr lang="en-GB" b="1" smtClean="0">
                <a:solidFill>
                  <a:srgbClr val="006600"/>
                </a:solidFill>
                <a:latin typeface="Courier New" pitchFamily="49" charset="0"/>
              </a:rPr>
              <a:t>getQualifiedCoordinates</a:t>
            </a:r>
            <a:r>
              <a:rPr lang="en-GB" smtClean="0"/>
              <a:t> method returns either null or possibly inaccurate coordinates</a:t>
            </a:r>
          </a:p>
          <a:p>
            <a:pPr lvl="1"/>
            <a:r>
              <a:rPr lang="en-GB" smtClean="0"/>
              <a:t>Use the </a:t>
            </a:r>
            <a:r>
              <a:rPr lang="en-GB" b="1" smtClean="0">
                <a:solidFill>
                  <a:srgbClr val="006600"/>
                </a:solidFill>
                <a:latin typeface="Courier New" pitchFamily="49" charset="0"/>
              </a:rPr>
              <a:t>isValid()</a:t>
            </a:r>
            <a:r>
              <a:rPr lang="en-GB" smtClean="0"/>
              <a:t> method to check validity</a:t>
            </a:r>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49"/>
          <p:cNvSpPr>
            <a:spLocks noGrp="1" noChangeArrowheads="1"/>
          </p:cNvSpPr>
          <p:nvPr>
            <p:ph type="title" idx="4294967295"/>
          </p:nvPr>
        </p:nvSpPr>
        <p:spPr>
          <a:xfrm>
            <a:off x="0" y="274638"/>
            <a:ext cx="9050338" cy="850900"/>
          </a:xfrm>
        </p:spPr>
        <p:txBody>
          <a:bodyPr/>
          <a:lstStyle/>
          <a:p>
            <a:pPr eaLnBrk="1" hangingPunct="1"/>
            <a:r>
              <a:rPr lang="en-GB" smtClean="0"/>
              <a:t>Using the Location class (2)</a:t>
            </a:r>
            <a:endParaRPr lang="en-US" smtClean="0"/>
          </a:p>
        </p:txBody>
      </p:sp>
      <p:sp>
        <p:nvSpPr>
          <p:cNvPr id="35842" name="Rectangle 50"/>
          <p:cNvSpPr>
            <a:spLocks noGrp="1" noChangeArrowheads="1"/>
          </p:cNvSpPr>
          <p:nvPr>
            <p:ph type="body" idx="4294967295"/>
          </p:nvPr>
        </p:nvSpPr>
        <p:spPr>
          <a:xfrm>
            <a:off x="0" y="1268413"/>
            <a:ext cx="9364663" cy="4465637"/>
          </a:xfrm>
        </p:spPr>
        <p:txBody>
          <a:bodyPr/>
          <a:lstStyle/>
          <a:p>
            <a:r>
              <a:rPr lang="en-GB" smtClean="0"/>
              <a:t>The following methods are most commonly used in this class:</a:t>
            </a:r>
          </a:p>
          <a:p>
            <a:pPr lvl="1"/>
            <a:r>
              <a:rPr lang="en-GB" b="1" smtClean="0">
                <a:solidFill>
                  <a:srgbClr val="006600"/>
                </a:solidFill>
                <a:latin typeface="Courier New" pitchFamily="49" charset="0"/>
              </a:rPr>
              <a:t>getQualifiedCoordinates()</a:t>
            </a:r>
          </a:p>
          <a:p>
            <a:pPr lvl="2"/>
            <a:r>
              <a:rPr lang="en-GB" smtClean="0"/>
              <a:t>Returns the coordinates of the location together with their accuracy details </a:t>
            </a:r>
          </a:p>
          <a:p>
            <a:pPr lvl="1"/>
            <a:r>
              <a:rPr lang="en-GB" b="1" smtClean="0">
                <a:solidFill>
                  <a:srgbClr val="006600"/>
                </a:solidFill>
                <a:latin typeface="Courier New" pitchFamily="49" charset="0"/>
              </a:rPr>
              <a:t>getSpeed()</a:t>
            </a:r>
            <a:r>
              <a:rPr lang="en-GB" smtClean="0"/>
              <a:t> </a:t>
            </a:r>
          </a:p>
          <a:p>
            <a:pPr lvl="2"/>
            <a:r>
              <a:rPr lang="en-GB" smtClean="0"/>
              <a:t>Returns the terminal's current ground speed in metres per second (m/s) at the time of measurement, or Float.NaN if the speed is not known</a:t>
            </a:r>
          </a:p>
          <a:p>
            <a:pPr lvl="1"/>
            <a:r>
              <a:rPr lang="en-GB" b="1" smtClean="0">
                <a:solidFill>
                  <a:srgbClr val="006600"/>
                </a:solidFill>
                <a:latin typeface="Courier New" pitchFamily="49" charset="0"/>
              </a:rPr>
              <a:t>getCourse()</a:t>
            </a:r>
            <a:r>
              <a:rPr lang="en-GB" smtClean="0"/>
              <a:t> </a:t>
            </a:r>
          </a:p>
          <a:p>
            <a:pPr lvl="2"/>
            <a:r>
              <a:rPr lang="en-GB" smtClean="0"/>
              <a:t>Returns the terminal's course made good in degrees relative to true north</a:t>
            </a:r>
          </a:p>
          <a:p>
            <a:pPr lvl="1"/>
            <a:r>
              <a:rPr lang="en-GB" b="1" smtClean="0">
                <a:solidFill>
                  <a:srgbClr val="006600"/>
                </a:solidFill>
                <a:latin typeface="Courier New" pitchFamily="49" charset="0"/>
              </a:rPr>
              <a:t>getTimestamp()</a:t>
            </a:r>
            <a:r>
              <a:rPr lang="en-GB" smtClean="0"/>
              <a:t> </a:t>
            </a:r>
          </a:p>
          <a:p>
            <a:pPr lvl="2"/>
            <a:r>
              <a:rPr lang="en-GB" smtClean="0"/>
              <a:t>Returns the time stamp of the moment when the data was collected</a:t>
            </a:r>
          </a:p>
          <a:p>
            <a:pPr lvl="1"/>
            <a:r>
              <a:rPr lang="en-GB" b="1" smtClean="0">
                <a:solidFill>
                  <a:srgbClr val="006600"/>
                </a:solidFill>
                <a:latin typeface="Courier New" pitchFamily="49" charset="0"/>
              </a:rPr>
              <a:t>isValid()</a:t>
            </a:r>
            <a:r>
              <a:rPr lang="en-GB" smtClean="0"/>
              <a:t> </a:t>
            </a:r>
          </a:p>
          <a:p>
            <a:pPr lvl="2"/>
            <a:r>
              <a:rPr lang="en-GB" smtClean="0"/>
              <a:t>Returns a valid Location with valid coordinates, or an invalid Location with incomplete data</a:t>
            </a:r>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9"/>
          <p:cNvSpPr>
            <a:spLocks noGrp="1" noChangeArrowheads="1"/>
          </p:cNvSpPr>
          <p:nvPr>
            <p:ph type="title" idx="4294967295"/>
          </p:nvPr>
        </p:nvSpPr>
        <p:spPr>
          <a:xfrm>
            <a:off x="0" y="274638"/>
            <a:ext cx="9050338" cy="850900"/>
          </a:xfrm>
        </p:spPr>
        <p:txBody>
          <a:bodyPr/>
          <a:lstStyle/>
          <a:p>
            <a:pPr eaLnBrk="1" hangingPunct="1"/>
            <a:r>
              <a:rPr lang="en-GB" smtClean="0"/>
              <a:t>Using the Coordinates class</a:t>
            </a:r>
            <a:endParaRPr lang="en-US" smtClean="0"/>
          </a:p>
        </p:txBody>
      </p:sp>
      <p:sp>
        <p:nvSpPr>
          <p:cNvPr id="37890" name="Rectangle 50"/>
          <p:cNvSpPr>
            <a:spLocks noGrp="1" noChangeArrowheads="1"/>
          </p:cNvSpPr>
          <p:nvPr>
            <p:ph type="body" idx="4294967295"/>
          </p:nvPr>
        </p:nvSpPr>
        <p:spPr>
          <a:xfrm>
            <a:off x="0" y="1268413"/>
            <a:ext cx="9364663" cy="4465637"/>
          </a:xfrm>
        </p:spPr>
        <p:txBody>
          <a:bodyPr/>
          <a:lstStyle/>
          <a:p>
            <a:pPr>
              <a:buSzPct val="120000"/>
            </a:pPr>
            <a:r>
              <a:rPr lang="en-GB" sz="1800" smtClean="0"/>
              <a:t>The </a:t>
            </a:r>
            <a:r>
              <a:rPr lang="en-GB" sz="1800" b="1" smtClean="0">
                <a:solidFill>
                  <a:srgbClr val="006600"/>
                </a:solidFill>
                <a:latin typeface="Courier New" pitchFamily="49" charset="0"/>
              </a:rPr>
              <a:t>Coordinates</a:t>
            </a:r>
            <a:r>
              <a:rPr lang="en-GB" sz="1800" smtClean="0"/>
              <a:t> class represents coordinates as latitude-longitude-altitude values</a:t>
            </a:r>
          </a:p>
          <a:p>
            <a:r>
              <a:rPr lang="en-GB" sz="1800" smtClean="0"/>
              <a:t>The latitude and longitude values are expressed in degrees using floating point values</a:t>
            </a:r>
          </a:p>
          <a:p>
            <a:r>
              <a:rPr lang="en-GB" sz="1800" b="1" smtClean="0"/>
              <a:t>The degrees are not in minutes/seconds, but in decimal values using the WGS84 datum</a:t>
            </a:r>
          </a:p>
          <a:p>
            <a:r>
              <a:rPr lang="en-GB" sz="1800" smtClean="0"/>
              <a:t>The class contains the following helpful methods:</a:t>
            </a:r>
          </a:p>
          <a:p>
            <a:pPr lvl="1"/>
            <a:r>
              <a:rPr lang="en-GB" sz="1600" smtClean="0"/>
              <a:t>To convert between a string coordinate representation and the double representation used in this class:</a:t>
            </a:r>
          </a:p>
          <a:p>
            <a:pPr lvl="2">
              <a:buFontTx/>
              <a:buNone/>
            </a:pPr>
            <a:r>
              <a:rPr lang="en-GB" sz="1400" b="1" smtClean="0">
                <a:solidFill>
                  <a:srgbClr val="006600"/>
                </a:solidFill>
                <a:latin typeface="Courier New" pitchFamily="49" charset="0"/>
              </a:rPr>
              <a:t>String convert(double coordinate, int outputType)</a:t>
            </a:r>
          </a:p>
          <a:p>
            <a:pPr lvl="2">
              <a:buFontTx/>
              <a:buNone/>
            </a:pPr>
            <a:r>
              <a:rPr lang="en-GB" sz="1400" b="1" smtClean="0">
                <a:solidFill>
                  <a:srgbClr val="006600"/>
                </a:solidFill>
                <a:latin typeface="Courier New" pitchFamily="49" charset="0"/>
              </a:rPr>
              <a:t>double convert(java.lang.String coordinate)</a:t>
            </a:r>
          </a:p>
          <a:p>
            <a:pPr lvl="1"/>
            <a:r>
              <a:rPr lang="en-GB" sz="1600" smtClean="0"/>
              <a:t>To calculate the geodetic distance in metres between the two points according to the ellipsoid model of WGS84:</a:t>
            </a:r>
          </a:p>
          <a:p>
            <a:pPr lvl="2">
              <a:buFontTx/>
              <a:buNone/>
            </a:pPr>
            <a:r>
              <a:rPr lang="en-GB" sz="1400" b="1" smtClean="0">
                <a:solidFill>
                  <a:srgbClr val="006600"/>
                </a:solidFill>
                <a:latin typeface="Courier New" pitchFamily="49" charset="0"/>
              </a:rPr>
              <a:t>float distance(Coordinates to)</a:t>
            </a:r>
          </a:p>
          <a:p>
            <a:pPr lvl="1"/>
            <a:r>
              <a:rPr lang="en-GB" sz="1600" smtClean="0"/>
              <a:t>To calculate the azimuth between the two points according to the ellipsoid model of WGS84:</a:t>
            </a:r>
          </a:p>
          <a:p>
            <a:pPr lvl="2">
              <a:buFontTx/>
              <a:buNone/>
            </a:pPr>
            <a:r>
              <a:rPr lang="en-GB" sz="1400" b="1" smtClean="0">
                <a:solidFill>
                  <a:srgbClr val="006600"/>
                </a:solidFill>
                <a:latin typeface="Courier New" pitchFamily="49" charset="0"/>
              </a:rPr>
              <a:t>float azimuthTo(Coordinates to)</a:t>
            </a: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49"/>
          <p:cNvSpPr>
            <a:spLocks noGrp="1" noChangeArrowheads="1"/>
          </p:cNvSpPr>
          <p:nvPr>
            <p:ph type="title" idx="4294967295"/>
          </p:nvPr>
        </p:nvSpPr>
        <p:spPr>
          <a:xfrm>
            <a:off x="0" y="274638"/>
            <a:ext cx="9050338" cy="850900"/>
          </a:xfrm>
        </p:spPr>
        <p:txBody>
          <a:bodyPr/>
          <a:lstStyle/>
          <a:p>
            <a:pPr eaLnBrk="1" hangingPunct="1"/>
            <a:r>
              <a:rPr lang="en-GB" smtClean="0"/>
              <a:t>Using the QualifiedCoordinates class</a:t>
            </a:r>
            <a:endParaRPr lang="en-US" smtClean="0"/>
          </a:p>
        </p:txBody>
      </p:sp>
      <p:sp>
        <p:nvSpPr>
          <p:cNvPr id="39938" name="Rectangle 50"/>
          <p:cNvSpPr>
            <a:spLocks noGrp="1" noChangeArrowheads="1"/>
          </p:cNvSpPr>
          <p:nvPr>
            <p:ph type="body" idx="4294967295"/>
          </p:nvPr>
        </p:nvSpPr>
        <p:spPr>
          <a:xfrm>
            <a:off x="0" y="1268413"/>
            <a:ext cx="9364663" cy="4465637"/>
          </a:xfrm>
        </p:spPr>
        <p:txBody>
          <a:bodyPr/>
          <a:lstStyle/>
          <a:p>
            <a:r>
              <a:rPr lang="en-GB" b="1" smtClean="0">
                <a:solidFill>
                  <a:srgbClr val="006600"/>
                </a:solidFill>
                <a:latin typeface="Courier New" pitchFamily="49" charset="0"/>
                <a:cs typeface="Courier New" pitchFamily="49" charset="0"/>
              </a:rPr>
              <a:t>QualifiedCoordinates </a:t>
            </a:r>
            <a:r>
              <a:rPr lang="en-GB" smtClean="0"/>
              <a:t>extends the Coordinates class</a:t>
            </a:r>
          </a:p>
          <a:p>
            <a:r>
              <a:rPr lang="en-GB" smtClean="0"/>
              <a:t>Represents coordinates as latitude-longitude-altitude values that are associated with an accuracy value</a:t>
            </a:r>
          </a:p>
          <a:p>
            <a:r>
              <a:rPr lang="en-GB" smtClean="0"/>
              <a:t>The class has methods for getting and setting horizontal and vertical accuracy</a:t>
            </a:r>
          </a:p>
          <a:p>
            <a:r>
              <a:rPr lang="en-GB" smtClean="0"/>
              <a:t>To get the accuracy information from a location:</a:t>
            </a:r>
          </a:p>
          <a:p>
            <a:pPr lvl="1">
              <a:buFontTx/>
              <a:buNone/>
            </a:pPr>
            <a:r>
              <a:rPr lang="en-GB" b="1" smtClean="0">
                <a:solidFill>
                  <a:srgbClr val="006600"/>
                </a:solidFill>
                <a:latin typeface="Courier New" pitchFamily="49" charset="0"/>
              </a:rPr>
              <a:t>QualifiedCoordinates coordinates = location.getQualifiedCoordinates();</a:t>
            </a:r>
          </a:p>
          <a:p>
            <a:pPr lvl="1">
              <a:buFontTx/>
              <a:buNone/>
            </a:pPr>
            <a:r>
              <a:rPr lang="en-GB" b="1" smtClean="0">
                <a:solidFill>
                  <a:srgbClr val="006600"/>
                </a:solidFill>
                <a:latin typeface="Courier New" pitchFamily="49" charset="0"/>
              </a:rPr>
              <a:t>float hAccuracy = coordinates.getHorizontalAccuracy();</a:t>
            </a:r>
          </a:p>
          <a:p>
            <a:pPr lvl="1">
              <a:buFontTx/>
              <a:buNone/>
            </a:pPr>
            <a:r>
              <a:rPr lang="en-GB" b="1" smtClean="0">
                <a:solidFill>
                  <a:srgbClr val="006600"/>
                </a:solidFill>
                <a:latin typeface="Courier New" pitchFamily="49" charset="0"/>
              </a:rPr>
              <a:t>float vAccuracy = coordinates.getVerticalAccuracy();</a:t>
            </a:r>
          </a:p>
          <a:p>
            <a:pPr lvl="1"/>
            <a:endParaRPr lang="en-GB" smtClean="0"/>
          </a:p>
          <a:p>
            <a:endParaRPr lang="en-GB" smtClean="0"/>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9"/>
          <p:cNvSpPr>
            <a:spLocks noGrp="1" noChangeArrowheads="1"/>
          </p:cNvSpPr>
          <p:nvPr>
            <p:ph type="title" idx="4294967295"/>
          </p:nvPr>
        </p:nvSpPr>
        <p:spPr>
          <a:xfrm>
            <a:off x="0" y="274638"/>
            <a:ext cx="9050338" cy="850900"/>
          </a:xfrm>
        </p:spPr>
        <p:txBody>
          <a:bodyPr/>
          <a:lstStyle/>
          <a:p>
            <a:pPr eaLnBrk="1" hangingPunct="1"/>
            <a:r>
              <a:rPr lang="en-GB" smtClean="0"/>
              <a:t>Using the AddressInfo class</a:t>
            </a:r>
            <a:endParaRPr lang="en-US" smtClean="0"/>
          </a:p>
        </p:txBody>
      </p:sp>
      <p:sp>
        <p:nvSpPr>
          <p:cNvPr id="41986" name="Rectangle 50"/>
          <p:cNvSpPr>
            <a:spLocks noGrp="1" noChangeArrowheads="1"/>
          </p:cNvSpPr>
          <p:nvPr>
            <p:ph type="body" idx="4294967295"/>
          </p:nvPr>
        </p:nvSpPr>
        <p:spPr>
          <a:xfrm>
            <a:off x="0" y="1268413"/>
            <a:ext cx="9364663" cy="4465637"/>
          </a:xfrm>
        </p:spPr>
        <p:txBody>
          <a:bodyPr/>
          <a:lstStyle/>
          <a:p>
            <a:r>
              <a:rPr lang="en-GB" smtClean="0"/>
              <a:t>The support for the </a:t>
            </a:r>
            <a:r>
              <a:rPr lang="en-GB" b="1" smtClean="0">
                <a:solidFill>
                  <a:srgbClr val="006600"/>
                </a:solidFill>
                <a:latin typeface="Courier New" pitchFamily="49" charset="0"/>
                <a:cs typeface="Courier New" pitchFamily="49" charset="0"/>
              </a:rPr>
              <a:t>AddressInfo</a:t>
            </a:r>
            <a:r>
              <a:rPr lang="en-GB" smtClean="0"/>
              <a:t> class depends on the location method and the additional information is not necessarily available for all the locations</a:t>
            </a:r>
          </a:p>
          <a:p>
            <a:r>
              <a:rPr lang="en-GB" smtClean="0"/>
              <a:t>The class holds textual address information about a location, for example,  a street address</a:t>
            </a:r>
          </a:p>
          <a:p>
            <a:r>
              <a:rPr lang="en-GB" smtClean="0"/>
              <a:t>The information is divided into fields </a:t>
            </a:r>
          </a:p>
          <a:p>
            <a:pPr lvl="1"/>
            <a:r>
              <a:rPr lang="en-GB" smtClean="0"/>
              <a:t>If the value of a field is not available, it is set to null</a:t>
            </a:r>
          </a:p>
          <a:p>
            <a:pPr lvl="1"/>
            <a:r>
              <a:rPr lang="en-GB" smtClean="0"/>
              <a:t>Defined field constants (integers) can be used to retrieve and set field data</a:t>
            </a:r>
          </a:p>
          <a:p>
            <a:r>
              <a:rPr lang="en-GB" smtClean="0"/>
              <a:t>To get AddressInfo from a Location:</a:t>
            </a:r>
          </a:p>
          <a:p>
            <a:pPr lvl="1">
              <a:buFontTx/>
              <a:buNone/>
            </a:pPr>
            <a:r>
              <a:rPr lang="en-GB" b="1" smtClean="0">
                <a:solidFill>
                  <a:srgbClr val="006600"/>
                </a:solidFill>
                <a:latin typeface="Courier New" pitchFamily="49" charset="0"/>
              </a:rPr>
              <a:t>Location.getAddressInfo()</a:t>
            </a:r>
          </a:p>
          <a:p>
            <a:r>
              <a:rPr lang="en-GB" smtClean="0"/>
              <a:t>To get the value of an AddressInfo field:</a:t>
            </a:r>
          </a:p>
          <a:p>
            <a:pPr lvl="1">
              <a:buFontTx/>
              <a:buNone/>
            </a:pPr>
            <a:r>
              <a:rPr lang="en-GB" b="1" smtClean="0">
                <a:solidFill>
                  <a:srgbClr val="006600"/>
                </a:solidFill>
                <a:latin typeface="Courier New" pitchFamily="49" charset="0"/>
              </a:rPr>
              <a:t>getField(int field) // returns String</a:t>
            </a:r>
          </a:p>
          <a:p>
            <a:r>
              <a:rPr lang="en-GB" smtClean="0"/>
              <a:t>To set the valueof an AddressInfo field:</a:t>
            </a:r>
          </a:p>
          <a:p>
            <a:pPr lvl="1">
              <a:buFontTx/>
              <a:buNone/>
            </a:pPr>
            <a:r>
              <a:rPr lang="en-GB" b="1" smtClean="0">
                <a:solidFill>
                  <a:srgbClr val="006600"/>
                </a:solidFill>
                <a:latin typeface="Courier New" pitchFamily="49" charset="0"/>
              </a:rPr>
              <a:t>setField(int field, String value)</a:t>
            </a:r>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49"/>
          <p:cNvSpPr>
            <a:spLocks noGrp="1" noChangeArrowheads="1"/>
          </p:cNvSpPr>
          <p:nvPr>
            <p:ph type="title" idx="4294967295"/>
          </p:nvPr>
        </p:nvSpPr>
        <p:spPr>
          <a:xfrm>
            <a:off x="0" y="274638"/>
            <a:ext cx="9050338" cy="850900"/>
          </a:xfrm>
        </p:spPr>
        <p:txBody>
          <a:bodyPr/>
          <a:lstStyle/>
          <a:p>
            <a:pPr eaLnBrk="1" hangingPunct="1"/>
            <a:r>
              <a:rPr lang="en-GB" smtClean="0"/>
              <a:t>Using the Criteria class</a:t>
            </a:r>
            <a:endParaRPr lang="en-US" smtClean="0"/>
          </a:p>
        </p:txBody>
      </p:sp>
      <p:sp>
        <p:nvSpPr>
          <p:cNvPr id="44034" name="Rectangle 50"/>
          <p:cNvSpPr>
            <a:spLocks noGrp="1" noChangeArrowheads="1"/>
          </p:cNvSpPr>
          <p:nvPr>
            <p:ph type="body" idx="4294967295"/>
          </p:nvPr>
        </p:nvSpPr>
        <p:spPr>
          <a:xfrm>
            <a:off x="0" y="1268413"/>
            <a:ext cx="9364663" cy="4465637"/>
          </a:xfrm>
        </p:spPr>
        <p:txBody>
          <a:bodyPr/>
          <a:lstStyle/>
          <a:p>
            <a:r>
              <a:rPr lang="en-GB" smtClean="0"/>
              <a:t>The </a:t>
            </a:r>
            <a:r>
              <a:rPr lang="en-GB" b="1" smtClean="0">
                <a:solidFill>
                  <a:srgbClr val="006600"/>
                </a:solidFill>
                <a:latin typeface="Courier New" pitchFamily="49" charset="0"/>
                <a:cs typeface="Courier New" pitchFamily="49" charset="0"/>
              </a:rPr>
              <a:t>Criteria</a:t>
            </a:r>
            <a:r>
              <a:rPr lang="en-GB" smtClean="0"/>
              <a:t> class is used to define the criteria for selecting the LocationProvider</a:t>
            </a:r>
          </a:p>
          <a:p>
            <a:pPr lvl="1"/>
            <a:r>
              <a:rPr lang="en-GB" smtClean="0"/>
              <a:t>If there is no available LocationProvider that meets all the specified criteria, the implementation selects one that is closest to the defined criteria</a:t>
            </a:r>
          </a:p>
          <a:p>
            <a:r>
              <a:rPr lang="en-GB" smtClean="0"/>
              <a:t>The </a:t>
            </a:r>
            <a:r>
              <a:rPr lang="en-GB" b="1" smtClean="0">
                <a:solidFill>
                  <a:srgbClr val="006600"/>
                </a:solidFill>
                <a:latin typeface="Courier New" pitchFamily="49" charset="0"/>
                <a:cs typeface="Courier New" pitchFamily="49" charset="0"/>
              </a:rPr>
              <a:t>LocationProvider.getInstance </a:t>
            </a:r>
            <a:r>
              <a:rPr lang="en-GB" smtClean="0"/>
              <a:t>method returns the best matching LocationProvider based on the defined criteria</a:t>
            </a:r>
          </a:p>
          <a:p>
            <a:r>
              <a:rPr lang="en-GB" smtClean="0"/>
              <a:t>These criteria may include, for example:</a:t>
            </a:r>
          </a:p>
          <a:p>
            <a:pPr lvl="1"/>
            <a:r>
              <a:rPr lang="en-GB" smtClean="0"/>
              <a:t>Horizontal and vertical accuracy</a:t>
            </a:r>
          </a:p>
          <a:p>
            <a:pPr lvl="1"/>
            <a:r>
              <a:rPr lang="en-GB" smtClean="0"/>
              <a:t>Speed and course required</a:t>
            </a:r>
          </a:p>
          <a:p>
            <a:pPr lvl="1"/>
            <a:r>
              <a:rPr lang="en-GB" smtClean="0"/>
              <a:t>Cost allowed</a:t>
            </a:r>
          </a:p>
          <a:p>
            <a:r>
              <a:rPr lang="en-GB" smtClean="0"/>
              <a:t>If the cost criteria field defines that the selected LocationProvider is not allowed to charge the end user, the implementation must guarantee that this is the case</a:t>
            </a:r>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49"/>
          <p:cNvSpPr>
            <a:spLocks noGrp="1" noChangeArrowheads="1"/>
          </p:cNvSpPr>
          <p:nvPr>
            <p:ph type="title" idx="4294967295"/>
          </p:nvPr>
        </p:nvSpPr>
        <p:spPr>
          <a:xfrm>
            <a:off x="0" y="274638"/>
            <a:ext cx="9050338" cy="850900"/>
          </a:xfrm>
        </p:spPr>
        <p:txBody>
          <a:bodyPr/>
          <a:lstStyle/>
          <a:p>
            <a:pPr eaLnBrk="1" hangingPunct="1"/>
            <a:r>
              <a:rPr lang="en-GB" smtClean="0"/>
              <a:t>Using the LandMarkStore class (1)</a:t>
            </a:r>
            <a:endParaRPr lang="en-US" smtClean="0"/>
          </a:p>
        </p:txBody>
      </p:sp>
      <p:sp>
        <p:nvSpPr>
          <p:cNvPr id="46082" name="Rectangle 50"/>
          <p:cNvSpPr>
            <a:spLocks noGrp="1" noChangeArrowheads="1"/>
          </p:cNvSpPr>
          <p:nvPr>
            <p:ph type="body" idx="4294967295"/>
          </p:nvPr>
        </p:nvSpPr>
        <p:spPr>
          <a:xfrm>
            <a:off x="0" y="1268413"/>
            <a:ext cx="9364663" cy="4465637"/>
          </a:xfrm>
        </p:spPr>
        <p:txBody>
          <a:bodyPr/>
          <a:lstStyle/>
          <a:p>
            <a:pPr>
              <a:lnSpc>
                <a:spcPct val="90000"/>
              </a:lnSpc>
            </a:pPr>
            <a:r>
              <a:rPr lang="en-GB" smtClean="0"/>
              <a:t>The </a:t>
            </a:r>
            <a:r>
              <a:rPr lang="en-GB" b="1" smtClean="0">
                <a:solidFill>
                  <a:srgbClr val="006600"/>
                </a:solidFill>
                <a:latin typeface="Courier New" pitchFamily="49" charset="0"/>
                <a:cs typeface="Courier New" pitchFamily="49" charset="0"/>
              </a:rPr>
              <a:t>LandmarkStore</a:t>
            </a:r>
            <a:r>
              <a:rPr lang="en-GB" smtClean="0"/>
              <a:t> class provides methods to store, delete and retrieve landmarks from a persistent landmark store</a:t>
            </a:r>
          </a:p>
          <a:p>
            <a:pPr>
              <a:lnSpc>
                <a:spcPct val="90000"/>
              </a:lnSpc>
            </a:pPr>
            <a:r>
              <a:rPr lang="en-GB" smtClean="0"/>
              <a:t>Similar types of landmarks, for example, restaurants and museums, can be placed in categories</a:t>
            </a:r>
          </a:p>
          <a:p>
            <a:pPr>
              <a:lnSpc>
                <a:spcPct val="90000"/>
              </a:lnSpc>
            </a:pPr>
            <a:r>
              <a:rPr lang="en-GB" smtClean="0"/>
              <a:t>There is one default landmark store and optional landmark stores accessed by name</a:t>
            </a:r>
          </a:p>
          <a:p>
            <a:pPr>
              <a:lnSpc>
                <a:spcPct val="90000"/>
              </a:lnSpc>
            </a:pPr>
            <a:r>
              <a:rPr lang="en-GB" smtClean="0"/>
              <a:t>Named landmark stores have unique names</a:t>
            </a:r>
          </a:p>
          <a:p>
            <a:pPr>
              <a:lnSpc>
                <a:spcPct val="90000"/>
              </a:lnSpc>
            </a:pPr>
            <a:r>
              <a:rPr lang="en-GB" smtClean="0"/>
              <a:t>All landmark stores are shared between all J2ME applications and may be shared with native applications</a:t>
            </a:r>
          </a:p>
          <a:p>
            <a:pPr>
              <a:lnSpc>
                <a:spcPct val="90000"/>
              </a:lnSpc>
            </a:pPr>
            <a:r>
              <a:rPr lang="en-GB" smtClean="0"/>
              <a:t>Landmark stores created by an application and landmarks added in landmark stores persist even if the application itself is deleted from the terminal</a:t>
            </a:r>
          </a:p>
          <a:p>
            <a:pPr>
              <a:lnSpc>
                <a:spcPct val="90000"/>
              </a:lnSpc>
            </a:pPr>
            <a:r>
              <a:rPr lang="en-GB" smtClean="0"/>
              <a:t>To obtain a LandmarkStore:</a:t>
            </a:r>
          </a:p>
          <a:p>
            <a:pPr lvl="1">
              <a:lnSpc>
                <a:spcPct val="90000"/>
              </a:lnSpc>
              <a:buFontTx/>
              <a:buNone/>
            </a:pPr>
            <a:r>
              <a:rPr lang="en-GB" b="1" smtClean="0">
                <a:solidFill>
                  <a:srgbClr val="006600"/>
                </a:solidFill>
                <a:latin typeface="Courier New" pitchFamily="49" charset="0"/>
              </a:rPr>
              <a:t>LandmarkStore.getInstance(String name)</a:t>
            </a:r>
          </a:p>
          <a:p>
            <a:pPr lvl="1">
              <a:lnSpc>
                <a:spcPct val="90000"/>
              </a:lnSpc>
            </a:pPr>
            <a:r>
              <a:rPr lang="en-GB" smtClean="0"/>
              <a:t>If you pass null parameter for name, the default landmark store is returned </a:t>
            </a:r>
          </a:p>
          <a:p>
            <a:pPr>
              <a:lnSpc>
                <a:spcPct val="90000"/>
              </a:lnSpc>
            </a:pPr>
            <a:endParaRPr lang="en-GB" smtClean="0"/>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9"/>
          <p:cNvSpPr>
            <a:spLocks noGrp="1" noChangeArrowheads="1"/>
          </p:cNvSpPr>
          <p:nvPr>
            <p:ph type="title" idx="4294967295"/>
          </p:nvPr>
        </p:nvSpPr>
        <p:spPr>
          <a:xfrm>
            <a:off x="0" y="274638"/>
            <a:ext cx="9050338" cy="850900"/>
          </a:xfrm>
        </p:spPr>
        <p:txBody>
          <a:bodyPr/>
          <a:lstStyle/>
          <a:p>
            <a:pPr eaLnBrk="1" hangingPunct="1"/>
            <a:r>
              <a:rPr lang="en-GB" smtClean="0"/>
              <a:t>Using the LandMarkStore class (2)</a:t>
            </a:r>
            <a:endParaRPr lang="en-US" smtClean="0"/>
          </a:p>
        </p:txBody>
      </p:sp>
      <p:sp>
        <p:nvSpPr>
          <p:cNvPr id="48130" name="Rectangle 50"/>
          <p:cNvSpPr>
            <a:spLocks noGrp="1" noChangeArrowheads="1"/>
          </p:cNvSpPr>
          <p:nvPr>
            <p:ph type="body" idx="4294967295"/>
          </p:nvPr>
        </p:nvSpPr>
        <p:spPr>
          <a:xfrm>
            <a:off x="0" y="1268413"/>
            <a:ext cx="9364663" cy="4465637"/>
          </a:xfrm>
        </p:spPr>
        <p:txBody>
          <a:bodyPr/>
          <a:lstStyle/>
          <a:p>
            <a:pPr>
              <a:lnSpc>
                <a:spcPct val="90000"/>
              </a:lnSpc>
            </a:pPr>
            <a:r>
              <a:rPr lang="en-GB" smtClean="0"/>
              <a:t>To create a LandmarkStore:</a:t>
            </a:r>
          </a:p>
          <a:p>
            <a:pPr lvl="1">
              <a:lnSpc>
                <a:spcPct val="90000"/>
              </a:lnSpc>
              <a:buFontTx/>
              <a:buNone/>
            </a:pPr>
            <a:r>
              <a:rPr lang="en-GB" b="1" smtClean="0">
                <a:solidFill>
                  <a:srgbClr val="006600"/>
                </a:solidFill>
                <a:latin typeface="Courier New" pitchFamily="49" charset="0"/>
              </a:rPr>
              <a:t>LandmarkStore.createLandmarkStore(String name)</a:t>
            </a:r>
          </a:p>
          <a:p>
            <a:pPr>
              <a:lnSpc>
                <a:spcPct val="90000"/>
              </a:lnSpc>
            </a:pPr>
            <a:r>
              <a:rPr lang="en-GB" smtClean="0"/>
              <a:t>If creating a new LandmarkStore is not supported, an exception is thrown</a:t>
            </a:r>
          </a:p>
          <a:p>
            <a:pPr lvl="1">
              <a:lnSpc>
                <a:spcPct val="90000"/>
              </a:lnSpc>
            </a:pPr>
            <a:r>
              <a:rPr lang="en-GB" smtClean="0"/>
              <a:t>Note that the landmark store name may be modified when the store is created </a:t>
            </a:r>
          </a:p>
          <a:p>
            <a:pPr lvl="1">
              <a:lnSpc>
                <a:spcPct val="90000"/>
              </a:lnSpc>
            </a:pPr>
            <a:r>
              <a:rPr lang="en-US" smtClean="0"/>
              <a:t>To list the names of all the available landmark stores, u</a:t>
            </a:r>
            <a:r>
              <a:rPr lang="en-GB" smtClean="0"/>
              <a:t>se the </a:t>
            </a:r>
            <a:r>
              <a:rPr lang="en-GB" b="1" smtClean="0">
                <a:solidFill>
                  <a:srgbClr val="006600"/>
                </a:solidFill>
                <a:latin typeface="Courier New" pitchFamily="49" charset="0"/>
              </a:rPr>
              <a:t>listLandmarkStores</a:t>
            </a:r>
            <a:r>
              <a:rPr lang="en-GB" smtClean="0"/>
              <a:t> method</a:t>
            </a:r>
          </a:p>
          <a:p>
            <a:pPr>
              <a:lnSpc>
                <a:spcPct val="90000"/>
              </a:lnSpc>
            </a:pPr>
            <a:r>
              <a:rPr lang="en-GB" smtClean="0"/>
              <a:t>To delete a LandmarkStore:</a:t>
            </a:r>
          </a:p>
          <a:p>
            <a:pPr lvl="1">
              <a:lnSpc>
                <a:spcPct val="90000"/>
              </a:lnSpc>
              <a:buFontTx/>
              <a:buNone/>
            </a:pPr>
            <a:r>
              <a:rPr lang="en-GB" b="1" smtClean="0">
                <a:solidFill>
                  <a:srgbClr val="006600"/>
                </a:solidFill>
                <a:latin typeface="Courier New" pitchFamily="49" charset="0"/>
              </a:rPr>
              <a:t>deleteLandmarkStore(String name)</a:t>
            </a:r>
          </a:p>
          <a:p>
            <a:pPr lvl="1">
              <a:lnSpc>
                <a:spcPct val="90000"/>
              </a:lnSpc>
            </a:pPr>
            <a:r>
              <a:rPr lang="en-GB" smtClean="0"/>
              <a:t>All the landmarks and categories defined in the named landmark store are irrevocably removed</a:t>
            </a:r>
          </a:p>
          <a:p>
            <a:pPr>
              <a:lnSpc>
                <a:spcPct val="90000"/>
              </a:lnSpc>
            </a:pPr>
            <a:r>
              <a:rPr lang="en-GB" smtClean="0"/>
              <a:t>To manage categories, use the following methods:</a:t>
            </a:r>
          </a:p>
          <a:p>
            <a:pPr lvl="1">
              <a:lnSpc>
                <a:spcPct val="90000"/>
              </a:lnSpc>
            </a:pPr>
            <a:r>
              <a:rPr lang="en-GB" b="1" smtClean="0">
                <a:solidFill>
                  <a:srgbClr val="006600"/>
                </a:solidFill>
                <a:latin typeface="Courier New" pitchFamily="49" charset="0"/>
              </a:rPr>
              <a:t>addCategory(String categoryName)</a:t>
            </a:r>
            <a:endParaRPr lang="en-GB" smtClean="0"/>
          </a:p>
          <a:p>
            <a:pPr lvl="1">
              <a:lnSpc>
                <a:spcPct val="90000"/>
              </a:lnSpc>
            </a:pPr>
            <a:r>
              <a:rPr lang="en-GB" b="1" smtClean="0">
                <a:solidFill>
                  <a:srgbClr val="006600"/>
                </a:solidFill>
                <a:latin typeface="Courier New" pitchFamily="49" charset="0"/>
              </a:rPr>
              <a:t>getCategories()</a:t>
            </a:r>
            <a:r>
              <a:rPr lang="en-GB" smtClean="0"/>
              <a:t> </a:t>
            </a:r>
          </a:p>
          <a:p>
            <a:pPr lvl="1">
              <a:lnSpc>
                <a:spcPct val="90000"/>
              </a:lnSpc>
            </a:pPr>
            <a:r>
              <a:rPr lang="en-GB" b="1" smtClean="0">
                <a:solidFill>
                  <a:srgbClr val="006600"/>
                </a:solidFill>
                <a:latin typeface="Courier New" pitchFamily="49" charset="0"/>
              </a:rPr>
              <a:t>deleteCategory(String categoryName)</a:t>
            </a:r>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49"/>
          <p:cNvSpPr>
            <a:spLocks noGrp="1" noChangeArrowheads="1"/>
          </p:cNvSpPr>
          <p:nvPr>
            <p:ph type="title" idx="4294967295"/>
          </p:nvPr>
        </p:nvSpPr>
        <p:spPr>
          <a:xfrm>
            <a:off x="0" y="274638"/>
            <a:ext cx="9050338" cy="850900"/>
          </a:xfrm>
        </p:spPr>
        <p:txBody>
          <a:bodyPr/>
          <a:lstStyle/>
          <a:p>
            <a:pPr eaLnBrk="1" hangingPunct="1"/>
            <a:r>
              <a:rPr lang="en-GB" smtClean="0"/>
              <a:t>Using the LandMarkStore class (3)</a:t>
            </a:r>
            <a:endParaRPr lang="en-US" smtClean="0"/>
          </a:p>
        </p:txBody>
      </p:sp>
      <p:sp>
        <p:nvSpPr>
          <p:cNvPr id="50178" name="Rectangle 50"/>
          <p:cNvSpPr>
            <a:spLocks noGrp="1" noChangeArrowheads="1"/>
          </p:cNvSpPr>
          <p:nvPr>
            <p:ph type="body" idx="4294967295"/>
          </p:nvPr>
        </p:nvSpPr>
        <p:spPr>
          <a:xfrm>
            <a:off x="0" y="1268413"/>
            <a:ext cx="9364663" cy="4465637"/>
          </a:xfrm>
        </p:spPr>
        <p:txBody>
          <a:bodyPr/>
          <a:lstStyle/>
          <a:p>
            <a:r>
              <a:rPr lang="en-GB" smtClean="0"/>
              <a:t>To add a landmark:</a:t>
            </a:r>
          </a:p>
          <a:p>
            <a:pPr lvl="1">
              <a:buFontTx/>
              <a:buNone/>
            </a:pPr>
            <a:r>
              <a:rPr lang="en-GB" b="1" smtClean="0">
                <a:solidFill>
                  <a:srgbClr val="006600"/>
                </a:solidFill>
                <a:latin typeface="Courier New" pitchFamily="49" charset="0"/>
              </a:rPr>
              <a:t>addLandmark(Landmark landmark, String category)</a:t>
            </a:r>
          </a:p>
          <a:p>
            <a:pPr lvl="1"/>
            <a:r>
              <a:rPr lang="en-GB" smtClean="0"/>
              <a:t>If you pass null to category, it indicates that the landmark does not belong to any category</a:t>
            </a:r>
          </a:p>
          <a:p>
            <a:r>
              <a:rPr lang="en-GB" smtClean="0"/>
              <a:t>To delete a landmark:</a:t>
            </a:r>
          </a:p>
          <a:p>
            <a:pPr lvl="1">
              <a:buFontTx/>
              <a:buNone/>
            </a:pPr>
            <a:r>
              <a:rPr lang="en-GB" b="1" smtClean="0">
                <a:solidFill>
                  <a:srgbClr val="006600"/>
                </a:solidFill>
                <a:latin typeface="Courier New" pitchFamily="49" charset="0"/>
              </a:rPr>
              <a:t>deleteLandmark(Landmark lm)</a:t>
            </a:r>
          </a:p>
          <a:p>
            <a:pPr lvl="1"/>
            <a:r>
              <a:rPr lang="en-GB" smtClean="0"/>
              <a:t>This method removes the specified LandmarkStore , including  all landmarks and categories defined in the store</a:t>
            </a:r>
          </a:p>
          <a:p>
            <a:r>
              <a:rPr lang="en-GB" smtClean="0"/>
              <a:t>To remove a landmark from a category:</a:t>
            </a:r>
          </a:p>
          <a:p>
            <a:pPr lvl="1">
              <a:buFontTx/>
              <a:buNone/>
            </a:pPr>
            <a:r>
              <a:rPr lang="en-GB" b="1" smtClean="0">
                <a:solidFill>
                  <a:srgbClr val="006600"/>
                </a:solidFill>
                <a:latin typeface="Courier New" pitchFamily="49" charset="0"/>
              </a:rPr>
              <a:t>removeLandmarkFromCategory(Landmark lm, String category)</a:t>
            </a:r>
          </a:p>
          <a:p>
            <a:pPr lvl="1"/>
            <a:r>
              <a:rPr lang="en-GB" b="1" smtClean="0"/>
              <a:t>The landmark is removed from the specified category but the landmark information is retained in the store</a:t>
            </a:r>
            <a:r>
              <a:rPr lang="en-GB" smtClean="0"/>
              <a:t> </a:t>
            </a:r>
            <a:endParaRPr lang="en-GB" b="1" smtClean="0">
              <a:solidFill>
                <a:srgbClr val="006600"/>
              </a:solidFill>
              <a:latin typeface="Courier New" pitchFamily="49" charset="0"/>
            </a:endParaRPr>
          </a:p>
          <a:p>
            <a:r>
              <a:rPr lang="en-GB" smtClean="0"/>
              <a:t>To update the landmark information:</a:t>
            </a:r>
          </a:p>
          <a:p>
            <a:pPr lvl="1">
              <a:buFontTx/>
              <a:buNone/>
            </a:pPr>
            <a:r>
              <a:rPr lang="en-GB" b="1" smtClean="0">
                <a:solidFill>
                  <a:srgbClr val="006600"/>
                </a:solidFill>
                <a:latin typeface="Courier New" pitchFamily="49" charset="0"/>
              </a:rPr>
              <a:t>updateLandmark(Landmark lm)</a:t>
            </a: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6"/>
          <p:cNvSpPr>
            <a:spLocks noGrp="1" noChangeArrowheads="1"/>
          </p:cNvSpPr>
          <p:nvPr>
            <p:ph type="ctrTitle"/>
          </p:nvPr>
        </p:nvSpPr>
        <p:spPr/>
        <p:txBody>
          <a:bodyPr/>
          <a:lstStyle/>
          <a:p>
            <a:r>
              <a:rPr lang="en-GB" smtClean="0"/>
              <a:t>Location API</a:t>
            </a:r>
            <a:endParaRPr lang="en-US" smtClean="0"/>
          </a:p>
        </p:txBody>
      </p:sp>
      <p:sp>
        <p:nvSpPr>
          <p:cNvPr id="5" name="Subtitle 4"/>
          <p:cNvSpPr>
            <a:spLocks noGrp="1"/>
          </p:cNvSpPr>
          <p:nvPr>
            <p:ph type="subTitle" idx="1"/>
          </p:nvPr>
        </p:nvSpPr>
        <p:spPr/>
        <p:txBody>
          <a:bodyPr/>
          <a:lstStyle/>
          <a:p>
            <a:endParaRPr lang="fi-FI"/>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49"/>
          <p:cNvSpPr>
            <a:spLocks noGrp="1" noChangeArrowheads="1"/>
          </p:cNvSpPr>
          <p:nvPr>
            <p:ph type="title" idx="4294967295"/>
          </p:nvPr>
        </p:nvSpPr>
        <p:spPr>
          <a:xfrm>
            <a:off x="0" y="274638"/>
            <a:ext cx="9050338" cy="850900"/>
          </a:xfrm>
        </p:spPr>
        <p:txBody>
          <a:bodyPr/>
          <a:lstStyle/>
          <a:p>
            <a:pPr eaLnBrk="1" hangingPunct="1"/>
            <a:r>
              <a:rPr lang="en-GB" smtClean="0"/>
              <a:t>Using the Landmark class</a:t>
            </a:r>
            <a:endParaRPr lang="en-US" smtClean="0"/>
          </a:p>
        </p:txBody>
      </p:sp>
      <p:sp>
        <p:nvSpPr>
          <p:cNvPr id="52226" name="Rectangle 50"/>
          <p:cNvSpPr>
            <a:spLocks noGrp="1" noChangeArrowheads="1"/>
          </p:cNvSpPr>
          <p:nvPr>
            <p:ph type="body" idx="4294967295"/>
          </p:nvPr>
        </p:nvSpPr>
        <p:spPr>
          <a:xfrm>
            <a:off x="0" y="1268413"/>
            <a:ext cx="9364663" cy="4465637"/>
          </a:xfrm>
        </p:spPr>
        <p:txBody>
          <a:bodyPr/>
          <a:lstStyle/>
          <a:p>
            <a:r>
              <a:rPr lang="en-GB" smtClean="0"/>
              <a:t>Landmark represents a known location with a name</a:t>
            </a:r>
          </a:p>
          <a:p>
            <a:r>
              <a:rPr lang="en-GB" smtClean="0"/>
              <a:t>The </a:t>
            </a:r>
            <a:r>
              <a:rPr lang="en-GB" b="1" smtClean="0">
                <a:solidFill>
                  <a:srgbClr val="006600"/>
                </a:solidFill>
                <a:latin typeface="Courier New" pitchFamily="49" charset="0"/>
                <a:cs typeface="Courier New" pitchFamily="49" charset="0"/>
              </a:rPr>
              <a:t>Landmark</a:t>
            </a:r>
            <a:r>
              <a:rPr lang="en-GB" smtClean="0"/>
              <a:t> class contains methods for getting and setting this information</a:t>
            </a:r>
          </a:p>
          <a:p>
            <a:r>
              <a:rPr lang="en-GB" smtClean="0"/>
              <a:t>Landmark is only a container for the information</a:t>
            </a:r>
          </a:p>
          <a:p>
            <a:r>
              <a:rPr lang="en-GB" smtClean="0"/>
              <a:t>Landmark can have the following information:</a:t>
            </a:r>
          </a:p>
          <a:p>
            <a:pPr lvl="1"/>
            <a:r>
              <a:rPr lang="en-GB" smtClean="0"/>
              <a:t>Name, which cannot be null</a:t>
            </a:r>
          </a:p>
          <a:p>
            <a:pPr lvl="1"/>
            <a:r>
              <a:rPr lang="en-GB" smtClean="0"/>
              <a:t>Description, or null if not available</a:t>
            </a:r>
          </a:p>
          <a:p>
            <a:pPr lvl="1"/>
            <a:r>
              <a:rPr lang="en-GB" smtClean="0"/>
              <a:t>Coordinates, or null if not known</a:t>
            </a:r>
          </a:p>
          <a:p>
            <a:pPr lvl="1"/>
            <a:r>
              <a:rPr lang="en-GB" smtClean="0"/>
              <a:t>Textual address information, or null if not known</a:t>
            </a:r>
          </a:p>
          <a:p>
            <a:r>
              <a:rPr lang="en-GB" smtClean="0"/>
              <a:t>To commit the modifications of the landmark information to the persistent landmark store:</a:t>
            </a:r>
          </a:p>
          <a:p>
            <a:pPr lvl="1">
              <a:buFontTx/>
              <a:buNone/>
            </a:pPr>
            <a:r>
              <a:rPr lang="en-GB" b="1" smtClean="0">
                <a:solidFill>
                  <a:srgbClr val="006600"/>
                </a:solidFill>
                <a:latin typeface="Courier New" pitchFamily="49" charset="0"/>
              </a:rPr>
              <a:t>landmarkStore.updateLandmark(Landmark lm)</a:t>
            </a:r>
          </a:p>
          <a:p>
            <a:endParaRPr lang="en-GB" smtClean="0"/>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49"/>
          <p:cNvSpPr>
            <a:spLocks noGrp="1" noChangeArrowheads="1"/>
          </p:cNvSpPr>
          <p:nvPr>
            <p:ph type="title" idx="4294967295"/>
          </p:nvPr>
        </p:nvSpPr>
        <p:spPr>
          <a:xfrm>
            <a:off x="0" y="274638"/>
            <a:ext cx="9050338" cy="850900"/>
          </a:xfrm>
        </p:spPr>
        <p:txBody>
          <a:bodyPr/>
          <a:lstStyle/>
          <a:p>
            <a:pPr eaLnBrk="1" hangingPunct="1"/>
            <a:r>
              <a:rPr lang="en-GB" smtClean="0"/>
              <a:t>Using the Orientation class</a:t>
            </a:r>
            <a:endParaRPr lang="en-US" smtClean="0"/>
          </a:p>
        </p:txBody>
      </p:sp>
      <p:sp>
        <p:nvSpPr>
          <p:cNvPr id="54274" name="Rectangle 50"/>
          <p:cNvSpPr>
            <a:spLocks noGrp="1" noChangeArrowheads="1"/>
          </p:cNvSpPr>
          <p:nvPr>
            <p:ph type="body" idx="4294967295"/>
          </p:nvPr>
        </p:nvSpPr>
        <p:spPr>
          <a:xfrm>
            <a:off x="0" y="1268413"/>
            <a:ext cx="9364663" cy="4465637"/>
          </a:xfrm>
        </p:spPr>
        <p:txBody>
          <a:bodyPr/>
          <a:lstStyle/>
          <a:p>
            <a:r>
              <a:rPr lang="en-GB" smtClean="0"/>
              <a:t>Represents the physical orientation of the device</a:t>
            </a:r>
          </a:p>
          <a:p>
            <a:r>
              <a:rPr lang="en-GB" smtClean="0"/>
              <a:t>Orientation is only a container for the information</a:t>
            </a:r>
          </a:p>
          <a:p>
            <a:r>
              <a:rPr lang="en-GB" smtClean="0"/>
              <a:t>Most commonly used to obtain the current compass direction</a:t>
            </a:r>
          </a:p>
          <a:p>
            <a:r>
              <a:rPr lang="en-GB" smtClean="0"/>
              <a:t>Orientation is defined by:</a:t>
            </a:r>
          </a:p>
          <a:p>
            <a:pPr lvl="1"/>
            <a:r>
              <a:rPr lang="en-GB" smtClean="0"/>
              <a:t>Azimuth to north (the horizontal pointing direction, relative to either magnetic or true north) </a:t>
            </a:r>
          </a:p>
          <a:p>
            <a:pPr lvl="1"/>
            <a:r>
              <a:rPr lang="en-GB" smtClean="0"/>
              <a:t>Pitch (the vertical elevation angle) </a:t>
            </a:r>
          </a:p>
          <a:p>
            <a:pPr lvl="1"/>
            <a:r>
              <a:rPr lang="en-GB" smtClean="0"/>
              <a:t>Roll (the rotation of the device around its own longitudinal axis)</a:t>
            </a:r>
          </a:p>
          <a:p>
            <a:r>
              <a:rPr lang="en-GB" smtClean="0"/>
              <a:t>Not supported by all devices</a:t>
            </a:r>
          </a:p>
          <a:p>
            <a:r>
              <a:rPr lang="en-GB" smtClean="0"/>
              <a:t>If the </a:t>
            </a:r>
            <a:r>
              <a:rPr lang="en-GB" b="1" smtClean="0">
                <a:solidFill>
                  <a:srgbClr val="006600"/>
                </a:solidFill>
                <a:latin typeface="Courier New" pitchFamily="49" charset="0"/>
                <a:cs typeface="Courier New" pitchFamily="49" charset="0"/>
              </a:rPr>
              <a:t>Orientation</a:t>
            </a:r>
            <a:r>
              <a:rPr lang="en-GB" smtClean="0"/>
              <a:t> class is not supported, use the following method to get the course: </a:t>
            </a:r>
            <a:r>
              <a:rPr lang="en-GB" b="1" smtClean="0">
                <a:solidFill>
                  <a:srgbClr val="006600"/>
                </a:solidFill>
                <a:latin typeface="Courier New" pitchFamily="49" charset="0"/>
              </a:rPr>
              <a:t>Location.getCourse()</a:t>
            </a:r>
            <a:endParaRPr lang="en-GB" smtClean="0"/>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49"/>
          <p:cNvSpPr>
            <a:spLocks noGrp="1" noChangeArrowheads="1"/>
          </p:cNvSpPr>
          <p:nvPr>
            <p:ph type="title" idx="4294967295"/>
          </p:nvPr>
        </p:nvSpPr>
        <p:spPr>
          <a:xfrm>
            <a:off x="0" y="274638"/>
            <a:ext cx="9050338" cy="850900"/>
          </a:xfrm>
        </p:spPr>
        <p:txBody>
          <a:bodyPr/>
          <a:lstStyle/>
          <a:p>
            <a:pPr eaLnBrk="1" hangingPunct="1"/>
            <a:r>
              <a:rPr lang="en-GB" smtClean="0"/>
              <a:t>Using the LocationListener interface</a:t>
            </a:r>
            <a:endParaRPr lang="en-US" smtClean="0"/>
          </a:p>
        </p:txBody>
      </p:sp>
      <p:sp>
        <p:nvSpPr>
          <p:cNvPr id="56322" name="Rectangle 50"/>
          <p:cNvSpPr>
            <a:spLocks noGrp="1" noChangeArrowheads="1"/>
          </p:cNvSpPr>
          <p:nvPr>
            <p:ph type="body" idx="4294967295"/>
          </p:nvPr>
        </p:nvSpPr>
        <p:spPr>
          <a:xfrm>
            <a:off x="0" y="1268413"/>
            <a:ext cx="9364663" cy="4465637"/>
          </a:xfrm>
        </p:spPr>
        <p:txBody>
          <a:bodyPr/>
          <a:lstStyle/>
          <a:p>
            <a:r>
              <a:rPr lang="en-GB" smtClean="0"/>
              <a:t>Represents a listener that receives events associated with a particular LocationProvider</a:t>
            </a:r>
          </a:p>
          <a:p>
            <a:r>
              <a:rPr lang="en-GB" smtClean="0"/>
              <a:t>Applications implement this interface and register it with a LocationProvider to obtain regular position updates</a:t>
            </a:r>
          </a:p>
          <a:p>
            <a:r>
              <a:rPr lang="en-GB" smtClean="0"/>
              <a:t>The class contains the following two methods:</a:t>
            </a:r>
          </a:p>
          <a:p>
            <a:pPr lvl="1"/>
            <a:r>
              <a:rPr lang="en-GB" b="1" smtClean="0">
                <a:solidFill>
                  <a:srgbClr val="006600"/>
                </a:solidFill>
                <a:latin typeface="Courier New" pitchFamily="49" charset="0"/>
              </a:rPr>
              <a:t>locationUpdated(LocationProvider provider, Location location)</a:t>
            </a:r>
          </a:p>
          <a:p>
            <a:pPr lvl="1"/>
            <a:r>
              <a:rPr lang="en-GB" b="1" smtClean="0">
                <a:solidFill>
                  <a:srgbClr val="006600"/>
                </a:solidFill>
                <a:latin typeface="Courier New" pitchFamily="49" charset="0"/>
              </a:rPr>
              <a:t>providerStateChanged(LocationProvider provider, int newState)</a:t>
            </a:r>
          </a:p>
          <a:p>
            <a:r>
              <a:rPr lang="en-GB" smtClean="0"/>
              <a:t>When the listener is registered with a LocationProvider to receive periodic updates, the implementation attempts to provide the updates at the defined interval</a:t>
            </a:r>
          </a:p>
          <a:p>
            <a:r>
              <a:rPr lang="en-GB" smtClean="0"/>
              <a:t>If the LocationProvider is TEMPORARILY_UNAVAILABLE or OUT_OF_SERVICE, or the update period is too frequent for the location method to provide updates, the implementation can send an update to the listener that contains an invalid Location instance</a:t>
            </a:r>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9"/>
          <p:cNvSpPr>
            <a:spLocks noGrp="1" noChangeArrowheads="1"/>
          </p:cNvSpPr>
          <p:nvPr>
            <p:ph type="title" idx="4294967295"/>
          </p:nvPr>
        </p:nvSpPr>
        <p:spPr>
          <a:xfrm>
            <a:off x="0" y="274638"/>
            <a:ext cx="9050338" cy="850900"/>
          </a:xfrm>
        </p:spPr>
        <p:txBody>
          <a:bodyPr/>
          <a:lstStyle/>
          <a:p>
            <a:pPr eaLnBrk="1" hangingPunct="1"/>
            <a:r>
              <a:rPr lang="en-GB" smtClean="0"/>
              <a:t>Using the ProximityListener interface</a:t>
            </a:r>
            <a:endParaRPr lang="en-US" smtClean="0"/>
          </a:p>
        </p:txBody>
      </p:sp>
      <p:sp>
        <p:nvSpPr>
          <p:cNvPr id="58370" name="Rectangle 50"/>
          <p:cNvSpPr>
            <a:spLocks noGrp="1" noChangeArrowheads="1"/>
          </p:cNvSpPr>
          <p:nvPr>
            <p:ph type="body" idx="4294967295"/>
          </p:nvPr>
        </p:nvSpPr>
        <p:spPr>
          <a:xfrm>
            <a:off x="366713" y="1258888"/>
            <a:ext cx="9540875" cy="4886325"/>
          </a:xfrm>
        </p:spPr>
        <p:txBody>
          <a:bodyPr/>
          <a:lstStyle/>
          <a:p>
            <a:pPr>
              <a:lnSpc>
                <a:spcPct val="90000"/>
              </a:lnSpc>
            </a:pPr>
            <a:r>
              <a:rPr lang="en-GB" smtClean="0"/>
              <a:t>Represents a listener that detects proximity to registered coordinates</a:t>
            </a:r>
          </a:p>
          <a:p>
            <a:pPr>
              <a:lnSpc>
                <a:spcPct val="90000"/>
              </a:lnSpc>
            </a:pPr>
            <a:r>
              <a:rPr lang="en-GB" smtClean="0"/>
              <a:t>Applications register this interface with a LocationProvider to obtain notifications when proximity to registered coordinates is detected </a:t>
            </a:r>
          </a:p>
          <a:p>
            <a:pPr>
              <a:lnSpc>
                <a:spcPct val="90000"/>
              </a:lnSpc>
            </a:pPr>
            <a:r>
              <a:rPr lang="en-GB" smtClean="0"/>
              <a:t>The class contains the following two methods:</a:t>
            </a:r>
          </a:p>
          <a:p>
            <a:pPr lvl="1">
              <a:lnSpc>
                <a:spcPct val="90000"/>
              </a:lnSpc>
            </a:pPr>
            <a:r>
              <a:rPr lang="en-GB" b="1" smtClean="0">
                <a:solidFill>
                  <a:srgbClr val="006600"/>
                </a:solidFill>
                <a:latin typeface="Courier New" pitchFamily="49" charset="0"/>
              </a:rPr>
              <a:t>monitoringStateChanged(boolean isMonitoringActive) </a:t>
            </a:r>
          </a:p>
          <a:p>
            <a:pPr lvl="1">
              <a:lnSpc>
                <a:spcPct val="90000"/>
              </a:lnSpc>
            </a:pPr>
            <a:r>
              <a:rPr lang="en-GB" b="1" smtClean="0">
                <a:solidFill>
                  <a:srgbClr val="006600"/>
                </a:solidFill>
                <a:latin typeface="Courier New" pitchFamily="49" charset="0"/>
              </a:rPr>
              <a:t>proximityEvent(Coordinates coordinates, Location location) </a:t>
            </a:r>
            <a:endParaRPr lang="en-GB" smtClean="0"/>
          </a:p>
          <a:p>
            <a:pPr>
              <a:lnSpc>
                <a:spcPct val="90000"/>
              </a:lnSpc>
            </a:pPr>
            <a:r>
              <a:rPr lang="en-GB" smtClean="0"/>
              <a:t>The proximity is defined as the proximity radius around the coordinates combined with the horizontal accuracy of the current sampled location</a:t>
            </a:r>
          </a:p>
          <a:p>
            <a:pPr>
              <a:lnSpc>
                <a:spcPct val="90000"/>
              </a:lnSpc>
            </a:pPr>
            <a:r>
              <a:rPr lang="en-GB" smtClean="0"/>
              <a:t>The listener is called only once when the device enters the proximity of the registered coordinates</a:t>
            </a:r>
          </a:p>
          <a:p>
            <a:pPr>
              <a:lnSpc>
                <a:spcPct val="90000"/>
              </a:lnSpc>
            </a:pPr>
            <a:r>
              <a:rPr lang="en-GB" smtClean="0"/>
              <a:t>When the listener is called, the registration with these coordinates is cancelled</a:t>
            </a:r>
          </a:p>
          <a:p>
            <a:pPr lvl="1">
              <a:lnSpc>
                <a:spcPct val="90000"/>
              </a:lnSpc>
            </a:pPr>
            <a:r>
              <a:rPr lang="en-GB" smtClean="0"/>
              <a:t>If the application wants to be notified again about these coordinates, it must re-register the coordinates and the listener</a:t>
            </a:r>
          </a:p>
          <a:p>
            <a:pPr>
              <a:lnSpc>
                <a:spcPct val="90000"/>
              </a:lnSpc>
            </a:pPr>
            <a:r>
              <a:rPr lang="en-GB" smtClean="0"/>
              <a:t>ProximityListener is not yet supported by Nokia devices</a:t>
            </a:r>
          </a:p>
          <a:p>
            <a:pPr lvl="1">
              <a:lnSpc>
                <a:spcPct val="90000"/>
              </a:lnSpc>
            </a:pPr>
            <a:endParaRPr lang="en-GB" smtClean="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9"/>
          <p:cNvSpPr>
            <a:spLocks noGrp="1" noChangeArrowheads="1"/>
          </p:cNvSpPr>
          <p:nvPr>
            <p:ph type="title"/>
          </p:nvPr>
        </p:nvSpPr>
        <p:spPr/>
        <p:txBody>
          <a:bodyPr/>
          <a:lstStyle/>
          <a:p>
            <a:r>
              <a:rPr lang="en-GB" smtClean="0"/>
              <a:t>Lecture overview</a:t>
            </a:r>
            <a:endParaRPr lang="en-US" smtClean="0"/>
          </a:p>
        </p:txBody>
      </p:sp>
      <p:sp>
        <p:nvSpPr>
          <p:cNvPr id="17411" name="Rectangle 50"/>
          <p:cNvSpPr>
            <a:spLocks noGrp="1" noChangeArrowheads="1"/>
          </p:cNvSpPr>
          <p:nvPr>
            <p:ph type="body" idx="1"/>
          </p:nvPr>
        </p:nvSpPr>
        <p:spPr/>
        <p:txBody>
          <a:bodyPr/>
          <a:lstStyle/>
          <a:p>
            <a:r>
              <a:rPr lang="en-GB" smtClean="0"/>
              <a:t>Location API package description</a:t>
            </a:r>
          </a:p>
          <a:p>
            <a:r>
              <a:rPr lang="en-GB" smtClean="0"/>
              <a:t>Security</a:t>
            </a:r>
          </a:p>
          <a:p>
            <a:r>
              <a:rPr lang="en-GB" smtClean="0"/>
              <a:t>Getting location information</a:t>
            </a:r>
          </a:p>
          <a:p>
            <a:r>
              <a:rPr lang="en-GB" smtClean="0"/>
              <a:t>Using the classes</a:t>
            </a:r>
          </a:p>
          <a:p>
            <a:pPr lvl="1"/>
            <a:r>
              <a:rPr lang="en-GB" smtClean="0"/>
              <a:t>LocationProvider</a:t>
            </a:r>
          </a:p>
          <a:p>
            <a:pPr lvl="1"/>
            <a:r>
              <a:rPr lang="en-GB" smtClean="0"/>
              <a:t>Location</a:t>
            </a:r>
          </a:p>
          <a:p>
            <a:pPr lvl="1"/>
            <a:r>
              <a:rPr lang="en-GB" smtClean="0"/>
              <a:t>Coordinates and QualifiedCoordinates</a:t>
            </a:r>
          </a:p>
          <a:p>
            <a:pPr lvl="1"/>
            <a:r>
              <a:rPr lang="en-GB" smtClean="0"/>
              <a:t>AddressInfo</a:t>
            </a:r>
          </a:p>
          <a:p>
            <a:pPr lvl="1"/>
            <a:r>
              <a:rPr lang="en-GB" smtClean="0"/>
              <a:t>Criteria</a:t>
            </a:r>
          </a:p>
          <a:p>
            <a:pPr lvl="1"/>
            <a:r>
              <a:rPr lang="en-GB" smtClean="0"/>
              <a:t>LandMarkStore and Landmark</a:t>
            </a:r>
          </a:p>
          <a:p>
            <a:pPr lvl="1"/>
            <a:r>
              <a:rPr lang="en-GB" smtClean="0"/>
              <a:t>Orientation</a:t>
            </a:r>
          </a:p>
          <a:p>
            <a:pPr lvl="1"/>
            <a:r>
              <a:rPr lang="en-GB" smtClean="0"/>
              <a:t>LocationListener interface</a:t>
            </a:r>
          </a:p>
          <a:p>
            <a:pPr lvl="1"/>
            <a:r>
              <a:rPr lang="en-GB" smtClean="0"/>
              <a:t>ProximityListener interface</a:t>
            </a:r>
            <a:endParaRPr lang="en-US" smtClean="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9"/>
          <p:cNvSpPr>
            <a:spLocks noGrp="1" noChangeArrowheads="1"/>
          </p:cNvSpPr>
          <p:nvPr>
            <p:ph type="title" idx="4294967295"/>
          </p:nvPr>
        </p:nvSpPr>
        <p:spPr>
          <a:xfrm>
            <a:off x="0" y="274638"/>
            <a:ext cx="9050338" cy="850900"/>
          </a:xfrm>
        </p:spPr>
        <p:txBody>
          <a:bodyPr/>
          <a:lstStyle/>
          <a:p>
            <a:pPr eaLnBrk="1" hangingPunct="1"/>
            <a:r>
              <a:rPr lang="en-GB" smtClean="0"/>
              <a:t>Location API</a:t>
            </a:r>
            <a:endParaRPr lang="en-US" smtClean="0"/>
          </a:p>
        </p:txBody>
      </p:sp>
      <p:sp>
        <p:nvSpPr>
          <p:cNvPr id="19458" name="Rectangle 50"/>
          <p:cNvSpPr>
            <a:spLocks noGrp="1" noChangeArrowheads="1"/>
          </p:cNvSpPr>
          <p:nvPr>
            <p:ph type="body" idx="4294967295"/>
          </p:nvPr>
        </p:nvSpPr>
        <p:spPr>
          <a:xfrm>
            <a:off x="0" y="1268413"/>
            <a:ext cx="9364663" cy="4465637"/>
          </a:xfrm>
        </p:spPr>
        <p:txBody>
          <a:bodyPr/>
          <a:lstStyle/>
          <a:p>
            <a:r>
              <a:rPr lang="en-GB" smtClean="0"/>
              <a:t>Comes in an optional package (JSR-179)</a:t>
            </a:r>
          </a:p>
          <a:p>
            <a:r>
              <a:rPr lang="en-GB" smtClean="0"/>
              <a:t>Enables mobile location-based applications for devices with limited resources</a:t>
            </a:r>
          </a:p>
          <a:p>
            <a:r>
              <a:rPr lang="en-GB" smtClean="0"/>
              <a:t>Designed to be a compact and generic API</a:t>
            </a:r>
          </a:p>
          <a:p>
            <a:r>
              <a:rPr lang="en-GB" smtClean="0"/>
              <a:t>Produces information about the present geographic location</a:t>
            </a:r>
          </a:p>
          <a:p>
            <a:r>
              <a:rPr lang="en-GB" smtClean="0"/>
              <a:t>The minimum platform requirement is the J2ME Connected, Limited Device Configuration (CLDC) v1.1, but it can also be used with the J2ME Connected Device Configuration (CDC)</a:t>
            </a:r>
          </a:p>
          <a:p>
            <a:r>
              <a:rPr lang="en-GB" smtClean="0"/>
              <a:t>Use System properties to find out information about the implementation</a:t>
            </a:r>
          </a:p>
          <a:p>
            <a:pPr lvl="1"/>
            <a:r>
              <a:rPr lang="en-GB" b="1" smtClean="0">
                <a:solidFill>
                  <a:srgbClr val="006600"/>
                </a:solidFill>
                <a:latin typeface="Courier New" pitchFamily="49" charset="0"/>
              </a:rPr>
              <a:t>microedition.location.version </a:t>
            </a:r>
            <a:r>
              <a:rPr lang="en-GB" smtClean="0"/>
              <a:t>returns the version string if the device supports Location API, or a null if it is not supported</a:t>
            </a:r>
          </a:p>
          <a:p>
            <a:pPr lvl="1"/>
            <a:endParaRPr lang="en-GB" smtClean="0"/>
          </a:p>
          <a:p>
            <a:endParaRPr lang="en-GB" smtClean="0"/>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49"/>
          <p:cNvSpPr>
            <a:spLocks noGrp="1" noChangeArrowheads="1"/>
          </p:cNvSpPr>
          <p:nvPr>
            <p:ph type="title" idx="4294967295"/>
          </p:nvPr>
        </p:nvSpPr>
        <p:spPr>
          <a:xfrm>
            <a:off x="0" y="274638"/>
            <a:ext cx="9050338" cy="850900"/>
          </a:xfrm>
        </p:spPr>
        <p:txBody>
          <a:bodyPr/>
          <a:lstStyle/>
          <a:p>
            <a:pPr eaLnBrk="1" hangingPunct="1"/>
            <a:r>
              <a:rPr lang="en-GB" smtClean="0"/>
              <a:t>Package description (1)</a:t>
            </a:r>
            <a:endParaRPr lang="en-US" smtClean="0"/>
          </a:p>
        </p:txBody>
      </p:sp>
      <p:sp>
        <p:nvSpPr>
          <p:cNvPr id="21506" name="Rectangle 50"/>
          <p:cNvSpPr>
            <a:spLocks noGrp="1" noChangeArrowheads="1"/>
          </p:cNvSpPr>
          <p:nvPr>
            <p:ph type="body" idx="4294967295"/>
          </p:nvPr>
        </p:nvSpPr>
        <p:spPr>
          <a:xfrm>
            <a:off x="0" y="1268413"/>
            <a:ext cx="9364663" cy="4465637"/>
          </a:xfrm>
        </p:spPr>
        <p:txBody>
          <a:bodyPr/>
          <a:lstStyle/>
          <a:p>
            <a:r>
              <a:rPr lang="en-GB" smtClean="0"/>
              <a:t>The </a:t>
            </a:r>
            <a:r>
              <a:rPr lang="en-GB" b="1" smtClean="0">
                <a:solidFill>
                  <a:srgbClr val="006600"/>
                </a:solidFill>
                <a:latin typeface="Courier New" pitchFamily="49" charset="0"/>
              </a:rPr>
              <a:t>javax.microedition.location</a:t>
            </a:r>
            <a:r>
              <a:rPr lang="en-GB" smtClean="0"/>
              <a:t> package contains the basic classes needed to request and get location information</a:t>
            </a:r>
          </a:p>
          <a:p>
            <a:pPr lvl="1"/>
            <a:r>
              <a:rPr lang="en-GB" smtClean="0"/>
              <a:t>AddressInfo</a:t>
            </a:r>
          </a:p>
          <a:p>
            <a:pPr lvl="2"/>
            <a:r>
              <a:rPr lang="en-GB" smtClean="0"/>
              <a:t>Holds textual address information about a location</a:t>
            </a:r>
          </a:p>
          <a:p>
            <a:pPr lvl="1"/>
            <a:r>
              <a:rPr lang="en-GB" smtClean="0"/>
              <a:t>Coordinates</a:t>
            </a:r>
          </a:p>
          <a:p>
            <a:pPr lvl="2"/>
            <a:r>
              <a:rPr lang="en-GB" smtClean="0"/>
              <a:t>Represents coordinates as latitude-longitude-altitude values</a:t>
            </a:r>
          </a:p>
          <a:p>
            <a:pPr lvl="1"/>
            <a:r>
              <a:rPr lang="en-GB" smtClean="0"/>
              <a:t>Criteria</a:t>
            </a:r>
          </a:p>
          <a:p>
            <a:pPr lvl="2"/>
            <a:r>
              <a:rPr lang="en-GB" smtClean="0"/>
              <a:t>Defines the criteria used for selecting the location provider</a:t>
            </a:r>
          </a:p>
          <a:p>
            <a:pPr lvl="1"/>
            <a:r>
              <a:rPr lang="en-GB" smtClean="0"/>
              <a:t>Landmark</a:t>
            </a:r>
          </a:p>
          <a:p>
            <a:pPr lvl="2"/>
            <a:r>
              <a:rPr lang="en-GB" smtClean="0"/>
              <a:t>Represents a known location with a name</a:t>
            </a:r>
          </a:p>
          <a:p>
            <a:pPr lvl="1"/>
            <a:r>
              <a:rPr lang="en-GB" smtClean="0"/>
              <a:t>LandmarkStore</a:t>
            </a:r>
          </a:p>
          <a:p>
            <a:pPr lvl="2"/>
            <a:r>
              <a:rPr lang="en-GB" smtClean="0"/>
              <a:t>Provides methods to store, delete and retrieve landmarks from a persistent landmark store</a:t>
            </a: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49"/>
          <p:cNvSpPr>
            <a:spLocks noGrp="1" noChangeArrowheads="1"/>
          </p:cNvSpPr>
          <p:nvPr>
            <p:ph type="title" idx="4294967295"/>
          </p:nvPr>
        </p:nvSpPr>
        <p:spPr>
          <a:xfrm>
            <a:off x="0" y="274638"/>
            <a:ext cx="9050338" cy="850900"/>
          </a:xfrm>
        </p:spPr>
        <p:txBody>
          <a:bodyPr/>
          <a:lstStyle/>
          <a:p>
            <a:pPr eaLnBrk="1" hangingPunct="1"/>
            <a:r>
              <a:rPr lang="en-GB" smtClean="0"/>
              <a:t>Package description (2)</a:t>
            </a:r>
            <a:endParaRPr lang="en-US" smtClean="0"/>
          </a:p>
        </p:txBody>
      </p:sp>
      <p:sp>
        <p:nvSpPr>
          <p:cNvPr id="23554" name="Rectangle 50"/>
          <p:cNvSpPr>
            <a:spLocks noGrp="1" noChangeArrowheads="1"/>
          </p:cNvSpPr>
          <p:nvPr>
            <p:ph type="body" idx="4294967295"/>
          </p:nvPr>
        </p:nvSpPr>
        <p:spPr>
          <a:xfrm>
            <a:off x="0" y="1268413"/>
            <a:ext cx="9364663" cy="4465637"/>
          </a:xfrm>
        </p:spPr>
        <p:txBody>
          <a:bodyPr/>
          <a:lstStyle/>
          <a:p>
            <a:pPr lvl="1">
              <a:lnSpc>
                <a:spcPct val="90000"/>
              </a:lnSpc>
            </a:pPr>
            <a:r>
              <a:rPr lang="en-GB" smtClean="0"/>
              <a:t>Location</a:t>
            </a:r>
          </a:p>
          <a:p>
            <a:pPr lvl="2">
              <a:lnSpc>
                <a:spcPct val="90000"/>
              </a:lnSpc>
            </a:pPr>
            <a:r>
              <a:rPr lang="en-GB" smtClean="0"/>
              <a:t>Represents the standard set of basic location information</a:t>
            </a:r>
          </a:p>
          <a:p>
            <a:pPr lvl="1">
              <a:lnSpc>
                <a:spcPct val="90000"/>
              </a:lnSpc>
            </a:pPr>
            <a:r>
              <a:rPr lang="en-GB" smtClean="0"/>
              <a:t>LocationProvider</a:t>
            </a:r>
          </a:p>
          <a:p>
            <a:pPr lvl="2">
              <a:lnSpc>
                <a:spcPct val="90000"/>
              </a:lnSpc>
            </a:pPr>
            <a:r>
              <a:rPr lang="en-GB" smtClean="0"/>
              <a:t>Represents a source of the location information, and acts as a starting point for applications using this API</a:t>
            </a:r>
          </a:p>
          <a:p>
            <a:pPr lvl="1">
              <a:lnSpc>
                <a:spcPct val="90000"/>
              </a:lnSpc>
            </a:pPr>
            <a:r>
              <a:rPr lang="en-GB" smtClean="0"/>
              <a:t>Orientation</a:t>
            </a:r>
          </a:p>
          <a:p>
            <a:pPr lvl="2">
              <a:lnSpc>
                <a:spcPct val="90000"/>
              </a:lnSpc>
            </a:pPr>
            <a:r>
              <a:rPr lang="en-GB" smtClean="0"/>
              <a:t>Represents the physical orientation of the terminal</a:t>
            </a:r>
          </a:p>
          <a:p>
            <a:pPr lvl="2">
              <a:lnSpc>
                <a:spcPct val="90000"/>
              </a:lnSpc>
            </a:pPr>
            <a:r>
              <a:rPr lang="en-GB" smtClean="0"/>
              <a:t>Requires hardware support</a:t>
            </a:r>
          </a:p>
          <a:p>
            <a:pPr lvl="1">
              <a:lnSpc>
                <a:spcPct val="90000"/>
              </a:lnSpc>
            </a:pPr>
            <a:r>
              <a:rPr lang="en-GB" smtClean="0"/>
              <a:t>QualifiedCoordinates</a:t>
            </a:r>
          </a:p>
          <a:p>
            <a:pPr lvl="2">
              <a:lnSpc>
                <a:spcPct val="90000"/>
              </a:lnSpc>
            </a:pPr>
            <a:r>
              <a:rPr lang="en-GB" smtClean="0"/>
              <a:t>Represents coordinates as latitude-longitude-altitude values that are associated with an accuracy value</a:t>
            </a:r>
          </a:p>
          <a:p>
            <a:pPr lvl="1">
              <a:lnSpc>
                <a:spcPct val="90000"/>
              </a:lnSpc>
            </a:pPr>
            <a:r>
              <a:rPr lang="en-GB" smtClean="0"/>
              <a:t>LocationListener (interface)</a:t>
            </a:r>
          </a:p>
          <a:p>
            <a:pPr lvl="2">
              <a:lnSpc>
                <a:spcPct val="90000"/>
              </a:lnSpc>
            </a:pPr>
            <a:r>
              <a:rPr lang="en-GB" smtClean="0"/>
              <a:t>Represents a listener that receives events associated with a particular LocationProvider</a:t>
            </a:r>
          </a:p>
          <a:p>
            <a:pPr lvl="1">
              <a:lnSpc>
                <a:spcPct val="90000"/>
              </a:lnSpc>
            </a:pPr>
            <a:r>
              <a:rPr lang="en-GB" smtClean="0"/>
              <a:t>ProximityListener (interface)</a:t>
            </a:r>
          </a:p>
          <a:p>
            <a:pPr lvl="2">
              <a:lnSpc>
                <a:spcPct val="90000"/>
              </a:lnSpc>
            </a:pPr>
            <a:r>
              <a:rPr lang="en-GB" smtClean="0"/>
              <a:t>Represents a listener that receives events associated with detecting proximity to registered coordinates</a:t>
            </a:r>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49"/>
          <p:cNvSpPr>
            <a:spLocks noGrp="1" noChangeArrowheads="1"/>
          </p:cNvSpPr>
          <p:nvPr>
            <p:ph type="title" idx="4294967295"/>
          </p:nvPr>
        </p:nvSpPr>
        <p:spPr>
          <a:xfrm>
            <a:off x="0" y="274638"/>
            <a:ext cx="9050338" cy="850900"/>
          </a:xfrm>
        </p:spPr>
        <p:txBody>
          <a:bodyPr/>
          <a:lstStyle/>
          <a:p>
            <a:pPr eaLnBrk="1" hangingPunct="1"/>
            <a:r>
              <a:rPr lang="en-GB" smtClean="0"/>
              <a:t>Security</a:t>
            </a:r>
            <a:endParaRPr lang="en-US" smtClean="0"/>
          </a:p>
        </p:txBody>
      </p:sp>
      <p:sp>
        <p:nvSpPr>
          <p:cNvPr id="25602" name="Rectangle 50"/>
          <p:cNvSpPr>
            <a:spLocks noGrp="1" noChangeArrowheads="1"/>
          </p:cNvSpPr>
          <p:nvPr>
            <p:ph type="body" idx="4294967295"/>
          </p:nvPr>
        </p:nvSpPr>
        <p:spPr>
          <a:xfrm>
            <a:off x="0" y="1268413"/>
            <a:ext cx="9364663" cy="4465637"/>
          </a:xfrm>
        </p:spPr>
        <p:txBody>
          <a:bodyPr/>
          <a:lstStyle/>
          <a:p>
            <a:r>
              <a:rPr lang="en-GB" smtClean="0"/>
              <a:t>Some methods of the Location API throw a SecurityException if the MIDlet does not have the permissions needed to perform an action, such as, getting the location or using LandmarkStore</a:t>
            </a:r>
          </a:p>
          <a:p>
            <a:r>
              <a:rPr lang="en-GB" smtClean="0"/>
              <a:t>For a list of these methods, see the </a:t>
            </a:r>
            <a:r>
              <a:rPr lang="en-GB" smtClean="0">
                <a:hlinkClick r:id="rId3"/>
              </a:rPr>
              <a:t>Forum Nokia Library</a:t>
            </a:r>
            <a:endParaRPr lang="en-GB" smtClean="0"/>
          </a:p>
          <a:p>
            <a:r>
              <a:rPr lang="en-GB" smtClean="0"/>
              <a:t>Always handle these SecurityExceptions</a:t>
            </a: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49"/>
          <p:cNvSpPr>
            <a:spLocks noGrp="1" noChangeArrowheads="1"/>
          </p:cNvSpPr>
          <p:nvPr>
            <p:ph type="title" idx="4294967295"/>
          </p:nvPr>
        </p:nvSpPr>
        <p:spPr>
          <a:xfrm>
            <a:off x="0" y="274638"/>
            <a:ext cx="9050338" cy="850900"/>
          </a:xfrm>
        </p:spPr>
        <p:txBody>
          <a:bodyPr/>
          <a:lstStyle/>
          <a:p>
            <a:pPr eaLnBrk="1" hangingPunct="1"/>
            <a:r>
              <a:rPr lang="en-GB" smtClean="0"/>
              <a:t>Getting location information</a:t>
            </a:r>
            <a:endParaRPr lang="en-US" smtClean="0"/>
          </a:p>
        </p:txBody>
      </p:sp>
      <p:sp>
        <p:nvSpPr>
          <p:cNvPr id="27650" name="Rectangle 50"/>
          <p:cNvSpPr>
            <a:spLocks noGrp="1" noChangeArrowheads="1"/>
          </p:cNvSpPr>
          <p:nvPr>
            <p:ph type="body" idx="4294967295"/>
          </p:nvPr>
        </p:nvSpPr>
        <p:spPr>
          <a:xfrm>
            <a:off x="0" y="1268413"/>
            <a:ext cx="9364663" cy="4465637"/>
          </a:xfrm>
        </p:spPr>
        <p:txBody>
          <a:bodyPr/>
          <a:lstStyle/>
          <a:p>
            <a:r>
              <a:rPr lang="en-GB" smtClean="0"/>
              <a:t>Locations are obtained via </a:t>
            </a:r>
            <a:r>
              <a:rPr lang="en-GB" b="1" smtClean="0">
                <a:solidFill>
                  <a:srgbClr val="006600"/>
                </a:solidFill>
                <a:latin typeface="Courier New" pitchFamily="49" charset="0"/>
              </a:rPr>
              <a:t>LocationProvider </a:t>
            </a:r>
            <a:r>
              <a:rPr lang="en-GB" smtClean="0"/>
              <a:t>class</a:t>
            </a:r>
          </a:p>
          <a:p>
            <a:r>
              <a:rPr lang="en-GB" smtClean="0"/>
              <a:t>MIDlet can specify </a:t>
            </a:r>
            <a:r>
              <a:rPr lang="en-GB" b="1" smtClean="0">
                <a:solidFill>
                  <a:srgbClr val="006600"/>
                </a:solidFill>
                <a:latin typeface="Courier New" pitchFamily="49" charset="0"/>
              </a:rPr>
              <a:t>Criteria</a:t>
            </a:r>
            <a:r>
              <a:rPr lang="en-GB" smtClean="0"/>
              <a:t> for selecting LocationProvider</a:t>
            </a:r>
          </a:p>
          <a:p>
            <a:pPr lvl="1"/>
            <a:r>
              <a:rPr lang="en-GB" smtClean="0"/>
              <a:t>For example, horizontal and vertical accuracy</a:t>
            </a:r>
          </a:p>
          <a:p>
            <a:r>
              <a:rPr lang="en-GB" smtClean="0"/>
              <a:t>The location is represented by the </a:t>
            </a:r>
            <a:r>
              <a:rPr lang="en-GB" b="1" smtClean="0">
                <a:solidFill>
                  <a:srgbClr val="006600"/>
                </a:solidFill>
                <a:latin typeface="Courier New" pitchFamily="49" charset="0"/>
              </a:rPr>
              <a:t>Location</a:t>
            </a:r>
            <a:r>
              <a:rPr lang="en-GB" smtClean="0"/>
              <a:t> object that contains a </a:t>
            </a:r>
            <a:r>
              <a:rPr lang="en-GB" b="1" smtClean="0">
                <a:solidFill>
                  <a:srgbClr val="006600"/>
                </a:solidFill>
                <a:latin typeface="Courier New" pitchFamily="49" charset="0"/>
              </a:rPr>
              <a:t>QualifiedCoordinates </a:t>
            </a:r>
            <a:r>
              <a:rPr lang="en-GB" smtClean="0"/>
              <a:t>method </a:t>
            </a:r>
          </a:p>
          <a:p>
            <a:r>
              <a:rPr lang="en-GB" smtClean="0"/>
              <a:t>To get the current location</a:t>
            </a:r>
          </a:p>
          <a:p>
            <a:pPr lvl="1"/>
            <a:r>
              <a:rPr lang="en-GB" smtClean="0"/>
              <a:t>Get an instance of LocationProvider </a:t>
            </a:r>
          </a:p>
          <a:p>
            <a:pPr lvl="1"/>
            <a:r>
              <a:rPr lang="en-GB" smtClean="0"/>
              <a:t>To get a location, use LocationProvider’s method </a:t>
            </a:r>
            <a:r>
              <a:rPr lang="en-GB" b="1" smtClean="0">
                <a:solidFill>
                  <a:srgbClr val="006600"/>
                </a:solidFill>
                <a:latin typeface="Courier New" pitchFamily="49" charset="0"/>
              </a:rPr>
              <a:t>getLocation(int timeout)</a:t>
            </a:r>
          </a:p>
          <a:p>
            <a:pPr lvl="1"/>
            <a:r>
              <a:rPr lang="en-GB" smtClean="0"/>
              <a:t>To get coordinates, use Location’s method </a:t>
            </a:r>
            <a:r>
              <a:rPr lang="en-GB" b="1" smtClean="0">
                <a:solidFill>
                  <a:srgbClr val="006600"/>
                </a:solidFill>
                <a:latin typeface="Courier New" pitchFamily="49" charset="0"/>
              </a:rPr>
              <a:t>getQualifiedCoordinates()</a:t>
            </a:r>
            <a:r>
              <a:rPr lang="en-GB" smtClean="0"/>
              <a:t> </a:t>
            </a:r>
          </a:p>
          <a:p>
            <a:r>
              <a:rPr lang="en-GB" smtClean="0"/>
              <a:t>You can request a single Location object or use </a:t>
            </a:r>
            <a:r>
              <a:rPr lang="en-GB" b="1" smtClean="0">
                <a:solidFill>
                  <a:srgbClr val="006600"/>
                </a:solidFill>
                <a:latin typeface="Courier New" pitchFamily="49" charset="0"/>
              </a:rPr>
              <a:t>LocationListener</a:t>
            </a:r>
            <a:r>
              <a:rPr lang="en-GB" smtClean="0"/>
              <a:t> to be periodically updated with new Location objects</a:t>
            </a:r>
          </a:p>
          <a:p>
            <a:r>
              <a:rPr lang="en-GB" smtClean="0"/>
              <a:t>Get the location within a separate thread, because the </a:t>
            </a:r>
            <a:r>
              <a:rPr lang="en-GB" b="1" smtClean="0">
                <a:solidFill>
                  <a:srgbClr val="006600"/>
                </a:solidFill>
                <a:latin typeface="Courier New" pitchFamily="49" charset="0"/>
              </a:rPr>
              <a:t>getLocation</a:t>
            </a:r>
            <a:r>
              <a:rPr lang="en-GB" smtClean="0"/>
              <a:t> method may block for a long time </a:t>
            </a: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49"/>
          <p:cNvSpPr>
            <a:spLocks noGrp="1" noChangeArrowheads="1"/>
          </p:cNvSpPr>
          <p:nvPr>
            <p:ph type="title" idx="4294967295"/>
          </p:nvPr>
        </p:nvSpPr>
        <p:spPr>
          <a:xfrm>
            <a:off x="0" y="274638"/>
            <a:ext cx="9050338" cy="850900"/>
          </a:xfrm>
        </p:spPr>
        <p:txBody>
          <a:bodyPr/>
          <a:lstStyle/>
          <a:p>
            <a:pPr eaLnBrk="1" hangingPunct="1"/>
            <a:r>
              <a:rPr lang="en-GB" smtClean="0"/>
              <a:t>Using the LocationProvider class (1)</a:t>
            </a:r>
            <a:endParaRPr lang="en-US" smtClean="0"/>
          </a:p>
        </p:txBody>
      </p:sp>
      <p:sp>
        <p:nvSpPr>
          <p:cNvPr id="29698" name="Rectangle 50"/>
          <p:cNvSpPr>
            <a:spLocks noGrp="1" noChangeArrowheads="1"/>
          </p:cNvSpPr>
          <p:nvPr>
            <p:ph type="body" idx="4294967295"/>
          </p:nvPr>
        </p:nvSpPr>
        <p:spPr>
          <a:xfrm>
            <a:off x="0" y="1268413"/>
            <a:ext cx="9364663" cy="4465637"/>
          </a:xfrm>
        </p:spPr>
        <p:txBody>
          <a:bodyPr/>
          <a:lstStyle/>
          <a:p>
            <a:r>
              <a:rPr lang="en-GB" smtClean="0"/>
              <a:t>The </a:t>
            </a:r>
            <a:r>
              <a:rPr lang="en-GB" b="1" smtClean="0">
                <a:solidFill>
                  <a:srgbClr val="006600"/>
                </a:solidFill>
                <a:latin typeface="Courier New" pitchFamily="49" charset="0"/>
                <a:cs typeface="Courier New" pitchFamily="49" charset="0"/>
              </a:rPr>
              <a:t>LocationProvider</a:t>
            </a:r>
            <a:r>
              <a:rPr lang="en-GB" smtClean="0"/>
              <a:t> class represents a module that generates Locations and provides the location of the terminal</a:t>
            </a:r>
          </a:p>
          <a:p>
            <a:pPr lvl="1"/>
            <a:r>
              <a:rPr lang="en-GB" smtClean="0"/>
              <a:t>May be implemented using any possible location methods, such as</a:t>
            </a:r>
          </a:p>
          <a:p>
            <a:pPr lvl="2"/>
            <a:r>
              <a:rPr lang="en-GB" smtClean="0"/>
              <a:t>Satellite based methods like GPS</a:t>
            </a:r>
          </a:p>
          <a:p>
            <a:pPr lvl="2"/>
            <a:r>
              <a:rPr lang="en-GB" smtClean="0"/>
              <a:t>Cellular network based methods</a:t>
            </a:r>
          </a:p>
          <a:p>
            <a:pPr lvl="2"/>
            <a:r>
              <a:rPr lang="en-GB" smtClean="0"/>
              <a:t>Short-range positioning methods like Bluetooth Local Positioning</a:t>
            </a:r>
          </a:p>
          <a:p>
            <a:pPr lvl="1"/>
            <a:r>
              <a:rPr lang="en-GB" smtClean="0"/>
              <a:t>The implementation may combine the methods in various ways for the optimal result </a:t>
            </a:r>
          </a:p>
          <a:p>
            <a:r>
              <a:rPr lang="en-GB" smtClean="0"/>
              <a:t>LocationProvider instances are obtained by calling the factory method</a:t>
            </a:r>
          </a:p>
          <a:p>
            <a:pPr lvl="1"/>
            <a:r>
              <a:rPr lang="en-GB" smtClean="0"/>
              <a:t>Classes implement the actual functionality by extending this abstract class</a:t>
            </a:r>
            <a:endParaRPr lang="en-GB" smtClean="0">
              <a:solidFill>
                <a:srgbClr val="006600"/>
              </a:solidFill>
              <a:latin typeface="Courier New" pitchFamily="49" charset="0"/>
            </a:endParaRPr>
          </a:p>
          <a:p>
            <a:r>
              <a:rPr lang="en-GB" smtClean="0"/>
              <a:t>To get an instance of the LocationProvider:</a:t>
            </a:r>
          </a:p>
          <a:p>
            <a:pPr lvl="1">
              <a:buFontTx/>
              <a:buNone/>
            </a:pPr>
            <a:r>
              <a:rPr lang="en-GB" b="1" smtClean="0">
                <a:solidFill>
                  <a:srgbClr val="006600"/>
                </a:solidFill>
                <a:latin typeface="Courier New" pitchFamily="49" charset="0"/>
              </a:rPr>
              <a:t>LocationProvider provider = LocationProvider.getInstance(myCriteria);</a:t>
            </a:r>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Torp Style">
  <a:themeElements>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orp Style">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lnDef>
  </a:objectDefaults>
  <a:extraClrSchemeLst>
    <a:extraClrScheme>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orp Sty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orp Sty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orp Sty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orp Sty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orp Sty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orp Sty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orp Sty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orp Sty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orp Sty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orp Sty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orp Sty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28775</TotalTime>
  <Words>2914</Words>
  <Application>Microsoft Office PowerPoint</Application>
  <PresentationFormat>Custom</PresentationFormat>
  <Paragraphs>384</Paragraphs>
  <Slides>23</Slides>
  <Notes>23</Notes>
  <HiddenSlides>0</HiddenSlides>
  <MMClips>0</MMClips>
  <ScaleCrop>false</ScaleCrop>
  <HeadingPairs>
    <vt:vector size="6" baseType="variant">
      <vt:variant>
        <vt:lpstr>Theme</vt:lpstr>
      </vt:variant>
      <vt:variant>
        <vt:i4>1</vt:i4>
      </vt:variant>
      <vt:variant>
        <vt:lpstr>Slide Titles</vt:lpstr>
      </vt:variant>
      <vt:variant>
        <vt:i4>23</vt:i4>
      </vt:variant>
      <vt:variant>
        <vt:lpstr>Custom Shows</vt:lpstr>
      </vt:variant>
      <vt:variant>
        <vt:i4>3</vt:i4>
      </vt:variant>
    </vt:vector>
  </HeadingPairs>
  <TitlesOfParts>
    <vt:vector size="27" baseType="lpstr">
      <vt:lpstr>Torp Style</vt:lpstr>
      <vt:lpstr>Module 8 Location API</vt:lpstr>
      <vt:lpstr>Location API</vt:lpstr>
      <vt:lpstr>Lecture overview</vt:lpstr>
      <vt:lpstr>Location API</vt:lpstr>
      <vt:lpstr>Package description (1)</vt:lpstr>
      <vt:lpstr>Package description (2)</vt:lpstr>
      <vt:lpstr>Security</vt:lpstr>
      <vt:lpstr>Getting location information</vt:lpstr>
      <vt:lpstr>Using the LocationProvider class (1)</vt:lpstr>
      <vt:lpstr>Using the LocationProvider class (2)</vt:lpstr>
      <vt:lpstr>Using the Location class (1)</vt:lpstr>
      <vt:lpstr>Using the Location class (2)</vt:lpstr>
      <vt:lpstr>Using the Coordinates class</vt:lpstr>
      <vt:lpstr>Using the QualifiedCoordinates class</vt:lpstr>
      <vt:lpstr>Using the AddressInfo class</vt:lpstr>
      <vt:lpstr>Using the Criteria class</vt:lpstr>
      <vt:lpstr>Using the LandMarkStore class (1)</vt:lpstr>
      <vt:lpstr>Using the LandMarkStore class (2)</vt:lpstr>
      <vt:lpstr>Using the LandMarkStore class (3)</vt:lpstr>
      <vt:lpstr>Using the Landmark class</vt:lpstr>
      <vt:lpstr>Using the Orientation class</vt:lpstr>
      <vt:lpstr>Using the LocationListener interface</vt:lpstr>
      <vt:lpstr>Using the ProximityListener interface</vt:lpstr>
      <vt:lpstr>Maemo Introduction</vt:lpstr>
      <vt:lpstr>Development Environment</vt:lpstr>
      <vt:lpstr>Running Qt Apps in Maemo Device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ME for Education</dc:title>
  <dc:subject>Java ME for Education</dc:subject>
  <dc:creator> </dc:creator>
  <cp:lastModifiedBy>jarmo rintamaki</cp:lastModifiedBy>
  <cp:revision>2</cp:revision>
  <cp:lastPrinted>1998-09-04T10:04:32Z</cp:lastPrinted>
  <dcterms:created xsi:type="dcterms:W3CDTF">2009-09-10T12:14:12Z</dcterms:created>
  <dcterms:modified xsi:type="dcterms:W3CDTF">2010-11-25T15:44:49Z</dcterms:modified>
</cp:coreProperties>
</file>

<file path=docProps/custom.xml><?xml version="1.0" encoding="utf-8"?>
<Properties xmlns="http://schemas.openxmlformats.org/officeDocument/2006/custom-properties" xmlns:vt="http://schemas.openxmlformats.org/officeDocument/2006/docPropsVTypes">
  <property fmtid="{64440492-4C8B-11D1-8B70-080036B11A03}" pid="4">
    <vt:lpwstr> </vt:lpwstr>
  </property>
</Properties>
</file>