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38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" y="1162050"/>
            <a:ext cx="17907000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00"/>
              </a:lnSpc>
              <a:spcBef>
                <a:spcPct val="0"/>
              </a:spcBef>
            </a:pPr>
            <a:r>
              <a:rPr lang="en-US" sz="14000" dirty="0">
                <a:solidFill>
                  <a:srgbClr val="000000"/>
                </a:solidFill>
                <a:latin typeface="Open Sans Bold"/>
              </a:rPr>
              <a:t>App for Farmers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15837" y="6224588"/>
            <a:ext cx="14456326" cy="2370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en Sans"/>
              </a:rPr>
              <a:t>ABHISHEK      1MS20IS003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en Sans"/>
              </a:rPr>
              <a:t>ADITYA G       1MS20IS007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en Sans"/>
              </a:rPr>
              <a:t>ANVITHA        1MS20IS020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028700"/>
            <a:chOff x="0" y="0"/>
            <a:chExt cx="24384000" cy="1371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915837" y="4167187"/>
            <a:ext cx="1445632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Open Sans"/>
              </a:rPr>
              <a:t>Team Trio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3753" y="1028700"/>
            <a:ext cx="14084886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Open Sans Bold"/>
              </a:rPr>
              <a:t> 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61" y="3976687"/>
            <a:ext cx="14089277" cy="2248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Dire situation of farmers and the decline of agricultural produce.</a:t>
            </a:r>
          </a:p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Increased toxins in food products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028700"/>
            <a:chOff x="0" y="0"/>
            <a:chExt cx="24384000" cy="1371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019175"/>
            <a:ext cx="1408488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00"/>
              </a:lnSpc>
              <a:spcBef>
                <a:spcPct val="0"/>
              </a:spcBef>
            </a:pPr>
            <a:r>
              <a:rPr lang="en-US" sz="7500" dirty="0">
                <a:solidFill>
                  <a:srgbClr val="000000"/>
                </a:solidFill>
                <a:latin typeface="Open Sans Bold"/>
              </a:rPr>
              <a:t>How is the Problem affecting 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61" y="3600450"/>
            <a:ext cx="14089277" cy="5326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Death of a farmer due to financial loss.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Decrease agricultural yield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Increase in import of food and </a:t>
            </a:r>
            <a:r>
              <a:rPr lang="en-US" sz="3999" dirty="0" err="1">
                <a:solidFill>
                  <a:srgbClr val="000000"/>
                </a:solidFill>
                <a:latin typeface="Open Sans"/>
              </a:rPr>
              <a:t>agro</a:t>
            </a:r>
            <a:r>
              <a:rPr lang="en-US" sz="3999" dirty="0">
                <a:solidFill>
                  <a:srgbClr val="000000"/>
                </a:solidFill>
                <a:latin typeface="Open Sans"/>
              </a:rPr>
              <a:t> product from other country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Toxins from food products causes health problems</a:t>
            </a:r>
          </a:p>
          <a:p>
            <a:pPr>
              <a:lnSpc>
                <a:spcPts val="5999"/>
              </a:lnSpc>
            </a:pPr>
            <a:endParaRPr lang="en-US" sz="3999" dirty="0">
              <a:solidFill>
                <a:srgbClr val="000000"/>
              </a:solidFill>
              <a:latin typeface="Open Sans"/>
            </a:endParaRPr>
          </a:p>
          <a:p>
            <a:pPr marL="0" lvl="0" indent="0" algn="l">
              <a:lnSpc>
                <a:spcPts val="59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028700"/>
            <a:chOff x="0" y="0"/>
            <a:chExt cx="24384000" cy="1371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546440"/>
            <a:ext cx="14084886" cy="151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19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Open Sans Bold"/>
              </a:rPr>
              <a:t>Proposed Idea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81201" y="3695700"/>
            <a:ext cx="14207438" cy="378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The app will be in the farmers native/ regional language.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Help grow accurate crop based on the land they cultivate.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Exporting will be more effective.</a:t>
            </a:r>
          </a:p>
          <a:p>
            <a:pPr marL="571500" indent="-571500">
              <a:lnSpc>
                <a:spcPts val="59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Improvement in connection between farmers and agricultural industries to improve crop growths.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335302"/>
            <a:ext cx="18288000" cy="1028700"/>
            <a:chOff x="0" y="0"/>
            <a:chExt cx="24384000" cy="1371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EFE6F-DB27-A823-0EC8-47D227F9848F}"/>
              </a:ext>
            </a:extLst>
          </p:cNvPr>
          <p:cNvSpPr txBox="1"/>
          <p:nvPr/>
        </p:nvSpPr>
        <p:spPr>
          <a:xfrm>
            <a:off x="4343400" y="952500"/>
            <a:ext cx="9144000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1999"/>
              </a:lnSpc>
              <a:spcBef>
                <a:spcPct val="0"/>
              </a:spcBef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Proposed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90442-2E55-C34D-DBF6-CBD889762C90}"/>
              </a:ext>
            </a:extLst>
          </p:cNvPr>
          <p:cNvSpPr txBox="1"/>
          <p:nvPr/>
        </p:nvSpPr>
        <p:spPr>
          <a:xfrm>
            <a:off x="2286000" y="3086100"/>
            <a:ext cx="1417320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500" dirty="0"/>
              <a:t>Facility for direct purchasing/communication with the farmer to avoid middle men.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500" dirty="0"/>
              <a:t>Provide financial aid with banks at a low/subsidised interest 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500" dirty="0"/>
              <a:t>In case of disease and problems , direct aid by medical experts and agriculture industrialists is made.</a:t>
            </a:r>
          </a:p>
          <a:p>
            <a:endParaRPr lang="en-IN" sz="4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39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CEDEF-FBEA-2306-67DA-156FD723E09A}"/>
              </a:ext>
            </a:extLst>
          </p:cNvPr>
          <p:cNvSpPr txBox="1"/>
          <p:nvPr/>
        </p:nvSpPr>
        <p:spPr>
          <a:xfrm>
            <a:off x="4191000" y="419100"/>
            <a:ext cx="10210800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1999"/>
              </a:lnSpc>
              <a:spcBef>
                <a:spcPct val="0"/>
              </a:spcBef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Proposed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7924B-719C-DCF8-92D2-AE2BD3020933}"/>
              </a:ext>
            </a:extLst>
          </p:cNvPr>
          <p:cNvSpPr txBox="1"/>
          <p:nvPr/>
        </p:nvSpPr>
        <p:spPr>
          <a:xfrm>
            <a:off x="2514600" y="2476500"/>
            <a:ext cx="136398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Recommendation of fertilizers and pesticides.</a:t>
            </a:r>
            <a:endParaRPr lang="en-I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Provide new technological advancements to the farmer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Support by connecting farmers to the industries to help in renting tools for agriculture to help save capital and avoid maintenance overheads.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Collaborating with the government to help get subsidies.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App must be controlled by non profit organisation.</a:t>
            </a:r>
          </a:p>
          <a:p>
            <a:endParaRPr lang="en-IN" sz="4000" dirty="0"/>
          </a:p>
          <a:p>
            <a:r>
              <a:rPr lang="en-IN" sz="4000" dirty="0"/>
              <a:t> </a:t>
            </a:r>
          </a:p>
          <a:p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214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1557" y="1028700"/>
            <a:ext cx="14084886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Open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28800" y="2400300"/>
            <a:ext cx="14089277" cy="7634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It is our duty to understand the importance of a farmer as a citizen of our nation.</a:t>
            </a:r>
          </a:p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 Farmers struggle day and night in the fields in adverse conditions only to ensure there is food on our table. </a:t>
            </a:r>
          </a:p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We must try to improve their life as doing so improves the lives of lakhs of citizens across our nation and the entire world.</a:t>
            </a:r>
          </a:p>
          <a:p>
            <a:pPr marL="571500" lvl="0" indent="-571500" algn="l">
              <a:lnSpc>
                <a:spcPts val="59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Open Sans"/>
              </a:rPr>
              <a:t> Let’s save farmers because what they grow is what we eat!</a:t>
            </a:r>
          </a:p>
          <a:p>
            <a:pPr marL="0" lvl="0" indent="0" algn="l">
              <a:lnSpc>
                <a:spcPts val="59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028700"/>
            <a:chOff x="0" y="0"/>
            <a:chExt cx="24384000" cy="1371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983865"/>
            <a:ext cx="16744950" cy="375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000000"/>
                </a:solidFill>
                <a:latin typeface="Open Sans Bold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9258300"/>
            <a:ext cx="18288000" cy="1028700"/>
            <a:chOff x="0" y="0"/>
            <a:chExt cx="24384000" cy="13716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42782" b="42782"/>
            <a:stretch>
              <a:fillRect/>
            </a:stretch>
          </p:blipFill>
          <p:spPr>
            <a:xfrm>
              <a:off x="0" y="0"/>
              <a:ext cx="24384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295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 Bold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date or subtitle</dc:title>
  <dc:creator>Abhishek Kuthkunja</dc:creator>
  <cp:lastModifiedBy>Abhishek Kuthkunja</cp:lastModifiedBy>
  <cp:revision>9</cp:revision>
  <dcterms:created xsi:type="dcterms:W3CDTF">2006-08-16T00:00:00Z</dcterms:created>
  <dcterms:modified xsi:type="dcterms:W3CDTF">2022-12-10T04:37:12Z</dcterms:modified>
  <dc:identifier>DAFUFFadQAw</dc:identifier>
</cp:coreProperties>
</file>