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90" r:id="rId3"/>
    <p:sldId id="257" r:id="rId4"/>
    <p:sldId id="283" r:id="rId5"/>
    <p:sldId id="259" r:id="rId6"/>
    <p:sldId id="289" r:id="rId7"/>
    <p:sldId id="286" r:id="rId8"/>
    <p:sldId id="287" r:id="rId9"/>
    <p:sldId id="288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94694"/>
  </p:normalViewPr>
  <p:slideViewPr>
    <p:cSldViewPr>
      <p:cViewPr varScale="1">
        <p:scale>
          <a:sx n="85" d="100"/>
          <a:sy n="85" d="100"/>
        </p:scale>
        <p:origin x="124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D8402-3F08-48C0-B36E-CE6BABA5426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4D55E-8D7B-47F9-B438-B6D9DCFBBB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2/3/2024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2/3/2024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2/3/2024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1268760"/>
            <a:ext cx="7000924" cy="776128"/>
          </a:xfrm>
        </p:spPr>
        <p:txBody>
          <a:bodyPr>
            <a:noAutofit/>
          </a:bodyPr>
          <a:lstStyle/>
          <a:p>
            <a:pPr algn="ctr"/>
            <a:r>
              <a:rPr lang="en-GB" sz="1800" i="0" dirty="0" err="1">
                <a:solidFill>
                  <a:srgbClr val="374151"/>
                </a:solidFill>
                <a:effectLst/>
                <a:latin typeface="Söhne"/>
              </a:rPr>
              <a:t>CyberShield</a:t>
            </a:r>
            <a:r>
              <a:rPr lang="en-GB" sz="1800" i="0" dirty="0">
                <a:solidFill>
                  <a:srgbClr val="374151"/>
                </a:solidFill>
                <a:effectLst/>
                <a:latin typeface="Söhne"/>
              </a:rPr>
              <a:t>: An Intelligent Framework for Automated Phishing Detection using Machine Learning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2105818"/>
            <a:ext cx="6120680" cy="3339405"/>
          </a:xfrm>
        </p:spPr>
        <p:txBody>
          <a:bodyPr>
            <a:normAutofit fontScale="70000" lnSpcReduction="20000"/>
          </a:bodyPr>
          <a:lstStyle/>
          <a:p>
            <a:pPr algn="ctr"/>
            <a:b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Under the guidance </a:t>
            </a:r>
            <a:r>
              <a:rPr lang="en-IN" sz="22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b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SHRUTHI G</a:t>
            </a:r>
          </a:p>
          <a:p>
            <a:pPr algn="ctr"/>
            <a:b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pPr algn="ctr"/>
            <a:r>
              <a:rPr lang="en-IN" sz="16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Abhishek K-1MS20IS003</a:t>
            </a:r>
          </a:p>
          <a:p>
            <a:pPr algn="ctr"/>
            <a:r>
              <a:rPr lang="en-IN" sz="16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Adithya G-  1MS20IS007</a:t>
            </a:r>
            <a:b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IN" sz="16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Yadiki</a:t>
            </a:r>
            <a:r>
              <a:rPr lang="en-IN" sz="16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janvith</a:t>
            </a:r>
            <a:r>
              <a:rPr lang="en-IN" sz="16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royal– 1MS20IS136</a:t>
            </a:r>
          </a:p>
          <a:p>
            <a:pPr algn="ctr"/>
            <a:r>
              <a:rPr lang="en-IN" sz="16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Swamy </a:t>
            </a:r>
            <a:r>
              <a:rPr lang="en-IN" sz="16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naga</a:t>
            </a:r>
            <a:r>
              <a:rPr lang="en-IN" sz="16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gana</a:t>
            </a:r>
            <a:r>
              <a:rPr lang="en-IN" sz="16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teja</a:t>
            </a:r>
            <a:r>
              <a:rPr lang="en-IN" sz="16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CH-1MS20IS121</a:t>
            </a:r>
          </a:p>
          <a:p>
            <a:pPr algn="ctr"/>
            <a:endParaRPr lang="en-I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b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Dept of Information Science &amp; Engineering</a:t>
            </a:r>
          </a:p>
          <a:p>
            <a:pPr algn="ctr"/>
            <a: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Seminar - ISE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0733" t="39785" r="47042" b="31588"/>
          <a:stretch/>
        </p:blipFill>
        <p:spPr bwMode="auto">
          <a:xfrm>
            <a:off x="1907704" y="447661"/>
            <a:ext cx="2438400" cy="981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2686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BB6676-E1B9-57FC-A764-7C51C4A8D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78219"/>
              </p:ext>
            </p:extLst>
          </p:nvPr>
        </p:nvGraphicFramePr>
        <p:xfrm>
          <a:off x="971600" y="1268760"/>
          <a:ext cx="7128792" cy="482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4453708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34206480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080948353"/>
                    </a:ext>
                  </a:extLst>
                </a:gridCol>
              </a:tblGrid>
              <a:tr h="804090">
                <a:tc>
                  <a:txBody>
                    <a:bodyPr/>
                    <a:lstStyle/>
                    <a:p>
                      <a:r>
                        <a:rPr lang="en-US" dirty="0"/>
                        <a:t>SL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SLIDE.NO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701950"/>
                  </a:ext>
                </a:extLst>
              </a:tr>
              <a:tr h="80409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Problem </a:t>
                      </a:r>
                      <a:r>
                        <a:rPr lang="en-US" dirty="0"/>
                        <a:t>statement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29185"/>
                  </a:ext>
                </a:extLst>
              </a:tr>
              <a:tr h="80409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Motivation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96262"/>
                  </a:ext>
                </a:extLst>
              </a:tr>
              <a:tr h="80409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32021"/>
                  </a:ext>
                </a:extLst>
              </a:tr>
              <a:tr h="80409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52101"/>
                  </a:ext>
                </a:extLst>
              </a:tr>
              <a:tr h="80409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7-10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201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D86103-4934-3A9D-C6E4-E68CF5576936}"/>
              </a:ext>
            </a:extLst>
          </p:cNvPr>
          <p:cNvSpPr txBox="1"/>
          <p:nvPr/>
        </p:nvSpPr>
        <p:spPr>
          <a:xfrm>
            <a:off x="1979712" y="54868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76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917032"/>
          </a:xfrm>
        </p:spPr>
        <p:txBody>
          <a:bodyPr>
            <a:norm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an intelligent system using AI/ML to detect phishing domains which imitate look and feel of genuine domains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remain at the forefront of cybersecurity threats, with countless users worldwide falling victim to them every day.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phishing domains, spread through various mediums such as email and SMS, can cunningly mirror genuine websites, particularly login pages.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Unsuspecting users can inadvertently disclose their credentials on these malicious sites or even inadvertently trigger the download of harmful payloads onto their devices.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proliferation of these threats, it is imperative to devise an intelligent system capable of pinpointing phishing domains, thereby protecting users from potential security breaches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933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04664"/>
            <a:ext cx="7467600" cy="738336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Extraction: Extract data on newly registered domains from open-source databases 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Identify and extract key features from domain data, such as registration details, domain history, and any suspicious patterns indicative of phishing attempts.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Development: Construct and calibrate machine learning models to distinguish between genuine and phishing domains.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Automation: Develop a tool that can automatically scan and analyze new domains, flagging potential phishing sites for further review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2349-0C08-7C52-680E-D52D8D3A3C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931224" cy="6069288"/>
          </a:xfrm>
        </p:spPr>
        <p:txBody>
          <a:bodyPr>
            <a:no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Websites Dataset Description: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collected from sources such as UCI Machine Learning Repository (https://archive.ics.uci.edu) and www.phishtank.com.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Attributes/Features: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Domain-related features: domain length, presence of hyphens, etc.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certificate information: whether the website uses HTTPS, certificate expiration date, etc.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WHOIS data: registration information, creation date, etc.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content analysis: presence of certain keywords or patterns.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 information: location, hosting provider, etc.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phishing-related keywords in the URL or webpage.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labels indicating whether a website is legitimate or a phishing site.</a:t>
            </a:r>
          </a:p>
        </p:txBody>
      </p:sp>
    </p:spTree>
    <p:extLst>
      <p:ext uri="{BB962C8B-B14F-4D97-AF65-F5344CB8AC3E}">
        <p14:creationId xmlns:p14="http://schemas.microsoft.com/office/powerpoint/2010/main" val="137413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AAE9-1529-B4DD-8235-7ED377DC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6F4C8-7DC7-8256-28A9-965E9F87F8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for building a phishing domain detection system using one of  the algorithm Gradient Boosting Classifier,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 and Preprocessing: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 labeled dataset containing both legitimate and phishing domains.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data by handling missing values, normalizing features, and encoding categorical variables.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Feature Engineering: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relevant features such as domain length, SSL certificate information, WHOIS data, and presence of keywords.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creating additional features indicative of phishing behavior.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9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1EE-DD7D-9D8C-6538-D7509CC64E6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715200" cy="6069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Splitting: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 and validation sets to evaluate model performance.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Model Selection: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Gradient Boosting Classifier,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as potential models for phishing detection.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Model Training: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each classifier on the training set, optimizing hyperparameters for better performance.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techniques like cross-validation to ensure robustness.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Model Evaluation: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 of each model on the validation set using metrics like accuracy, precision, recall, F1 score, and ROC-AUC.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7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12700-263C-56E5-7845-E3F3082C04D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715200" cy="599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Ensemble Techniques: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with ensemble techniques (e.g., stacking) to combine predictions from multiple classifiers for improved accuracy.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Hyperparameter Tuning: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hyperparameters of each classifier to achieve optimal performance.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Real-time Analysis Integration: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 interface or API to integrate the trained models into a system for real-time analysis of new domains.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Continuous Monitoring and Updating: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update the models with new data to adapt to evolving phishing techniques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6944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4294</TotalTime>
  <Words>697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Schoolbook</vt:lpstr>
      <vt:lpstr>Söhne</vt:lpstr>
      <vt:lpstr>Times New Roman</vt:lpstr>
      <vt:lpstr>Wingdings</vt:lpstr>
      <vt:lpstr>Wingdings 2</vt:lpstr>
      <vt:lpstr>Oriel</vt:lpstr>
      <vt:lpstr>CyberShield: An Intelligent Framework for Automated Phishing Detection using Machine Learning</vt:lpstr>
      <vt:lpstr>PowerPoint Presentation</vt:lpstr>
      <vt:lpstr>Problem Statement</vt:lpstr>
      <vt:lpstr>Motivation</vt:lpstr>
      <vt:lpstr>Objective</vt:lpstr>
      <vt:lpstr>PowerPoint Presentation</vt:lpstr>
      <vt:lpstr>METHODOLOGY</vt:lpstr>
      <vt:lpstr>PowerPoint Presentation</vt:lpstr>
      <vt:lpstr>PowerPoint Presentation</vt:lpstr>
      <vt:lpstr>Thank You</vt:lpstr>
    </vt:vector>
  </TitlesOfParts>
  <Company>BLACK EDITION - tum0r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Learning from Multiclass Imbalanced HealthCare Datasets</dc:title>
  <dc:creator>Supriya</dc:creator>
  <cp:lastModifiedBy>Abhishek Kuthkunja</cp:lastModifiedBy>
  <cp:revision>91</cp:revision>
  <dcterms:created xsi:type="dcterms:W3CDTF">2021-06-14T18:16:43Z</dcterms:created>
  <dcterms:modified xsi:type="dcterms:W3CDTF">2024-02-03T04:22:09Z</dcterms:modified>
</cp:coreProperties>
</file>